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8" r:id="rId4"/>
    <p:sldId id="265" r:id="rId5"/>
    <p:sldId id="260" r:id="rId6"/>
    <p:sldId id="263" r:id="rId7"/>
    <p:sldId id="264" r:id="rId8"/>
    <p:sldId id="267" r:id="rId9"/>
    <p:sldId id="266" r:id="rId10"/>
    <p:sldId id="269" r:id="rId11"/>
    <p:sldId id="272" r:id="rId12"/>
    <p:sldId id="268" r:id="rId13"/>
    <p:sldId id="270" r:id="rId14"/>
    <p:sldId id="27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650B3A4-C445-47DB-A6B4-BE8EBD6FB6FF}">
          <p14:sldIdLst>
            <p14:sldId id="256"/>
            <p14:sldId id="258"/>
          </p14:sldIdLst>
        </p14:section>
        <p14:section name="시험 시작" id="{0EB163CC-5591-41A4-A053-A151DEA003C5}">
          <p14:sldIdLst>
            <p14:sldId id="265"/>
            <p14:sldId id="260"/>
            <p14:sldId id="263"/>
            <p14:sldId id="264"/>
            <p14:sldId id="267"/>
            <p14:sldId id="266"/>
            <p14:sldId id="269"/>
            <p14:sldId id="272"/>
            <p14:sldId id="268"/>
            <p14:sldId id="270"/>
            <p14:sldId id="27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석 이" userId="af18d81f-601b-4b8c-ae0d-605950137b83" providerId="ADAL" clId="{5060FD6C-B851-4A27-93C2-0671AF3F756D}"/>
    <pc:docChg chg="addSld delSld modSld sldOrd addMainMaster modMainMaster addSection modSection">
      <pc:chgData name="은석 이" userId="af18d81f-601b-4b8c-ae0d-605950137b83" providerId="ADAL" clId="{5060FD6C-B851-4A27-93C2-0671AF3F756D}" dt="2021-12-12T23:11:38.639" v="427"/>
      <pc:docMkLst>
        <pc:docMk/>
      </pc:docMkLst>
      <pc:sldChg chg="modSp new mod">
        <pc:chgData name="은석 이" userId="af18d81f-601b-4b8c-ae0d-605950137b83" providerId="ADAL" clId="{5060FD6C-B851-4A27-93C2-0671AF3F756D}" dt="2021-12-12T11:50:34.684" v="79" actId="20577"/>
        <pc:sldMkLst>
          <pc:docMk/>
          <pc:sldMk cId="3121381116" sldId="256"/>
        </pc:sldMkLst>
        <pc:spChg chg="mod">
          <ac:chgData name="은석 이" userId="af18d81f-601b-4b8c-ae0d-605950137b83" providerId="ADAL" clId="{5060FD6C-B851-4A27-93C2-0671AF3F756D}" dt="2021-12-12T11:50:17.845" v="33"/>
          <ac:spMkLst>
            <pc:docMk/>
            <pc:sldMk cId="3121381116" sldId="256"/>
            <ac:spMk id="2" creationId="{D79E4335-AFD1-43F5-9A09-D2419503D973}"/>
          </ac:spMkLst>
        </pc:spChg>
        <pc:spChg chg="mod">
          <ac:chgData name="은석 이" userId="af18d81f-601b-4b8c-ae0d-605950137b83" providerId="ADAL" clId="{5060FD6C-B851-4A27-93C2-0671AF3F756D}" dt="2021-12-12T11:50:34.684" v="79" actId="20577"/>
          <ac:spMkLst>
            <pc:docMk/>
            <pc:sldMk cId="3121381116" sldId="256"/>
            <ac:spMk id="3" creationId="{F493F74B-826F-4032-969F-F2C0135E864E}"/>
          </ac:spMkLst>
        </pc:spChg>
      </pc:sldChg>
      <pc:sldChg chg="new del">
        <pc:chgData name="은석 이" userId="af18d81f-601b-4b8c-ae0d-605950137b83" providerId="ADAL" clId="{5060FD6C-B851-4A27-93C2-0671AF3F756D}" dt="2021-12-12T11:50:54.284" v="84" actId="47"/>
        <pc:sldMkLst>
          <pc:docMk/>
          <pc:sldMk cId="1025104997" sldId="257"/>
        </pc:sldMkLst>
      </pc:sldChg>
      <pc:sldChg chg="new del">
        <pc:chgData name="은석 이" userId="af18d81f-601b-4b8c-ae0d-605950137b83" providerId="ADAL" clId="{5060FD6C-B851-4A27-93C2-0671AF3F756D}" dt="2021-12-12T11:50:45.601" v="80" actId="47"/>
        <pc:sldMkLst>
          <pc:docMk/>
          <pc:sldMk cId="1650412121" sldId="257"/>
        </pc:sldMkLst>
      </pc:sldChg>
      <pc:sldChg chg="new del">
        <pc:chgData name="은석 이" userId="af18d81f-601b-4b8c-ae0d-605950137b83" providerId="ADAL" clId="{5060FD6C-B851-4A27-93C2-0671AF3F756D}" dt="2021-12-12T23:07:16.890" v="88" actId="47"/>
        <pc:sldMkLst>
          <pc:docMk/>
          <pc:sldMk cId="1798763010" sldId="257"/>
        </pc:sldMkLst>
      </pc:sldChg>
      <pc:sldChg chg="new del">
        <pc:chgData name="은석 이" userId="af18d81f-601b-4b8c-ae0d-605950137b83" providerId="ADAL" clId="{5060FD6C-B851-4A27-93C2-0671AF3F756D}" dt="2021-12-12T11:50:53.609" v="83" actId="47"/>
        <pc:sldMkLst>
          <pc:docMk/>
          <pc:sldMk cId="3212807479" sldId="258"/>
        </pc:sldMkLst>
      </pc:sldChg>
      <pc:sldChg chg="modSp new mod">
        <pc:chgData name="은석 이" userId="af18d81f-601b-4b8c-ae0d-605950137b83" providerId="ADAL" clId="{5060FD6C-B851-4A27-93C2-0671AF3F756D}" dt="2021-12-12T23:08:47.372" v="184" actId="20577"/>
        <pc:sldMkLst>
          <pc:docMk/>
          <pc:sldMk cId="4164346806" sldId="258"/>
        </pc:sldMkLst>
        <pc:spChg chg="mod">
          <ac:chgData name="은석 이" userId="af18d81f-601b-4b8c-ae0d-605950137b83" providerId="ADAL" clId="{5060FD6C-B851-4A27-93C2-0671AF3F756D}" dt="2021-12-12T23:08:31.431" v="142"/>
          <ac:spMkLst>
            <pc:docMk/>
            <pc:sldMk cId="4164346806" sldId="258"/>
            <ac:spMk id="2" creationId="{B8E13603-26FD-4307-AE9E-A4C5A10108A5}"/>
          </ac:spMkLst>
        </pc:spChg>
        <pc:spChg chg="mod">
          <ac:chgData name="은석 이" userId="af18d81f-601b-4b8c-ae0d-605950137b83" providerId="ADAL" clId="{5060FD6C-B851-4A27-93C2-0671AF3F756D}" dt="2021-12-12T23:08:47.372" v="184" actId="20577"/>
          <ac:spMkLst>
            <pc:docMk/>
            <pc:sldMk cId="4164346806" sldId="258"/>
            <ac:spMk id="3" creationId="{0CB114ED-C2A4-4E35-8223-09618ECA874B}"/>
          </ac:spMkLst>
        </pc:spChg>
      </pc:sldChg>
      <pc:sldChg chg="modSp new mod ord">
        <pc:chgData name="은석 이" userId="af18d81f-601b-4b8c-ae0d-605950137b83" providerId="ADAL" clId="{5060FD6C-B851-4A27-93C2-0671AF3F756D}" dt="2021-12-12T23:11:38.639" v="427"/>
        <pc:sldMkLst>
          <pc:docMk/>
          <pc:sldMk cId="2414992900" sldId="259"/>
        </pc:sldMkLst>
        <pc:spChg chg="mod">
          <ac:chgData name="은석 이" userId="af18d81f-601b-4b8c-ae0d-605950137b83" providerId="ADAL" clId="{5060FD6C-B851-4A27-93C2-0671AF3F756D}" dt="2021-12-12T23:10:42.619" v="389"/>
          <ac:spMkLst>
            <pc:docMk/>
            <pc:sldMk cId="2414992900" sldId="259"/>
            <ac:spMk id="2" creationId="{48EE548D-9F42-4A67-BF8C-2AC5D820F01C}"/>
          </ac:spMkLst>
        </pc:spChg>
        <pc:spChg chg="mod">
          <ac:chgData name="은석 이" userId="af18d81f-601b-4b8c-ae0d-605950137b83" providerId="ADAL" clId="{5060FD6C-B851-4A27-93C2-0671AF3F756D}" dt="2021-12-12T23:11:38.639" v="427"/>
          <ac:spMkLst>
            <pc:docMk/>
            <pc:sldMk cId="2414992900" sldId="259"/>
            <ac:spMk id="3" creationId="{0A868682-F6C3-4727-9F79-1F89653CCE00}"/>
          </ac:spMkLst>
        </pc:spChg>
      </pc:sldChg>
      <pc:sldChg chg="modSp new mod">
        <pc:chgData name="은석 이" userId="af18d81f-601b-4b8c-ae0d-605950137b83" providerId="ADAL" clId="{5060FD6C-B851-4A27-93C2-0671AF3F756D}" dt="2021-12-12T23:10:35.933" v="374"/>
        <pc:sldMkLst>
          <pc:docMk/>
          <pc:sldMk cId="1116779531" sldId="260"/>
        </pc:sldMkLst>
        <pc:spChg chg="mod">
          <ac:chgData name="은석 이" userId="af18d81f-601b-4b8c-ae0d-605950137b83" providerId="ADAL" clId="{5060FD6C-B851-4A27-93C2-0671AF3F756D}" dt="2021-12-12T23:09:30.087" v="221" actId="20577"/>
          <ac:spMkLst>
            <pc:docMk/>
            <pc:sldMk cId="1116779531" sldId="260"/>
            <ac:spMk id="2" creationId="{C58ABC39-C9D3-4BD2-9B77-C5F0FDC27ACD}"/>
          </ac:spMkLst>
        </pc:spChg>
        <pc:spChg chg="mod">
          <ac:chgData name="은석 이" userId="af18d81f-601b-4b8c-ae0d-605950137b83" providerId="ADAL" clId="{5060FD6C-B851-4A27-93C2-0671AF3F756D}" dt="2021-12-12T23:10:35.933" v="374"/>
          <ac:spMkLst>
            <pc:docMk/>
            <pc:sldMk cId="1116779531" sldId="260"/>
            <ac:spMk id="3" creationId="{357EF9E1-21F3-49D6-BBFF-4309534EACC7}"/>
          </ac:spMkLst>
        </pc:spChg>
      </pc:sldChg>
      <pc:sldChg chg="add">
        <pc:chgData name="은석 이" userId="af18d81f-601b-4b8c-ae0d-605950137b83" providerId="ADAL" clId="{5060FD6C-B851-4A27-93C2-0671AF3F756D}" dt="2021-12-12T23:10:36.791" v="375"/>
        <pc:sldMkLst>
          <pc:docMk/>
          <pc:sldMk cId="2244711639" sldId="261"/>
        </pc:sldMkLst>
      </pc:sldChg>
      <pc:sldMasterChg chg="addSldLayout">
        <pc:chgData name="은석 이" userId="af18d81f-601b-4b8c-ae0d-605950137b83" providerId="ADAL" clId="{5060FD6C-B851-4A27-93C2-0671AF3F756D}" dt="2021-12-12T11:50:00.965" v="0" actId="680"/>
        <pc:sldMasterMkLst>
          <pc:docMk/>
          <pc:sldMasterMk cId="4087283626" sldId="2147483648"/>
        </pc:sldMasterMkLst>
        <pc:sldLayoutChg chg="add">
          <pc:chgData name="은석 이" userId="af18d81f-601b-4b8c-ae0d-605950137b83" providerId="ADAL" clId="{5060FD6C-B851-4A27-93C2-0671AF3F756D}" dt="2021-12-12T11:50:00.965" v="0" actId="680"/>
          <pc:sldLayoutMkLst>
            <pc:docMk/>
            <pc:sldMasterMk cId="4087283626" sldId="2147483648"/>
            <pc:sldLayoutMk cId="3448751194" sldId="2147483649"/>
          </pc:sldLayoutMkLst>
        </pc:sldLayoutChg>
      </pc:sldMasterChg>
      <pc:sldMasterChg chg="new mod addSldLayout">
        <pc:chgData name="은석 이" userId="af18d81f-601b-4b8c-ae0d-605950137b83" providerId="ADAL" clId="{5060FD6C-B851-4A27-93C2-0671AF3F756D}" dt="2021-12-12T11:51:32.214" v="85" actId="6938"/>
        <pc:sldMasterMkLst>
          <pc:docMk/>
          <pc:sldMasterMk cId="2405434770" sldId="2147483650"/>
        </pc:sldMasterMkLst>
        <pc:sldLayoutChg chg="new replId">
          <pc:chgData name="은석 이" userId="af18d81f-601b-4b8c-ae0d-605950137b83" providerId="ADAL" clId="{5060FD6C-B851-4A27-93C2-0671AF3F756D}" dt="2021-12-12T11:51:32.214" v="85" actId="6938"/>
          <pc:sldLayoutMkLst>
            <pc:docMk/>
            <pc:sldMasterMk cId="2405434770" sldId="2147483650"/>
            <pc:sldLayoutMk cId="880820335" sldId="2147483651"/>
          </pc:sldLayoutMkLst>
        </pc:sldLayoutChg>
        <pc:sldLayoutChg chg="new replId">
          <pc:chgData name="은석 이" userId="af18d81f-601b-4b8c-ae0d-605950137b83" providerId="ADAL" clId="{5060FD6C-B851-4A27-93C2-0671AF3F756D}" dt="2021-12-12T11:51:32.214" v="85" actId="6938"/>
          <pc:sldLayoutMkLst>
            <pc:docMk/>
            <pc:sldMasterMk cId="2405434770" sldId="2147483650"/>
            <pc:sldLayoutMk cId="982719227" sldId="2147483652"/>
          </pc:sldLayoutMkLst>
        </pc:sldLayoutChg>
        <pc:sldLayoutChg chg="new replId">
          <pc:chgData name="은석 이" userId="af18d81f-601b-4b8c-ae0d-605950137b83" providerId="ADAL" clId="{5060FD6C-B851-4A27-93C2-0671AF3F756D}" dt="2021-12-12T11:51:32.214" v="85" actId="6938"/>
          <pc:sldLayoutMkLst>
            <pc:docMk/>
            <pc:sldMasterMk cId="2405434770" sldId="2147483650"/>
            <pc:sldLayoutMk cId="2909687586" sldId="2147483653"/>
          </pc:sldLayoutMkLst>
        </pc:sldLayoutChg>
        <pc:sldLayoutChg chg="new replId">
          <pc:chgData name="은석 이" userId="af18d81f-601b-4b8c-ae0d-605950137b83" providerId="ADAL" clId="{5060FD6C-B851-4A27-93C2-0671AF3F756D}" dt="2021-12-12T11:51:32.214" v="85" actId="6938"/>
          <pc:sldLayoutMkLst>
            <pc:docMk/>
            <pc:sldMasterMk cId="2405434770" sldId="2147483650"/>
            <pc:sldLayoutMk cId="3861713545" sldId="2147483654"/>
          </pc:sldLayoutMkLst>
        </pc:sldLayoutChg>
        <pc:sldLayoutChg chg="new replId">
          <pc:chgData name="은석 이" userId="af18d81f-601b-4b8c-ae0d-605950137b83" providerId="ADAL" clId="{5060FD6C-B851-4A27-93C2-0671AF3F756D}" dt="2021-12-12T11:51:32.214" v="85" actId="6938"/>
          <pc:sldLayoutMkLst>
            <pc:docMk/>
            <pc:sldMasterMk cId="2405434770" sldId="2147483650"/>
            <pc:sldLayoutMk cId="4186477507" sldId="2147483655"/>
          </pc:sldLayoutMkLst>
        </pc:sldLayoutChg>
        <pc:sldLayoutChg chg="new replId">
          <pc:chgData name="은석 이" userId="af18d81f-601b-4b8c-ae0d-605950137b83" providerId="ADAL" clId="{5060FD6C-B851-4A27-93C2-0671AF3F756D}" dt="2021-12-12T11:51:32.214" v="85" actId="6938"/>
          <pc:sldLayoutMkLst>
            <pc:docMk/>
            <pc:sldMasterMk cId="2405434770" sldId="2147483650"/>
            <pc:sldLayoutMk cId="1167894309" sldId="2147483656"/>
          </pc:sldLayoutMkLst>
        </pc:sldLayoutChg>
        <pc:sldLayoutChg chg="new replId">
          <pc:chgData name="은석 이" userId="af18d81f-601b-4b8c-ae0d-605950137b83" providerId="ADAL" clId="{5060FD6C-B851-4A27-93C2-0671AF3F756D}" dt="2021-12-12T11:51:32.214" v="85" actId="6938"/>
          <pc:sldLayoutMkLst>
            <pc:docMk/>
            <pc:sldMasterMk cId="2405434770" sldId="2147483650"/>
            <pc:sldLayoutMk cId="3481272011" sldId="2147483657"/>
          </pc:sldLayoutMkLst>
        </pc:sldLayoutChg>
        <pc:sldLayoutChg chg="new replId">
          <pc:chgData name="은석 이" userId="af18d81f-601b-4b8c-ae0d-605950137b83" providerId="ADAL" clId="{5060FD6C-B851-4A27-93C2-0671AF3F756D}" dt="2021-12-12T11:51:32.214" v="85" actId="6938"/>
          <pc:sldLayoutMkLst>
            <pc:docMk/>
            <pc:sldMasterMk cId="2405434770" sldId="2147483650"/>
            <pc:sldLayoutMk cId="240461873" sldId="2147483658"/>
          </pc:sldLayoutMkLst>
        </pc:sldLayoutChg>
        <pc:sldLayoutChg chg="new replId">
          <pc:chgData name="은석 이" userId="af18d81f-601b-4b8c-ae0d-605950137b83" providerId="ADAL" clId="{5060FD6C-B851-4A27-93C2-0671AF3F756D}" dt="2021-12-12T11:51:32.214" v="85" actId="6938"/>
          <pc:sldLayoutMkLst>
            <pc:docMk/>
            <pc:sldMasterMk cId="2405434770" sldId="2147483650"/>
            <pc:sldLayoutMk cId="4029434626" sldId="2147483659"/>
          </pc:sldLayoutMkLst>
        </pc:sldLayoutChg>
        <pc:sldLayoutChg chg="new replId">
          <pc:chgData name="은석 이" userId="af18d81f-601b-4b8c-ae0d-605950137b83" providerId="ADAL" clId="{5060FD6C-B851-4A27-93C2-0671AF3F756D}" dt="2021-12-12T11:51:32.214" v="85" actId="6938"/>
          <pc:sldLayoutMkLst>
            <pc:docMk/>
            <pc:sldMasterMk cId="2405434770" sldId="2147483650"/>
            <pc:sldLayoutMk cId="2870426380" sldId="2147483660"/>
          </pc:sldLayoutMkLst>
        </pc:sldLayoutChg>
        <pc:sldLayoutChg chg="new replId">
          <pc:chgData name="은석 이" userId="af18d81f-601b-4b8c-ae0d-605950137b83" providerId="ADAL" clId="{5060FD6C-B851-4A27-93C2-0671AF3F756D}" dt="2021-12-12T11:51:32.214" v="85" actId="6938"/>
          <pc:sldLayoutMkLst>
            <pc:docMk/>
            <pc:sldMasterMk cId="2405434770" sldId="2147483650"/>
            <pc:sldLayoutMk cId="2213725114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035C-B445-467A-8DDD-3C6E34758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A567F5-425F-4FC1-B1AD-23F0E603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4875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0A747-A0F9-4E38-A12C-89B5F813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AFE0C6-BD73-47AD-8B17-B5E05F3A4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0F125-8810-48C0-AC23-10763F98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84B3F-960F-4F63-BDC6-F4C28349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15D6A-A41B-4BCA-9F37-3B132A10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251E43-1D0E-479C-8887-072C5CCC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4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7E8E2-AF27-48D3-8C42-2E87047F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2C61-6276-436F-AFC6-80D358E14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317EE-DF06-4BF1-9EC4-D8D67D9A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2D78F-D3A8-4D3A-8117-7AC72B31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6D931-6FEA-499B-A2F7-B96123E8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2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2CAB9A-21C1-450B-846F-2A965EB07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77F05-6C58-416A-A407-8A7E9CA6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7F4B-23A5-4E98-970F-E7E45CCA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53E14-3352-4342-9FAC-0E986ACE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D677C-1C5A-44B7-8165-8050AABD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2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7D8DD-B242-49CC-852D-DE963C9B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80EA2-2F08-46C9-8F40-220CDD9F3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615D8-C7C2-4716-8A7E-5F4A0141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7102B-05C9-4222-A241-4C06BEDA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793F0-13AA-4FD2-9B9E-F3016042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5B089-A744-42C8-B571-718D7AA7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5D0A5-BBF7-4987-AF06-A09C3664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664C7-2E0C-4E9D-A310-F06586E7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C3128-926A-4EA9-A11D-623B93C5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93EA5-5C85-4A29-895B-DBB81277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1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44DCE-0C15-4208-9CBB-CD98EDB0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30F3C-EFBE-4B69-AC1B-E91A9EAE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3DED0-2010-4760-8225-F57ECC0E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F270-3D86-4CB5-A57A-17123B3B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23A85-75DD-45CA-A3E1-0365F1A2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8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8DD54-7A14-49BD-86DE-D3E56CF0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8EE43-05DF-43DF-A13E-CF5C88047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993014-7EA6-4CD9-B4DA-9FE2E32E0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11919-42DC-4089-B4F3-9C1BDC61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8DA5B-AFAD-4598-9956-8F6B38D3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B35F4-491F-4D28-8503-751139B3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1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927FE-70B6-4118-B1DD-2B95BF81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36D33-04BC-4BE3-9220-F27273403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9F781F-8F68-4CA0-9038-8A34745A6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006F38-BFC0-467E-9CA7-12620489B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D487AE-8F36-4E3D-8A05-473A5105D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3BF96B-54B1-4F6E-B029-DD9DCB9C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2BE5BE-35BD-4386-A26F-F8A96512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20555E-15A9-4665-A6EF-12894165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47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91A42-C4DF-4A15-80BE-BBCD3E7A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8F0F8C-3C38-42F9-9C25-BEF6A2E8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4DABA-9A55-499B-8D9B-642B1CBD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3478EF-89D1-4103-A8EA-489A3113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9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44A50B-5A47-43E4-B9ED-57840707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7F65EC-506E-412E-9374-87FBDACD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03988-1CA8-4C15-BB21-C8E4C8D9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D94C2-7265-409C-A4B9-BDB1BFD6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57AFD-0903-470F-86B0-C75B0ABA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83CBE8-7321-4CA9-A6CD-42A8439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14CC2-AA41-4B68-A364-941E5768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25609-A92F-481F-9554-C651873C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52FDD1-D750-46F2-B8BD-BCCE8C53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8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BD060B-C221-4C3E-AF41-6D957F36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6DB56-E188-4591-BDA7-E9C571FF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83F3F-D414-4B01-B021-54FC41574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A226-A5BE-4CFC-BC04-EEB149B977DA}" type="datetimeFigureOut">
              <a:rPr lang="ko-KR" altLang="en-US" smtClean="0"/>
              <a:t>2022-05-02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4626F-CF69-4853-900B-6AC145912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87669-741A-448C-B4A7-F0B2ED497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F24B-5B8B-47D8-9F9C-701259CDAA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3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E4335-AFD1-43F5-9A09-D2419503D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</a:t>
            </a:r>
            <a:br>
              <a:rPr lang="en-US" altLang="ko-KR" dirty="0"/>
            </a:b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3F74B-826F-4032-969F-F2C0135E8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2021 - 2</a:t>
            </a:r>
            <a:r>
              <a:rPr lang="ko-KR" altLang="en-US" dirty="0"/>
              <a:t>학기</a:t>
            </a:r>
            <a:endParaRPr lang="en-US" altLang="ko-KR" dirty="0"/>
          </a:p>
          <a:p>
            <a:r>
              <a:rPr lang="en-US" altLang="ko-KR" dirty="0"/>
              <a:t>VR</a:t>
            </a:r>
            <a:r>
              <a:rPr lang="ko-KR" altLang="en-US" dirty="0" err="1"/>
              <a:t>게임앱학과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138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이벤트와 </a:t>
            </a:r>
            <a:r>
              <a:rPr lang="ko-KR" altLang="en-US" dirty="0" err="1"/>
              <a:t>핸들러</a:t>
            </a:r>
            <a:r>
              <a:rPr lang="ko-KR" altLang="en-US" dirty="0"/>
              <a:t> 종류</a:t>
            </a:r>
            <a:r>
              <a:rPr lang="en-US" altLang="ko-KR" dirty="0"/>
              <a:t>(30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다시하기 이벤트</a:t>
            </a:r>
            <a:endParaRPr lang="en-US" altLang="ko-KR" sz="1800" dirty="0"/>
          </a:p>
          <a:p>
            <a:pPr lvl="1"/>
            <a:r>
              <a:rPr lang="ko-KR" altLang="en-US" sz="1400" dirty="0"/>
              <a:t>다시하기 버튼을 클릭하면 발생한다</a:t>
            </a:r>
            <a:endParaRPr lang="en-US" altLang="ko-KR" sz="1400" dirty="0"/>
          </a:p>
          <a:p>
            <a:r>
              <a:rPr lang="ko-KR" altLang="en-US" sz="1800" dirty="0"/>
              <a:t>다시하기 이벤트 </a:t>
            </a:r>
            <a:r>
              <a:rPr lang="ko-KR" altLang="en-US" sz="1800" dirty="0" err="1"/>
              <a:t>핸들러</a:t>
            </a:r>
            <a:endParaRPr lang="en-US" altLang="ko-KR" sz="1800" dirty="0"/>
          </a:p>
          <a:p>
            <a:pPr lvl="1"/>
            <a:r>
              <a:rPr lang="ko-KR" altLang="en-US" sz="1400" dirty="0"/>
              <a:t>게임오버 액티비티에서 타이틀 </a:t>
            </a:r>
            <a:r>
              <a:rPr lang="ko-KR" altLang="en-US" sz="1400" dirty="0" err="1"/>
              <a:t>액티비로</a:t>
            </a:r>
            <a:r>
              <a:rPr lang="ko-KR" altLang="en-US" sz="1400" dirty="0"/>
              <a:t> 전환한다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42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최종화면</a:t>
            </a:r>
            <a:r>
              <a:rPr lang="ko-KR" altLang="en-US" dirty="0"/>
              <a:t> </a:t>
            </a:r>
            <a:r>
              <a:rPr lang="ko-KR" altLang="en-US" dirty="0" err="1"/>
              <a:t>캡춰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 </a:t>
            </a:r>
            <a:r>
              <a:rPr lang="ko-KR" altLang="en-US" dirty="0" err="1"/>
              <a:t>플레이화면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err="1"/>
              <a:t>캡춰하기</a:t>
            </a:r>
            <a:r>
              <a:rPr lang="en-US" altLang="ko-KR" dirty="0"/>
              <a:t>(AVD)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019BA7-AEA1-46FD-B60C-879AC9DD0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84" t="9931" r="7425" b="9931"/>
          <a:stretch/>
        </p:blipFill>
        <p:spPr>
          <a:xfrm>
            <a:off x="4969163" y="2447637"/>
            <a:ext cx="1980873" cy="41357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616CD8-CA4A-46CD-A2A3-10E69235E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64" t="9931" r="6875" b="8821"/>
          <a:stretch/>
        </p:blipFill>
        <p:spPr>
          <a:xfrm>
            <a:off x="8229600" y="2423250"/>
            <a:ext cx="1980873" cy="41601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9366CA-F6CF-4DD7-8FD2-49654A31B4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40" t="9931" r="6875" b="9931"/>
          <a:stretch/>
        </p:blipFill>
        <p:spPr>
          <a:xfrm>
            <a:off x="1500661" y="2423250"/>
            <a:ext cx="1949572" cy="40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0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최종화면</a:t>
            </a:r>
            <a:r>
              <a:rPr lang="ko-KR" altLang="en-US" dirty="0"/>
              <a:t> </a:t>
            </a:r>
            <a:r>
              <a:rPr lang="ko-KR" altLang="en-US" dirty="0" err="1"/>
              <a:t>캡춰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여부 확인을 위해 비김</a:t>
            </a:r>
            <a:r>
              <a:rPr lang="en-US" altLang="ko-KR" dirty="0"/>
              <a:t>/</a:t>
            </a:r>
            <a:r>
              <a:rPr lang="ko-KR" altLang="en-US" dirty="0"/>
              <a:t>승리</a:t>
            </a:r>
            <a:r>
              <a:rPr lang="en-US" altLang="ko-KR" dirty="0"/>
              <a:t>/</a:t>
            </a:r>
            <a:r>
              <a:rPr lang="ko-KR" altLang="en-US" dirty="0"/>
              <a:t>패배 조건을 설명</a:t>
            </a:r>
            <a:br>
              <a:rPr lang="en-US" altLang="ko-KR" dirty="0"/>
            </a:br>
            <a:r>
              <a:rPr lang="ko-KR" altLang="en-US" dirty="0"/>
              <a:t>각각 </a:t>
            </a:r>
            <a:r>
              <a:rPr lang="ko-KR" altLang="en-US" dirty="0" err="1"/>
              <a:t>캡춰화면을</a:t>
            </a:r>
            <a:r>
              <a:rPr lang="ko-KR" altLang="en-US" dirty="0"/>
              <a:t> </a:t>
            </a:r>
            <a:r>
              <a:rPr lang="ko-KR" altLang="en-US" dirty="0" err="1"/>
              <a:t>올리시오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9FB401-C568-47EC-B3F3-B2F43AC56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88" t="9931" r="7500" b="9931"/>
          <a:stretch/>
        </p:blipFill>
        <p:spPr>
          <a:xfrm>
            <a:off x="1182255" y="2752436"/>
            <a:ext cx="1742939" cy="3703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D5D13-F48F-42D9-ACAE-7C27AE66A270}"/>
              </a:ext>
            </a:extLst>
          </p:cNvPr>
          <p:cNvSpPr txBox="1"/>
          <p:nvPr/>
        </p:nvSpPr>
        <p:spPr>
          <a:xfrm>
            <a:off x="349615" y="6550223"/>
            <a:ext cx="340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</a:t>
            </a:r>
            <a:r>
              <a:rPr lang="ko-KR" altLang="en-US" sz="1400" dirty="0"/>
              <a:t>가 먼저 </a:t>
            </a:r>
            <a:r>
              <a:rPr lang="ko-KR" altLang="en-US" sz="1400" dirty="0" err="1"/>
              <a:t>한줄을</a:t>
            </a:r>
            <a:r>
              <a:rPr lang="ko-KR" altLang="en-US" sz="1400" dirty="0"/>
              <a:t> 완성하면 </a:t>
            </a:r>
            <a:r>
              <a:rPr lang="en-US" altLang="ko-KR" sz="1400" dirty="0"/>
              <a:t>X</a:t>
            </a:r>
            <a:r>
              <a:rPr lang="ko-KR" altLang="en-US" sz="1400" dirty="0"/>
              <a:t>의 승리이다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4BE93F-4C84-4C3C-933B-A7E2DBD52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14" t="9931" r="7425" b="9931"/>
          <a:stretch/>
        </p:blipFill>
        <p:spPr>
          <a:xfrm>
            <a:off x="5015345" y="2752435"/>
            <a:ext cx="1730489" cy="3703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79F7E-A12F-4D0F-B250-251A39024C09}"/>
              </a:ext>
            </a:extLst>
          </p:cNvPr>
          <p:cNvSpPr txBox="1"/>
          <p:nvPr/>
        </p:nvSpPr>
        <p:spPr>
          <a:xfrm>
            <a:off x="3970270" y="6492875"/>
            <a:ext cx="355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</a:t>
            </a:r>
            <a:r>
              <a:rPr lang="ko-KR" altLang="en-US" sz="1400" dirty="0"/>
              <a:t>가 먼저 </a:t>
            </a:r>
            <a:r>
              <a:rPr lang="ko-KR" altLang="en-US" sz="1400" dirty="0" err="1"/>
              <a:t>한줄을</a:t>
            </a:r>
            <a:r>
              <a:rPr lang="ko-KR" altLang="en-US" sz="1400" dirty="0"/>
              <a:t> 완성하면 </a:t>
            </a:r>
            <a:r>
              <a:rPr lang="en-US" altLang="ko-KR" sz="1400" dirty="0"/>
              <a:t>O</a:t>
            </a:r>
            <a:r>
              <a:rPr lang="ko-KR" altLang="en-US" sz="1400" dirty="0"/>
              <a:t>의 승리이다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779E8-DFCC-4CC1-8C4F-D946682EB0A2}"/>
              </a:ext>
            </a:extLst>
          </p:cNvPr>
          <p:cNvSpPr txBox="1"/>
          <p:nvPr/>
        </p:nvSpPr>
        <p:spPr>
          <a:xfrm>
            <a:off x="7928693" y="6314347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남은 타일이 없는데 </a:t>
            </a:r>
            <a:r>
              <a:rPr lang="en-US" altLang="ko-KR" sz="1400" dirty="0"/>
              <a:t>X</a:t>
            </a:r>
            <a:r>
              <a:rPr lang="ko-KR" altLang="en-US" sz="1400" dirty="0"/>
              <a:t>와 </a:t>
            </a:r>
            <a:r>
              <a:rPr lang="en-US" altLang="ko-KR" sz="1400" dirty="0"/>
              <a:t>O </a:t>
            </a:r>
            <a:r>
              <a:rPr lang="ko-KR" altLang="en-US" sz="1400" dirty="0"/>
              <a:t>모두 승리 조건을</a:t>
            </a:r>
            <a:endParaRPr lang="en-US" altLang="ko-KR" sz="1400" dirty="0"/>
          </a:p>
          <a:p>
            <a:r>
              <a:rPr lang="ko-KR" altLang="en-US" sz="1400" dirty="0"/>
              <a:t>만족하지 못한 경우 비긴다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B468EB-24F4-4D82-8A04-BDCF336D20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66" t="9931" r="7681" b="9931"/>
          <a:stretch/>
        </p:blipFill>
        <p:spPr>
          <a:xfrm>
            <a:off x="8835985" y="2317906"/>
            <a:ext cx="1825730" cy="39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4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최종파일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소스코드는 반드시 프로젝트를 압축해서 올려주세요</a:t>
            </a:r>
          </a:p>
        </p:txBody>
      </p:sp>
    </p:spTree>
    <p:extLst>
      <p:ext uri="{BB962C8B-B14F-4D97-AF65-F5344CB8AC3E}">
        <p14:creationId xmlns:p14="http://schemas.microsoft.com/office/powerpoint/2010/main" val="390108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ABC39-C9D3-4BD2-9B77-C5F0FDC2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항상 있는 마지막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EF9E1-21F3-49D6-BBFF-4309534E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본 수업에 대한 개선사항을 포함하여 한마디 해주십쇼</a:t>
            </a:r>
            <a:r>
              <a:rPr lang="en-US" altLang="ko-KR" b="1" dirty="0"/>
              <a:t> (20</a:t>
            </a:r>
            <a:r>
              <a:rPr lang="ko-KR" altLang="en-US" b="1" dirty="0"/>
              <a:t>점</a:t>
            </a:r>
            <a:r>
              <a:rPr lang="en-US" altLang="ko-KR" b="1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dirty="0"/>
              <a:t>저는 한강이 좋아요 그냥 그렇다는 얘기입니다</a:t>
            </a:r>
            <a:endParaRPr lang="en-US" altLang="ko-KR" dirty="0"/>
          </a:p>
          <a:p>
            <a:pPr lvl="1"/>
            <a:r>
              <a:rPr lang="ko-KR" altLang="en-US" dirty="0"/>
              <a:t>그리고 안드로이드는 재밌어요 진짜로</a:t>
            </a:r>
            <a:endParaRPr lang="en-US" altLang="ko-KR" dirty="0"/>
          </a:p>
          <a:p>
            <a:pPr lvl="1"/>
            <a:r>
              <a:rPr lang="ko-KR" altLang="en-US" dirty="0"/>
              <a:t>개선사항은 없어요 왜냐하면 완벽한 수업이니까 </a:t>
            </a:r>
            <a:r>
              <a:rPr lang="en-US" altLang="ko-KR"/>
              <a:t>^0^</a:t>
            </a:r>
          </a:p>
          <a:p>
            <a:pPr lvl="1"/>
            <a:r>
              <a:rPr lang="ko-KR" altLang="en-US"/>
              <a:t>감사합니다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25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3603-26FD-4307-AE9E-A4C5A101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114ED-C2A4-4E35-8223-09618ECA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분반 </a:t>
            </a:r>
            <a:r>
              <a:rPr lang="en-US" altLang="ko-KR" dirty="0"/>
              <a:t>: 1</a:t>
            </a:r>
            <a:r>
              <a:rPr lang="ko-KR" altLang="en-US" dirty="0"/>
              <a:t>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학과 </a:t>
            </a:r>
            <a:r>
              <a:rPr lang="en-US" altLang="ko-KR" dirty="0"/>
              <a:t>: VR</a:t>
            </a:r>
            <a:r>
              <a:rPr lang="ko-KR" altLang="en-US" dirty="0" err="1"/>
              <a:t>게임앱학과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학번 </a:t>
            </a:r>
            <a:r>
              <a:rPr lang="en-US" altLang="ko-KR" dirty="0"/>
              <a:t>: 202034008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최성원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434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19531" y="1714934"/>
            <a:ext cx="10515600" cy="4351338"/>
          </a:xfrm>
        </p:spPr>
        <p:txBody>
          <a:bodyPr/>
          <a:lstStyle/>
          <a:p>
            <a:r>
              <a:rPr lang="ko-KR" altLang="en-US" dirty="0"/>
              <a:t>타이틀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메인 </a:t>
            </a:r>
            <a:r>
              <a:rPr lang="ko-KR" altLang="en-US" dirty="0" err="1"/>
              <a:t>틱택토</a:t>
            </a:r>
            <a:r>
              <a:rPr lang="ko-KR" altLang="en-US" dirty="0"/>
              <a:t>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엔딩 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46553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ABC39-C9D3-4BD2-9B77-C5F0FDC2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</a:t>
            </a:r>
            <a:r>
              <a:rPr lang="en-US" altLang="ko-KR" dirty="0"/>
              <a:t>(30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EF9E1-21F3-49D6-BBFF-4309534E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틱택토의</a:t>
            </a:r>
            <a:r>
              <a:rPr lang="ko-KR" altLang="en-US" b="1" dirty="0"/>
              <a:t> 게임 규칙을 순서도로 설계하세요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FB70C-C918-45A8-BDBA-B6802DFBB8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09" t="22761" r="17197" b="13790"/>
          <a:stretch/>
        </p:blipFill>
        <p:spPr>
          <a:xfrm>
            <a:off x="406400" y="2346034"/>
            <a:ext cx="7546109" cy="4351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887169-9F97-4CDF-99CA-B8CCE7868B8C}"/>
              </a:ext>
            </a:extLst>
          </p:cNvPr>
          <p:cNvSpPr txBox="1"/>
          <p:nvPr/>
        </p:nvSpPr>
        <p:spPr>
          <a:xfrm>
            <a:off x="8666019" y="745148"/>
            <a:ext cx="2687781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한 줄 완성 조건 </a:t>
            </a:r>
            <a:r>
              <a:rPr lang="en-US" altLang="ko-KR" sz="1050" dirty="0"/>
              <a:t>: </a:t>
            </a:r>
          </a:p>
          <a:p>
            <a:r>
              <a:rPr lang="ko-KR" altLang="en-US" sz="1050" dirty="0"/>
              <a:t>다음과 같은 모양으로 한 줄을 채울 것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●●●</a:t>
            </a:r>
          </a:p>
          <a:p>
            <a:r>
              <a:rPr lang="ko-KR" altLang="en-US" sz="1050" dirty="0"/>
              <a:t>○○○</a:t>
            </a:r>
          </a:p>
          <a:p>
            <a:r>
              <a:rPr lang="ko-KR" altLang="en-US" sz="1050" dirty="0"/>
              <a:t>○○○</a:t>
            </a:r>
          </a:p>
          <a:p>
            <a:endParaRPr lang="ko-KR" altLang="en-US" sz="1050" dirty="0"/>
          </a:p>
          <a:p>
            <a:r>
              <a:rPr lang="ko-KR" altLang="en-US" sz="1050" dirty="0"/>
              <a:t>○○○</a:t>
            </a:r>
          </a:p>
          <a:p>
            <a:r>
              <a:rPr lang="ko-KR" altLang="en-US" sz="1050" dirty="0"/>
              <a:t>●●●</a:t>
            </a:r>
          </a:p>
          <a:p>
            <a:r>
              <a:rPr lang="ko-KR" altLang="en-US" sz="1050" dirty="0"/>
              <a:t>○○○</a:t>
            </a:r>
          </a:p>
          <a:p>
            <a:endParaRPr lang="ko-KR" altLang="en-US" sz="1050" dirty="0"/>
          </a:p>
          <a:p>
            <a:r>
              <a:rPr lang="ko-KR" altLang="en-US" sz="1050" dirty="0"/>
              <a:t>○○○</a:t>
            </a:r>
          </a:p>
          <a:p>
            <a:r>
              <a:rPr lang="ko-KR" altLang="en-US" sz="1050" dirty="0"/>
              <a:t>○○○</a:t>
            </a:r>
          </a:p>
          <a:p>
            <a:r>
              <a:rPr lang="ko-KR" altLang="en-US" sz="1050" dirty="0"/>
              <a:t>●●●</a:t>
            </a:r>
          </a:p>
          <a:p>
            <a:endParaRPr lang="ko-KR" altLang="en-US" sz="1050" dirty="0"/>
          </a:p>
          <a:p>
            <a:r>
              <a:rPr lang="ko-KR" altLang="en-US" sz="1050" dirty="0"/>
              <a:t>●○○</a:t>
            </a:r>
          </a:p>
          <a:p>
            <a:r>
              <a:rPr lang="ko-KR" altLang="en-US" sz="1050" dirty="0"/>
              <a:t>●○○</a:t>
            </a:r>
          </a:p>
          <a:p>
            <a:r>
              <a:rPr lang="ko-KR" altLang="en-US" sz="1050" dirty="0"/>
              <a:t>●○○</a:t>
            </a:r>
          </a:p>
          <a:p>
            <a:endParaRPr lang="ko-KR" altLang="en-US" sz="1050" dirty="0"/>
          </a:p>
          <a:p>
            <a:r>
              <a:rPr lang="ko-KR" altLang="en-US" sz="1050" dirty="0"/>
              <a:t>○●○</a:t>
            </a:r>
          </a:p>
          <a:p>
            <a:r>
              <a:rPr lang="ko-KR" altLang="en-US" sz="1050" dirty="0"/>
              <a:t>○●○</a:t>
            </a:r>
          </a:p>
          <a:p>
            <a:r>
              <a:rPr lang="ko-KR" altLang="en-US" sz="1050" dirty="0"/>
              <a:t>○●○</a:t>
            </a:r>
          </a:p>
          <a:p>
            <a:endParaRPr lang="ko-KR" altLang="en-US" sz="1050" dirty="0"/>
          </a:p>
          <a:p>
            <a:r>
              <a:rPr lang="ko-KR" altLang="en-US" sz="1050" dirty="0"/>
              <a:t>○○●</a:t>
            </a:r>
          </a:p>
          <a:p>
            <a:r>
              <a:rPr lang="ko-KR" altLang="en-US" sz="1050" dirty="0"/>
              <a:t>○○●</a:t>
            </a:r>
          </a:p>
          <a:p>
            <a:r>
              <a:rPr lang="ko-KR" altLang="en-US" sz="1050" dirty="0"/>
              <a:t>○○●</a:t>
            </a:r>
          </a:p>
          <a:p>
            <a:endParaRPr lang="ko-KR" altLang="en-US" sz="1050" dirty="0"/>
          </a:p>
          <a:p>
            <a:r>
              <a:rPr lang="ko-KR" altLang="en-US" sz="1050" dirty="0"/>
              <a:t>●○○</a:t>
            </a:r>
          </a:p>
          <a:p>
            <a:r>
              <a:rPr lang="ko-KR" altLang="en-US" sz="1050" dirty="0"/>
              <a:t>○●○</a:t>
            </a:r>
          </a:p>
          <a:p>
            <a:r>
              <a:rPr lang="ko-KR" altLang="en-US" sz="1050" dirty="0"/>
              <a:t>○○●</a:t>
            </a:r>
          </a:p>
          <a:p>
            <a:endParaRPr lang="ko-KR" altLang="en-US" sz="1050" dirty="0"/>
          </a:p>
          <a:p>
            <a:r>
              <a:rPr lang="ko-KR" altLang="en-US" sz="1050" dirty="0"/>
              <a:t>○○●</a:t>
            </a:r>
          </a:p>
          <a:p>
            <a:r>
              <a:rPr lang="ko-KR" altLang="en-US" sz="1050" dirty="0"/>
              <a:t>○●○</a:t>
            </a:r>
          </a:p>
          <a:p>
            <a:r>
              <a:rPr lang="ko-KR" altLang="en-US" sz="1050" dirty="0"/>
              <a:t>●○○</a:t>
            </a:r>
          </a:p>
        </p:txBody>
      </p:sp>
    </p:spTree>
    <p:extLst>
      <p:ext uri="{BB962C8B-B14F-4D97-AF65-F5344CB8AC3E}">
        <p14:creationId xmlns:p14="http://schemas.microsoft.com/office/powerpoint/2010/main" val="111677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ABC39-C9D3-4BD2-9B77-C5F0FDC2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EF9E1-21F3-49D6-BBFF-4309534E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앱에서 사용되는 </a:t>
            </a:r>
            <a:r>
              <a:rPr lang="en-US" altLang="ko-KR" b="1" dirty="0"/>
              <a:t>Event</a:t>
            </a:r>
            <a:r>
              <a:rPr lang="ko-KR" altLang="en-US" b="1" dirty="0"/>
              <a:t>들을 정의하고</a:t>
            </a:r>
            <a:br>
              <a:rPr lang="en-US" altLang="ko-KR" b="1" dirty="0"/>
            </a:br>
            <a:r>
              <a:rPr lang="ko-KR" altLang="en-US" b="1" dirty="0"/>
              <a:t>해당 </a:t>
            </a:r>
            <a:r>
              <a:rPr lang="en-US" altLang="ko-KR" b="1" dirty="0"/>
              <a:t>event</a:t>
            </a:r>
            <a:r>
              <a:rPr lang="ko-KR" altLang="en-US" b="1" dirty="0"/>
              <a:t>에 반응하는 </a:t>
            </a:r>
            <a:r>
              <a:rPr lang="en-US" altLang="ko-KR" b="1" dirty="0"/>
              <a:t>Event Handler</a:t>
            </a:r>
            <a:r>
              <a:rPr lang="ko-KR" altLang="en-US" b="1" dirty="0"/>
              <a:t>에 대해서 자세히 설명하시오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18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D2A57C9-2131-43A2-BA2C-B7943B02C007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타일 클릭 이벤트</a:t>
            </a:r>
            <a:endParaRPr lang="en-US" altLang="ko-KR" sz="1800" dirty="0"/>
          </a:p>
          <a:p>
            <a:pPr lvl="1"/>
            <a:r>
              <a:rPr lang="ko-KR" altLang="en-US" sz="1400" dirty="0"/>
              <a:t>타일을 클릭하면 발생한다</a:t>
            </a:r>
            <a:r>
              <a:rPr lang="en-US" altLang="ko-KR" sz="1400" dirty="0"/>
              <a:t>.</a:t>
            </a:r>
          </a:p>
          <a:p>
            <a:r>
              <a:rPr lang="ko-KR" altLang="en-US" sz="1800" dirty="0"/>
              <a:t>타일 클릭 이벤트 </a:t>
            </a:r>
            <a:r>
              <a:rPr lang="ko-KR" altLang="en-US" sz="1800" dirty="0" err="1"/>
              <a:t>핸들러</a:t>
            </a:r>
            <a:endParaRPr lang="en-US" altLang="ko-KR" sz="1800" dirty="0"/>
          </a:p>
          <a:p>
            <a:pPr lvl="1"/>
            <a:r>
              <a:rPr lang="ko-KR" altLang="en-US" sz="1400" dirty="0"/>
              <a:t>게임 </a:t>
            </a:r>
            <a:r>
              <a:rPr lang="ko-KR" altLang="en-US" sz="1400" dirty="0" err="1"/>
              <a:t>스테이트에</a:t>
            </a:r>
            <a:r>
              <a:rPr lang="ko-KR" altLang="en-US" sz="1400" dirty="0"/>
              <a:t> 따라 타일을 누가 클릭했는지 판별하고 타일의 이름과 상태를 변경해준다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특정 조건을 만족했을 경우 메인 액티비티에서 게임오버 액티비티로 넘어간다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게임 시작 이벤트</a:t>
            </a:r>
            <a:endParaRPr lang="en-US" altLang="ko-KR" sz="1800" dirty="0"/>
          </a:p>
          <a:p>
            <a:pPr lvl="1"/>
            <a:r>
              <a:rPr lang="ko-KR" altLang="en-US" sz="1400" dirty="0"/>
              <a:t>게임 시작 버튼을 클릭하면 발생한다</a:t>
            </a:r>
            <a:r>
              <a:rPr lang="en-US" altLang="ko-KR" sz="1400" dirty="0"/>
              <a:t>.</a:t>
            </a:r>
          </a:p>
          <a:p>
            <a:r>
              <a:rPr lang="ko-KR" altLang="en-US" sz="1800" dirty="0"/>
              <a:t>게임 시작 이벤트 </a:t>
            </a:r>
            <a:r>
              <a:rPr lang="ko-KR" altLang="en-US" sz="1800" dirty="0" err="1"/>
              <a:t>핸들러</a:t>
            </a:r>
            <a:endParaRPr lang="en-US" altLang="ko-KR" sz="1800" dirty="0"/>
          </a:p>
          <a:p>
            <a:pPr lvl="1"/>
            <a:r>
              <a:rPr lang="ko-KR" altLang="en-US" sz="1400" dirty="0"/>
              <a:t>타이틀 액티비티에서 메인 액티비티로 넘어간다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다시하기 이벤트</a:t>
            </a:r>
            <a:endParaRPr lang="en-US" altLang="ko-KR" sz="1800" dirty="0"/>
          </a:p>
          <a:p>
            <a:pPr lvl="1"/>
            <a:r>
              <a:rPr lang="ko-KR" altLang="en-US" sz="1400" dirty="0"/>
              <a:t>다시하기 버튼을 클릭하면 발생한다</a:t>
            </a:r>
            <a:endParaRPr lang="en-US" altLang="ko-KR" sz="1400" dirty="0"/>
          </a:p>
          <a:p>
            <a:r>
              <a:rPr lang="ko-KR" altLang="en-US" sz="1800" dirty="0"/>
              <a:t>다시하기 이벤트 </a:t>
            </a:r>
            <a:r>
              <a:rPr lang="ko-KR" altLang="en-US" sz="1800" dirty="0" err="1"/>
              <a:t>핸들러</a:t>
            </a:r>
            <a:endParaRPr lang="en-US" altLang="ko-KR" sz="1800" dirty="0"/>
          </a:p>
          <a:p>
            <a:pPr lvl="1"/>
            <a:r>
              <a:rPr lang="ko-KR" altLang="en-US" sz="1400" dirty="0"/>
              <a:t>게임오버 액티비티에서 타이틀 </a:t>
            </a:r>
            <a:r>
              <a:rPr lang="ko-KR" altLang="en-US" sz="1400" dirty="0" err="1"/>
              <a:t>액티비로</a:t>
            </a:r>
            <a:r>
              <a:rPr lang="ko-KR" altLang="en-US" sz="1400" dirty="0"/>
              <a:t> 전환한다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15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캡춰</a:t>
            </a:r>
            <a:r>
              <a:rPr lang="en-US" altLang="ko-KR" dirty="0"/>
              <a:t>(Component Tree &amp; Layout)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57EF9E1-21F3-49D6-BBFF-4309534EAC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타이틀 화면</a:t>
            </a: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752F6C-9316-412E-BE96-B30473623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85" t="18855" r="18333" b="12862"/>
          <a:stretch/>
        </p:blipFill>
        <p:spPr>
          <a:xfrm>
            <a:off x="3468254" y="2505086"/>
            <a:ext cx="4742873" cy="39877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714A3E-4301-42F3-B212-CAC7F2119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37" t="50000" r="66060" b="33603"/>
          <a:stretch/>
        </p:blipFill>
        <p:spPr>
          <a:xfrm>
            <a:off x="445553" y="3216565"/>
            <a:ext cx="2740992" cy="19746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42366A-824F-4448-AEAC-9D58F51E37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12" t="9931" r="7500" b="8687"/>
          <a:stretch/>
        </p:blipFill>
        <p:spPr>
          <a:xfrm>
            <a:off x="9176529" y="1825625"/>
            <a:ext cx="2248651" cy="48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캡춰</a:t>
            </a:r>
            <a:r>
              <a:rPr lang="en-US" altLang="ko-KR" dirty="0"/>
              <a:t>(Component Tree &amp; Layout)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57EF9E1-21F3-49D6-BBFF-4309534EAC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메인 </a:t>
            </a:r>
            <a:r>
              <a:rPr lang="ko-KR" altLang="en-US" b="1" dirty="0" err="1"/>
              <a:t>틱택토</a:t>
            </a:r>
            <a:r>
              <a:rPr lang="ko-KR" altLang="en-US" b="1" dirty="0"/>
              <a:t> 화면</a:t>
            </a:r>
            <a:endParaRPr lang="en-US" altLang="ko-KR" sz="1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841746-FFDC-431F-9519-E4E534348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2" t="50000" r="66212" b="23906"/>
          <a:stretch/>
        </p:blipFill>
        <p:spPr>
          <a:xfrm>
            <a:off x="221673" y="3198091"/>
            <a:ext cx="2074964" cy="25284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85EB42-9E81-49CD-B171-70572CBD3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82" t="24652" r="22500" b="19462"/>
          <a:stretch/>
        </p:blipFill>
        <p:spPr>
          <a:xfrm>
            <a:off x="3029526" y="2545989"/>
            <a:ext cx="4488873" cy="38326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6726F07-6305-4754-962D-66867057FB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364" t="9932" r="7727" b="7963"/>
          <a:stretch/>
        </p:blipFill>
        <p:spPr>
          <a:xfrm>
            <a:off x="8709892" y="1690688"/>
            <a:ext cx="2058885" cy="45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8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err="1"/>
              <a:t>캡춰</a:t>
            </a:r>
            <a:r>
              <a:rPr lang="en-US" altLang="ko-KR" dirty="0"/>
              <a:t>(Component Tree &amp; Layout)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57EF9E1-21F3-49D6-BBFF-4309534EAC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엔딩 화면</a:t>
            </a:r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03398-4743-4647-83E5-4D69C0A81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40" t="9931" r="6875" b="9931"/>
          <a:stretch/>
        </p:blipFill>
        <p:spPr>
          <a:xfrm>
            <a:off x="8550973" y="1419945"/>
            <a:ext cx="2569414" cy="53410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B36979-3D72-41A2-8319-CC99B6338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64" t="18855" r="18485" b="13266"/>
          <a:stretch/>
        </p:blipFill>
        <p:spPr>
          <a:xfrm>
            <a:off x="3376840" y="2105668"/>
            <a:ext cx="4483305" cy="37912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B4499A-AEB9-49B6-A7E7-4CAA6FAC2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64" t="50000" r="66591" b="38855"/>
          <a:stretch/>
        </p:blipFill>
        <p:spPr>
          <a:xfrm>
            <a:off x="147372" y="3429000"/>
            <a:ext cx="2870611" cy="14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이벤트와 </a:t>
            </a:r>
            <a:r>
              <a:rPr lang="ko-KR" altLang="en-US" dirty="0" err="1"/>
              <a:t>핸들러</a:t>
            </a:r>
            <a:r>
              <a:rPr lang="ko-KR" altLang="en-US" dirty="0"/>
              <a:t> 종류</a:t>
            </a:r>
            <a:r>
              <a:rPr lang="en-US" altLang="ko-KR" dirty="0"/>
              <a:t>(30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4"/>
          </a:xfrm>
        </p:spPr>
        <p:txBody>
          <a:bodyPr>
            <a:normAutofit/>
          </a:bodyPr>
          <a:lstStyle/>
          <a:p>
            <a:r>
              <a:rPr lang="ko-KR" altLang="en-US" dirty="0"/>
              <a:t>사용하는 뷰의 이벤트 목록과 해당 이벤트에서 동작하는 </a:t>
            </a:r>
            <a:br>
              <a:rPr lang="en-US" altLang="ko-KR" dirty="0"/>
            </a:br>
            <a:r>
              <a:rPr lang="ko-KR" altLang="en-US" dirty="0"/>
              <a:t>이벤트 </a:t>
            </a:r>
            <a:r>
              <a:rPr lang="ko-KR" altLang="en-US" dirty="0" err="1"/>
              <a:t>핸들러에</a:t>
            </a:r>
            <a:r>
              <a:rPr lang="ko-KR" altLang="en-US" dirty="0"/>
              <a:t> 대해 설명을 하시오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dirty="0"/>
              <a:t>타일 클릭 이벤트</a:t>
            </a:r>
            <a:endParaRPr lang="en-US" altLang="ko-KR" sz="1800" dirty="0"/>
          </a:p>
          <a:p>
            <a:pPr lvl="1"/>
            <a:r>
              <a:rPr lang="ko-KR" altLang="en-US" sz="1400" dirty="0"/>
              <a:t>타일을 클릭하면 발생한다</a:t>
            </a:r>
            <a:r>
              <a:rPr lang="en-US" altLang="ko-KR" sz="1400" dirty="0"/>
              <a:t>.</a:t>
            </a:r>
          </a:p>
          <a:p>
            <a:r>
              <a:rPr lang="ko-KR" altLang="en-US" sz="1800" dirty="0"/>
              <a:t>타일 클릭 이벤트 </a:t>
            </a:r>
            <a:r>
              <a:rPr lang="ko-KR" altLang="en-US" sz="1800" dirty="0" err="1"/>
              <a:t>핸들러</a:t>
            </a:r>
            <a:endParaRPr lang="en-US" altLang="ko-KR" sz="1800" dirty="0"/>
          </a:p>
          <a:p>
            <a:pPr lvl="1"/>
            <a:r>
              <a:rPr lang="ko-KR" altLang="en-US" sz="1400" dirty="0"/>
              <a:t>게임 </a:t>
            </a:r>
            <a:r>
              <a:rPr lang="ko-KR" altLang="en-US" sz="1400" dirty="0" err="1"/>
              <a:t>스테이트에</a:t>
            </a:r>
            <a:r>
              <a:rPr lang="ko-KR" altLang="en-US" sz="1400" dirty="0"/>
              <a:t> 따라 타일을 누가 클릭했는지 판별하고 타일의 이름과 상태를 변경해준다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특정 조건을 만족했을 경우 메인 액티비티에서 게임오버 액티비티로 넘어간다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게임 시작 이벤트</a:t>
            </a:r>
            <a:endParaRPr lang="en-US" altLang="ko-KR" sz="1800" dirty="0"/>
          </a:p>
          <a:p>
            <a:pPr lvl="1"/>
            <a:r>
              <a:rPr lang="ko-KR" altLang="en-US" sz="1400" dirty="0"/>
              <a:t>게임 시작 버튼을 클릭하면 발생한다</a:t>
            </a:r>
            <a:r>
              <a:rPr lang="en-US" altLang="ko-KR" sz="1400" dirty="0"/>
              <a:t>.</a:t>
            </a:r>
          </a:p>
          <a:p>
            <a:r>
              <a:rPr lang="ko-KR" altLang="en-US" sz="1800" dirty="0"/>
              <a:t>게임 시작 이벤트 </a:t>
            </a:r>
            <a:r>
              <a:rPr lang="ko-KR" altLang="en-US" sz="1800" dirty="0" err="1"/>
              <a:t>핸들러</a:t>
            </a:r>
            <a:endParaRPr lang="en-US" altLang="ko-KR" sz="1800" dirty="0"/>
          </a:p>
          <a:p>
            <a:pPr lvl="1"/>
            <a:r>
              <a:rPr lang="ko-KR" altLang="en-US" sz="1400" dirty="0"/>
              <a:t>타이틀 액티비티에서 메인 액티비티로 넘어간다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0768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394</Words>
  <Application>Microsoft Office PowerPoint</Application>
  <PresentationFormat>와이드스크린</PresentationFormat>
  <Paragraphs>110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Office 테마</vt:lpstr>
      <vt:lpstr>디자인 사용자 지정</vt:lpstr>
      <vt:lpstr>안드로이드 프로그래밍</vt:lpstr>
      <vt:lpstr>학생 정보 입력</vt:lpstr>
      <vt:lpstr>요구사항</vt:lpstr>
      <vt:lpstr>설계 (30점)</vt:lpstr>
      <vt:lpstr>설계</vt:lpstr>
      <vt:lpstr>화면 캡춰(Component Tree &amp; Layout)</vt:lpstr>
      <vt:lpstr>화면 캡춰(Component Tree &amp; Layout)</vt:lpstr>
      <vt:lpstr>화면 캡춰(Component Tree &amp; Layout)</vt:lpstr>
      <vt:lpstr>이벤트와 핸들러 종류(30점)</vt:lpstr>
      <vt:lpstr>이벤트와 핸들러 종류(30점)</vt:lpstr>
      <vt:lpstr>최종화면 캡춰1</vt:lpstr>
      <vt:lpstr>최종화면 캡춰2</vt:lpstr>
      <vt:lpstr>최종파일</vt:lpstr>
      <vt:lpstr>항상 있는 마지막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프로그래밍</dc:title>
  <dc:creator>Lee ES</dc:creator>
  <cp:lastModifiedBy>Hamilla 河밀라</cp:lastModifiedBy>
  <cp:revision>11</cp:revision>
  <dcterms:created xsi:type="dcterms:W3CDTF">2021-12-12T09:56:15Z</dcterms:created>
  <dcterms:modified xsi:type="dcterms:W3CDTF">2022-05-01T18:03:35Z</dcterms:modified>
</cp:coreProperties>
</file>