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D772-1971-4F81-AB58-07A03349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D57777-E087-48A2-A121-A1766372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4D0F3-FF66-484D-9B1F-6DAB9A72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CF5AE-98D4-4B23-8B54-1A6803BA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009AC-32BE-45DB-B03A-391FA581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68E6-3746-46B0-98F2-522DB3B2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10498-6184-4F6A-815D-FA630C36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23B2-D1C3-4E42-B8DB-8E481B94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CBE91-8431-4062-988B-7CA84950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6C744-E757-45F9-A849-97AA4927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0AAE4D-A0DA-413A-9A17-379D2E3C9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76A9D-A97C-4DE9-9FB6-3CAC1CAF5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88987-8013-4265-B843-0097805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8DBFD-5E40-4CC5-98A2-FEC66FA5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FE59-DAF8-462C-A548-611ED41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24A5-4631-4C75-8453-C734ABE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D6225-2376-437B-BAF1-0CA3D125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BAAE8-3691-4E2E-A132-09B3269B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5EE6E-654A-4311-B62F-99D747A2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2EC0B-6C7D-44E2-9A6B-C88EACAF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CAF9-4CB6-4238-89C0-C0AD5FA0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615E0-E21A-447A-9A3A-D9F1951B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04A57-8175-41EE-903B-BF369515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8D5B-E780-4E8B-9BB8-8FE8606E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64F1D-C654-4CF5-A1F3-CD44A56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1676-53AE-411E-A7EF-89351C78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F9D8B-28FD-4694-9A83-B217DF825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A8286-99EA-46BC-9122-8F1865AE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1965B-37D4-4BE9-9BAE-2AF968D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D54DD-AD9E-42EE-B489-A363ACA0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033A4-E536-4D1E-81AB-EA7F9696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DF8B2-4190-4FA3-A6F3-6F903E29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0A50E-B395-4D1F-92CA-F35CBEDE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1B711-AE9B-4EE8-AC3D-10955F43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72D54-64B7-4217-A5FE-C830D2999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38924-280B-4AC6-BE99-3D3A3898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9A3CE6-0A0C-461E-A86A-5776DB75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5C12-7DE4-4D7A-9DF6-68814EE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64AFD-01EF-4EB2-BEDF-DAB1746A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D67AF-C64B-4CF6-813F-4A5CB7A2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6AF3F-34F5-42C2-BFFE-A5B81A1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548E2-AD3E-41F7-A75B-4761F1DE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0F143-3F43-46B9-A880-F246A0F9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A8326-78CB-45DB-A6C4-AB657285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D0D5D-713F-42F9-9B4A-1807898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AFC8C-F203-4E0B-BCD2-C4087B3D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300A-8E04-462A-8DF4-2571739C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1DFD4-27C0-4762-8840-4536B710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B1DEE-EEBC-4E3F-86E6-BA115E2A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40C7B-DEFD-4F1D-9878-D3470CB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4EABC-1A54-40AD-B1C1-94D56D49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77055-B626-4B8F-BFDD-811105F0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B6738-94E7-4AEC-8659-61EC27DA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A8CF-D8F1-4A1B-92A3-1C394B2D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6211D-FFE9-417E-958C-6DA79966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5F22C-3835-4132-9BB4-37A66244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336EE-1327-401C-8AC0-D2FE4B50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9F91E-40E8-49BC-8AF4-1A42541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4A85F6-F72D-4B28-931F-AB0058F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5938F-B02E-4FD7-BA79-0EDC70BB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2B5C4-7B94-4ED5-B28F-2DAFA9297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9F4C-A079-4134-B4DC-D3B733091C7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92BB6-F4D5-4E34-B3EB-5FD24C9F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DEE6B-5615-43E3-9F7A-8E7C078F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303E-8C95-42CA-9EFD-559A1B896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EA109F-D4AF-42D5-B476-D67382B4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4" y="0"/>
            <a:ext cx="11939231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391BC0-A4E1-4EAC-9FC0-08C3A1842303}"/>
              </a:ext>
            </a:extLst>
          </p:cNvPr>
          <p:cNvCxnSpPr>
            <a:cxnSpLocks/>
          </p:cNvCxnSpPr>
          <p:nvPr/>
        </p:nvCxnSpPr>
        <p:spPr>
          <a:xfrm flipV="1">
            <a:off x="4236441" y="4773336"/>
            <a:ext cx="352337" cy="360727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443E23-5E45-4AFB-BC96-B6CD04CBFA4E}"/>
              </a:ext>
            </a:extLst>
          </p:cNvPr>
          <p:cNvCxnSpPr>
            <a:cxnSpLocks/>
          </p:cNvCxnSpPr>
          <p:nvPr/>
        </p:nvCxnSpPr>
        <p:spPr>
          <a:xfrm>
            <a:off x="2608976" y="4622334"/>
            <a:ext cx="0" cy="331365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0B0DAD-A7E0-4383-A5AA-DD5FF74E4D57}"/>
              </a:ext>
            </a:extLst>
          </p:cNvPr>
          <p:cNvCxnSpPr>
            <a:cxnSpLocks/>
          </p:cNvCxnSpPr>
          <p:nvPr/>
        </p:nvCxnSpPr>
        <p:spPr>
          <a:xfrm>
            <a:off x="453006" y="3120705"/>
            <a:ext cx="453005" cy="0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92B7CD-3C37-4C70-998C-67E146D5EFB5}"/>
              </a:ext>
            </a:extLst>
          </p:cNvPr>
          <p:cNvCxnSpPr>
            <a:cxnSpLocks/>
          </p:cNvCxnSpPr>
          <p:nvPr/>
        </p:nvCxnSpPr>
        <p:spPr>
          <a:xfrm>
            <a:off x="453006" y="6635692"/>
            <a:ext cx="9739618" cy="1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7395C6-B593-4B58-AD30-82095580314B}"/>
              </a:ext>
            </a:extLst>
          </p:cNvPr>
          <p:cNvCxnSpPr>
            <a:cxnSpLocks/>
          </p:cNvCxnSpPr>
          <p:nvPr/>
        </p:nvCxnSpPr>
        <p:spPr>
          <a:xfrm>
            <a:off x="10192624" y="5301842"/>
            <a:ext cx="0" cy="1333850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74829A-1094-4C5B-8606-35C7F7EFE55E}"/>
              </a:ext>
            </a:extLst>
          </p:cNvPr>
          <p:cNvCxnSpPr>
            <a:cxnSpLocks/>
          </p:cNvCxnSpPr>
          <p:nvPr/>
        </p:nvCxnSpPr>
        <p:spPr>
          <a:xfrm>
            <a:off x="453006" y="3120705"/>
            <a:ext cx="0" cy="3514987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Hamilla 河밀라</dc:creator>
  <cp:lastModifiedBy>Hamilla 河밀라</cp:lastModifiedBy>
  <cp:revision>3</cp:revision>
  <dcterms:created xsi:type="dcterms:W3CDTF">2021-04-20T13:56:25Z</dcterms:created>
  <dcterms:modified xsi:type="dcterms:W3CDTF">2021-04-20T15:25:14Z</dcterms:modified>
</cp:coreProperties>
</file>