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58" r:id="rId11"/>
    <p:sldId id="259" r:id="rId12"/>
    <p:sldId id="260" r:id="rId13"/>
    <p:sldId id="261" r:id="rId14"/>
    <p:sldId id="262" r:id="rId15"/>
    <p:sldId id="264" r:id="rId16"/>
    <p:sldId id="265" r:id="rId17"/>
    <p:sldId id="266" r:id="rId18"/>
    <p:sldId id="263" r:id="rId19"/>
    <p:sldId id="26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F7CAA-9278-4760-BFDD-28EC06FB4623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FBADE-7409-41E3-A0B2-0B40379FA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4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657E7-D59A-46E2-A6AE-CF92CF071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66E52C-2E78-43E7-A31A-3E5043CCC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F0D1C-7FCC-4D30-9C28-96DCA43B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B371-75D1-4592-BED1-39503F6A863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CC2F8-F754-4ABE-B505-AD9AF641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9F084-081C-4F64-BCFB-6F2610F0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6AB0-F018-43E0-B15B-4E30AB44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72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C8E00-3E83-487F-8896-D73CB796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06E19-8F20-4B78-80DA-3C3D8CC50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7362B-93C6-4F0B-A806-6B0E7067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B371-75D1-4592-BED1-39503F6A863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5AB42-92A5-4F31-A7A2-B22A0179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FB637-6E6D-4C2C-B154-D5216B69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6AB0-F018-43E0-B15B-4E30AB44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2A2632-38B4-4203-B9E4-77C405AC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84461-67FD-457A-BEB7-1D288D443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8EFEF-0F25-49F3-94E8-D8964194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B371-75D1-4592-BED1-39503F6A863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7E3F1-1F06-4EEE-B5B7-3E0E17C6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D1B53-3F06-465B-AAAE-CDA5FC3B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6AB0-F018-43E0-B15B-4E30AB44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6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B9BDA-07B1-415F-A54C-C95EC17A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9874A-D47E-4D20-BB29-C972F0787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FC147-D0DC-4250-9138-6FB45195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B371-75D1-4592-BED1-39503F6A863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C6731-637D-4FC3-867B-42210F3A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D6BC8-D316-4160-897F-C58A74C5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6AB0-F018-43E0-B15B-4E30AB44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9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FD220-C2CA-4283-995B-FE5B43D2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F98232-D9ED-4FA9-925B-2B8B8563F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3E43B-8FAF-4C6F-A332-731F15F1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B371-75D1-4592-BED1-39503F6A863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8AF95-FD38-430E-8146-9AAD6BE6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2CF03-C6C4-4DD2-B4DD-85560AD3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6AB0-F018-43E0-B15B-4E30AB44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10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83DA9-F558-4D1A-BC3D-7A15E022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BDA62-F39A-4C3C-8D36-FF807D244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4BDB5-7FF9-4D98-A5FD-27DC62670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F486FA-546F-480C-B754-E15AF9E3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B371-75D1-4592-BED1-39503F6A863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2F1EA-47D0-4E8E-8F7C-B510E09A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6F4CCA-8766-4B61-B9F6-8180FDCF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6AB0-F018-43E0-B15B-4E30AB44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02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6A52-AA25-4B41-A533-B86FB260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0706C-7400-4581-AD1E-D142C5D14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A18AE1-3785-4C3B-ABC3-4169C77A2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9CC883-1C5A-4079-B376-C189B4FC8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BE5912-45E5-4988-8FF9-52390E973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71F116-7F1F-4923-8892-AF92D64D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B371-75D1-4592-BED1-39503F6A863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6CFE14-41BF-4874-87B4-767E1A34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7929D7-7696-4E2F-8E0F-8BD68DF5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6AB0-F018-43E0-B15B-4E30AB44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4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80FD5-6F07-4A31-8DC9-7F48C0F2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264138-D7D0-4C4A-96EE-EFB562B8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B371-75D1-4592-BED1-39503F6A863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A66502-E6D2-4201-ACE6-F1466A37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AA4199-56BA-4ACC-8DAF-ACAAC89D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6AB0-F018-43E0-B15B-4E30AB44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0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DA281E-07DA-42C6-BE79-AAABC950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B371-75D1-4592-BED1-39503F6A863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F9BF81-9BCD-492F-A49F-7B9A1CB4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4602E-A9A6-456E-A2A5-33DAB6F2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6AB0-F018-43E0-B15B-4E30AB44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42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10A86-8028-484E-A34A-F7197BA7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24D55-B5D6-49D9-9D1A-794C30DAA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AD92B-01D8-4699-9E06-EAB4F49E7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F6E7BC-9A1B-477D-86D2-815E0227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B371-75D1-4592-BED1-39503F6A863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16BD1-EDFE-4481-A11D-3C48E9CC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C244D4-83DE-44B4-8535-5622E7B4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6AB0-F018-43E0-B15B-4E30AB44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8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817C3-E0BB-4212-BCA4-18FE653C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5FFFC-44AF-4C1D-B66A-F68887C53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CBD256-0057-4EE4-9B6B-34CB81B90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8AC89-D1F0-4AF7-898D-B42DD581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B371-75D1-4592-BED1-39503F6A863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90D2F3-2EA4-4E20-8760-6E853DE7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6FBCF-974E-4504-8BB8-33DA7A18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6AB0-F018-43E0-B15B-4E30AB44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5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EC45B0-FB2D-456A-B6DF-B94F649F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C3664D-527F-4ADD-99CB-F42CC4719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23B21-27A7-4033-B158-C2B392420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FB371-75D1-4592-BED1-39503F6A863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486DB-7778-44D8-A2EB-6520A3CA1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03CD-6A79-4B54-A19A-C6CDA90A3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6AB0-F018-43E0-B15B-4E30AB44C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9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83151-6CB4-4129-8495-CC57DEB2D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레벨디자인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ABB8F2-C533-4526-BAB3-C80EB2BCA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202034008 </a:t>
            </a:r>
            <a:r>
              <a:rPr lang="ko-KR" altLang="en-US" dirty="0"/>
              <a:t>최성원</a:t>
            </a:r>
          </a:p>
        </p:txBody>
      </p:sp>
    </p:spTree>
    <p:extLst>
      <p:ext uri="{BB962C8B-B14F-4D97-AF65-F5344CB8AC3E}">
        <p14:creationId xmlns:p14="http://schemas.microsoft.com/office/powerpoint/2010/main" val="888268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83151-6CB4-4129-8495-CC57DEB2D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컨셉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ABB8F2-C533-4526-BAB3-C80EB2BCA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디저트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15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1FDFF-57D2-4E57-8191-D7D0A51F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82968-063F-40DC-A0C8-19F7D631C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길바닥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223D13FA-2445-47C6-861D-A1DACDA756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76" y="2746804"/>
            <a:ext cx="3556810" cy="3201129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D5D48E-E8B3-4AE5-9682-6654EEE8F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ko-KR" altLang="en-US" dirty="0"/>
              <a:t>수제 초콜릿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4D550D5C-AFE7-4FAA-A99A-883168E75F1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94" y="2723356"/>
            <a:ext cx="4876800" cy="3248025"/>
          </a:xfrm>
        </p:spPr>
      </p:pic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DE2D735-65B8-4730-9B19-CB1C8E24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디저트</a:t>
            </a:r>
          </a:p>
        </p:txBody>
      </p:sp>
    </p:spTree>
    <p:extLst>
      <p:ext uri="{BB962C8B-B14F-4D97-AF65-F5344CB8AC3E}">
        <p14:creationId xmlns:p14="http://schemas.microsoft.com/office/powerpoint/2010/main" val="280105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1FDFF-57D2-4E57-8191-D7D0A51F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82968-063F-40DC-A0C8-19F7D631C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돗자리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99BED87-F415-4957-B823-CE200096AD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76" y="2746804"/>
            <a:ext cx="3556810" cy="3201129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D5D48E-E8B3-4AE5-9682-6654EEE8F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ko-KR" altLang="en-US" dirty="0"/>
              <a:t>쿠키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DE2D735-65B8-4730-9B19-CB1C8E24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디저트</a:t>
            </a: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D44AD371-CD8E-4E28-B8DE-476570CB73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9597"/>
            <a:ext cx="5183188" cy="2915543"/>
          </a:xfrm>
        </p:spPr>
      </p:pic>
    </p:spTree>
    <p:extLst>
      <p:ext uri="{BB962C8B-B14F-4D97-AF65-F5344CB8AC3E}">
        <p14:creationId xmlns:p14="http://schemas.microsoft.com/office/powerpoint/2010/main" val="1666135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1FDFF-57D2-4E57-8191-D7D0A51F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82968-063F-40DC-A0C8-19F7D631C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노점상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D5D48E-E8B3-4AE5-9682-6654EEE8F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머핀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DE2D735-65B8-4730-9B19-CB1C8E24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디저트</a:t>
            </a: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74949C61-D115-4A18-AB77-AE55428887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0140BA38-C59F-4636-B030-9292D78119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303812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1FDFF-57D2-4E57-8191-D7D0A51F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82968-063F-40DC-A0C8-19F7D631C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리어카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D5D48E-E8B3-4AE5-9682-6654EEE8F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마들렌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DE2D735-65B8-4730-9B19-CB1C8E24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디저트</a:t>
            </a: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2595A9C0-628F-443B-A849-690A22B98E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9597"/>
            <a:ext cx="5183188" cy="2915543"/>
          </a:xfrm>
        </p:spPr>
      </p:pic>
      <p:pic>
        <p:nvPicPr>
          <p:cNvPr id="18" name="내용 개체 틀 11">
            <a:extLst>
              <a:ext uri="{FF2B5EF4-FFF2-40B4-BE49-F238E27FC236}">
                <a16:creationId xmlns:a16="http://schemas.microsoft.com/office/drawing/2014/main" id="{1BCBD982-1608-4CC6-AB80-6EB50792E2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81" y="2632869"/>
            <a:ext cx="3429000" cy="3429000"/>
          </a:xfrm>
        </p:spPr>
      </p:pic>
    </p:spTree>
    <p:extLst>
      <p:ext uri="{BB962C8B-B14F-4D97-AF65-F5344CB8AC3E}">
        <p14:creationId xmlns:p14="http://schemas.microsoft.com/office/powerpoint/2010/main" val="14546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1FDFF-57D2-4E57-8191-D7D0A51F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단계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82968-063F-40DC-A0C8-19F7D631C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봉고차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D5D48E-E8B3-4AE5-9682-6654EEE8F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ko-KR" altLang="en-US" dirty="0"/>
              <a:t>마카롱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DE2D735-65B8-4730-9B19-CB1C8E24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디저트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9AFDD33-0CCF-4A1E-A5E4-8A21ECC94A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19" y="2505075"/>
            <a:ext cx="3715550" cy="3684588"/>
          </a:xfrm>
        </p:spPr>
      </p:pic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AC658298-B76D-4BC4-9E93-AA195A8FDC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14" y="2505075"/>
            <a:ext cx="4605735" cy="3684588"/>
          </a:xfrm>
        </p:spPr>
      </p:pic>
    </p:spTree>
    <p:extLst>
      <p:ext uri="{BB962C8B-B14F-4D97-AF65-F5344CB8AC3E}">
        <p14:creationId xmlns:p14="http://schemas.microsoft.com/office/powerpoint/2010/main" val="411232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1FDFF-57D2-4E57-8191-D7D0A51F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단계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82968-063F-40DC-A0C8-19F7D631C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푸드트럭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D5D48E-E8B3-4AE5-9682-6654EEE8F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에그타르트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DE2D735-65B8-4730-9B19-CB1C8E24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디저트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9AE653A7-4E64-4D91-B89D-868848D66F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0BD90800-D4C1-4288-869B-A094E6D3BEB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1769805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1FDFF-57D2-4E57-8191-D7D0A51F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단계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82968-063F-40DC-A0C8-19F7D631C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외관을 조금 신경 쓴 </a:t>
            </a:r>
            <a:r>
              <a:rPr lang="ko-KR" altLang="en-US" dirty="0" err="1"/>
              <a:t>푸드트럭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D5D48E-E8B3-4AE5-9682-6654EEE8F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ko-KR" altLang="en-US" dirty="0"/>
              <a:t>과일 파이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DE2D735-65B8-4730-9B19-CB1C8E24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디저트</a:t>
            </a:r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0510A59D-2DF5-4E33-872C-8575465D346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27" y="2505075"/>
            <a:ext cx="4440934" cy="3684588"/>
          </a:xfrm>
        </p:spPr>
      </p:pic>
      <p:pic>
        <p:nvPicPr>
          <p:cNvPr id="23" name="내용 개체 틀 22">
            <a:extLst>
              <a:ext uri="{FF2B5EF4-FFF2-40B4-BE49-F238E27FC236}">
                <a16:creationId xmlns:a16="http://schemas.microsoft.com/office/drawing/2014/main" id="{E3A0E226-8289-4552-AF00-4C65800FB8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7" y="2505075"/>
            <a:ext cx="4892649" cy="3684588"/>
          </a:xfrm>
        </p:spPr>
      </p:pic>
    </p:spTree>
    <p:extLst>
      <p:ext uri="{BB962C8B-B14F-4D97-AF65-F5344CB8AC3E}">
        <p14:creationId xmlns:p14="http://schemas.microsoft.com/office/powerpoint/2010/main" val="1025783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1FDFF-57D2-4E57-8191-D7D0A51F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단계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82968-063F-40DC-A0C8-19F7D631C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대규모 </a:t>
            </a:r>
            <a:r>
              <a:rPr lang="ko-KR" altLang="en-US" dirty="0" err="1"/>
              <a:t>푸드트럭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D5D48E-E8B3-4AE5-9682-6654EEE8F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ko-KR" altLang="en-US" dirty="0"/>
              <a:t>웨딩 케이크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DE2D735-65B8-4730-9B19-CB1C8E24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디저트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AC8126C-77B8-410B-898D-EE912A21F79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74" y="2505075"/>
            <a:ext cx="5011039" cy="3684588"/>
          </a:xfrm>
        </p:spPr>
      </p:pic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370A800B-407A-449C-9087-93BA53862C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3666238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3C5B2-8756-4EF6-9AA1-291D3B1B3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CB3EB1-6E10-4B1D-8D7C-38FD0E60E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8456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3951D-1284-4272-AE29-EC7BA240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002EE-AFF6-4A4D-B1EA-25D12B6E16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ko-KR" altLang="en-US" dirty="0"/>
              <a:t>시간에 쫓기는 상황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→ 긴장감 유발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A2A0FE-4E9B-42D9-ADC7-1204CCB849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ko-KR" altLang="en-US" dirty="0"/>
              <a:t>개발자와 유저의 머리 싸움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E9763-186C-4343-9AFD-A0CCDABB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중점으로 생각하고 목표로 잡은 것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A041B1-441C-44BB-9F48-3336A0E42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790" y="3258017"/>
            <a:ext cx="4378419" cy="29189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2A879E-AD0E-4143-9D16-DDB26B6E1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2938463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4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3951D-1284-4272-AE29-EC7BA240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E9763-186C-4343-9AFD-A0CCDABB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왜 재미있는가 </a:t>
            </a:r>
            <a:r>
              <a:rPr lang="en-US" altLang="ko-KR" dirty="0"/>
              <a:t>– </a:t>
            </a:r>
            <a:r>
              <a:rPr lang="ko-KR" altLang="en-US" dirty="0"/>
              <a:t>긴장감 유발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98D6F695-5FF5-46B7-8033-E9C542EB4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적당한 긴장감은 게임의 흥미를 돋군다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894D4AC-29A5-4651-A9E2-A4C37470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9" y="2754555"/>
            <a:ext cx="9681882" cy="24934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4C3E9D-5723-4FBF-9E88-FBFE12E48766}"/>
              </a:ext>
            </a:extLst>
          </p:cNvPr>
          <p:cNvSpPr txBox="1"/>
          <p:nvPr/>
        </p:nvSpPr>
        <p:spPr>
          <a:xfrm>
            <a:off x="1255059" y="5248033"/>
            <a:ext cx="4721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한국콘텐츠진흥원</a:t>
            </a:r>
            <a:r>
              <a:rPr lang="ko-KR" altLang="en-US" sz="1000" dirty="0"/>
              <a:t> </a:t>
            </a:r>
            <a:r>
              <a:rPr lang="en-US" altLang="ko-KR" sz="1000" dirty="0"/>
              <a:t>– </a:t>
            </a:r>
            <a:r>
              <a:rPr lang="ko-KR" altLang="en-US" sz="1000" dirty="0"/>
              <a:t>무엇이 게임 플레이를 지속시키는가</a:t>
            </a:r>
            <a:r>
              <a:rPr lang="en-US" altLang="ko-KR" sz="1000" dirty="0"/>
              <a:t>? (</a:t>
            </a:r>
            <a:r>
              <a:rPr lang="ko-KR" altLang="en-US" sz="1000" dirty="0"/>
              <a:t>박종천</a:t>
            </a:r>
            <a:r>
              <a:rPr lang="en-US" altLang="ko-KR" sz="1000" dirty="0"/>
              <a:t>, 2010)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7648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3951D-1284-4272-AE29-EC7BA240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E9763-186C-4343-9AFD-A0CCDABB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왜 재미있는가 </a:t>
            </a:r>
            <a:r>
              <a:rPr lang="en-US" altLang="ko-KR" dirty="0"/>
              <a:t>– </a:t>
            </a:r>
            <a:r>
              <a:rPr lang="ko-KR" altLang="en-US" dirty="0"/>
              <a:t>머리 싸움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98D6F695-5FF5-46B7-8033-E9C542EB4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공략을 찾아가는 과정을 만든다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C021B3-7AB6-4290-9506-BFC3245E3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70" y="2407257"/>
            <a:ext cx="5674659" cy="31919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1D0307-7C4C-40AF-930A-81C2775E5BF1}"/>
              </a:ext>
            </a:extLst>
          </p:cNvPr>
          <p:cNvSpPr txBox="1"/>
          <p:nvPr/>
        </p:nvSpPr>
        <p:spPr>
          <a:xfrm>
            <a:off x="3258670" y="5599253"/>
            <a:ext cx="42370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b="0" i="0" dirty="0" err="1">
                <a:effectLst/>
                <a:latin typeface="Roboto" panose="020B0604020202020204" pitchFamily="2" charset="0"/>
              </a:rPr>
              <a:t>등짝</a:t>
            </a:r>
            <a:r>
              <a:rPr lang="ko-KR" altLang="en-US" sz="1000" b="0" i="0" dirty="0">
                <a:effectLst/>
                <a:latin typeface="Roboto" panose="020B0604020202020204" pitchFamily="2" charset="0"/>
              </a:rPr>
              <a:t> 맞으면서도 게임을 하는 이유 </a:t>
            </a:r>
            <a:r>
              <a:rPr lang="en-US" altLang="ko-KR" sz="1000" dirty="0"/>
              <a:t>–</a:t>
            </a:r>
            <a:r>
              <a:rPr lang="en-US" altLang="ko-KR" sz="1000" b="0" i="0" dirty="0">
                <a:effectLst/>
                <a:latin typeface="Roboto" panose="020B0604020202020204" pitchFamily="2" charset="0"/>
              </a:rPr>
              <a:t> </a:t>
            </a:r>
            <a:r>
              <a:rPr lang="ko-KR" altLang="en-US" sz="1000" b="0" i="0" dirty="0" err="1">
                <a:effectLst/>
                <a:latin typeface="Roboto" panose="020B0604020202020204" pitchFamily="2" charset="0"/>
              </a:rPr>
              <a:t>게임학개론</a:t>
            </a:r>
            <a:r>
              <a:rPr lang="ko-KR" altLang="en-US" sz="1000" b="0" i="0" dirty="0">
                <a:effectLst/>
                <a:latin typeface="Roboto" panose="020B0604020202020204" pitchFamily="2" charset="0"/>
              </a:rPr>
              <a:t> </a:t>
            </a:r>
            <a:r>
              <a:rPr lang="en-US" altLang="ko-KR" sz="1000" b="0" i="0" dirty="0">
                <a:effectLst/>
                <a:latin typeface="Roboto" panose="020B0604020202020204" pitchFamily="2" charset="0"/>
              </a:rPr>
              <a:t>(</a:t>
            </a:r>
            <a:r>
              <a:rPr lang="ko-KR" altLang="en-US" sz="1000" b="0" i="0" dirty="0">
                <a:effectLst/>
                <a:latin typeface="Roboto" panose="020B0604020202020204" pitchFamily="2" charset="0"/>
              </a:rPr>
              <a:t>유튜브 </a:t>
            </a:r>
            <a:r>
              <a:rPr lang="en-US" altLang="ko-KR" sz="1000" b="0" i="0" dirty="0">
                <a:effectLst/>
                <a:latin typeface="Roboto" panose="020B0604020202020204" pitchFamily="2" charset="0"/>
              </a:rPr>
              <a:t>“</a:t>
            </a:r>
            <a:r>
              <a:rPr lang="ko-KR" altLang="en-US" sz="1000" b="0" i="0" dirty="0" err="1">
                <a:effectLst/>
                <a:latin typeface="Roboto" panose="020B0604020202020204" pitchFamily="2" charset="0"/>
              </a:rPr>
              <a:t>책그림</a:t>
            </a:r>
            <a:r>
              <a:rPr lang="en-US" altLang="ko-KR" sz="1000" b="0" i="0" dirty="0">
                <a:effectLst/>
                <a:latin typeface="Roboto" panose="020B0604020202020204" pitchFamily="2" charset="0"/>
              </a:rPr>
              <a:t>”)</a:t>
            </a:r>
            <a:endParaRPr lang="ko-KR" altLang="en-US" sz="1000" b="0" i="0" dirty="0"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9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3951D-1284-4272-AE29-EC7BA240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팩터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E9763-186C-4343-9AFD-A0CCDABB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내가 설정한 </a:t>
            </a:r>
            <a:r>
              <a:rPr lang="ko-KR" altLang="en-US" dirty="0" err="1"/>
              <a:t>팩터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1D896C6-89F9-4A8F-82D8-6EF2A2298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089" y="1825625"/>
            <a:ext cx="6625822" cy="4351338"/>
          </a:xfrm>
        </p:spPr>
      </p:pic>
    </p:spTree>
    <p:extLst>
      <p:ext uri="{BB962C8B-B14F-4D97-AF65-F5344CB8AC3E}">
        <p14:creationId xmlns:p14="http://schemas.microsoft.com/office/powerpoint/2010/main" val="334644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3951D-1284-4272-AE29-EC7BA240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팩터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E9763-186C-4343-9AFD-A0CCDABB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내가 설정한 </a:t>
            </a:r>
            <a:r>
              <a:rPr lang="ko-KR" altLang="en-US" dirty="0" err="1"/>
              <a:t>팩터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F636686-510D-46D5-A6F7-7620A85EF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87682" cy="4196490"/>
          </a:xfrm>
        </p:spPr>
      </p:pic>
    </p:spTree>
    <p:extLst>
      <p:ext uri="{BB962C8B-B14F-4D97-AF65-F5344CB8AC3E}">
        <p14:creationId xmlns:p14="http://schemas.microsoft.com/office/powerpoint/2010/main" val="105711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3951D-1284-4272-AE29-EC7BA240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팩터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E9763-186C-4343-9AFD-A0CCDABB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내가 설정한 </a:t>
            </a:r>
            <a:r>
              <a:rPr lang="ko-KR" altLang="en-US" dirty="0" err="1"/>
              <a:t>팩터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5A8F56C3-D1F6-431D-B3C3-93AA515C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8" y="1690688"/>
            <a:ext cx="12192000" cy="3815184"/>
          </a:xfrm>
        </p:spPr>
      </p:pic>
    </p:spTree>
    <p:extLst>
      <p:ext uri="{BB962C8B-B14F-4D97-AF65-F5344CB8AC3E}">
        <p14:creationId xmlns:p14="http://schemas.microsoft.com/office/powerpoint/2010/main" val="143802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A9198-4F9A-40C1-B39F-7E624692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ECC77-2715-43AC-A36D-33A8BB5C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ko-KR" altLang="en-US" dirty="0"/>
              <a:t>시간에 쫓겨 긴장감을 유발하는가</a:t>
            </a:r>
            <a:r>
              <a:rPr lang="en-US" altLang="ko-KR" dirty="0"/>
              <a:t>?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ko-KR" altLang="en-US" dirty="0"/>
              <a:t>개발자와 </a:t>
            </a:r>
            <a:r>
              <a:rPr lang="ko-KR" altLang="en-US" dirty="0" err="1"/>
              <a:t>유저간의</a:t>
            </a:r>
            <a:r>
              <a:rPr lang="ko-KR" altLang="en-US" dirty="0"/>
              <a:t> 머리 싸움이 이루어지는가</a:t>
            </a:r>
            <a:r>
              <a:rPr lang="en-US" altLang="ko-KR" dirty="0"/>
              <a:t>?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91F668-022A-4F72-9C08-9158BCFC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내가 설정한 팩터가 재미있는지 점검할 시간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1195847A-DF8C-47AE-8E3A-509D77A5F8D7}"/>
              </a:ext>
            </a:extLst>
          </p:cNvPr>
          <p:cNvSpPr/>
          <p:nvPr/>
        </p:nvSpPr>
        <p:spPr>
          <a:xfrm>
            <a:off x="7144871" y="2479722"/>
            <a:ext cx="779929" cy="6723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1859DED8-B22A-45AE-93F8-4EC30C7CAC6F}"/>
              </a:ext>
            </a:extLst>
          </p:cNvPr>
          <p:cNvSpPr/>
          <p:nvPr/>
        </p:nvSpPr>
        <p:spPr>
          <a:xfrm>
            <a:off x="9090211" y="3869252"/>
            <a:ext cx="779930" cy="788055"/>
          </a:xfrm>
          <a:prstGeom prst="donut">
            <a:avLst>
              <a:gd name="adj" fmla="val 14191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4F78398-CECE-4A63-9F4A-7109C86E5C8D}"/>
              </a:ext>
            </a:extLst>
          </p:cNvPr>
          <p:cNvSpPr/>
          <p:nvPr/>
        </p:nvSpPr>
        <p:spPr>
          <a:xfrm>
            <a:off x="7297687" y="2655351"/>
            <a:ext cx="474295" cy="40887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07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0EBF1-F0A0-40D6-A7AE-343B207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D34A0-A9EB-48AB-BCEB-ECF157A1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추가하고싶은 다른 팩터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28BC2FD-5997-48AE-A60C-23D12EE2E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ko-KR" altLang="en-US" dirty="0" err="1"/>
              <a:t>포탑</a:t>
            </a:r>
            <a:r>
              <a:rPr lang="ko-KR" altLang="en-US" dirty="0"/>
              <a:t> 해금 조건</a:t>
            </a:r>
            <a:endParaRPr lang="en-US" altLang="ko-KR" dirty="0"/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ko-KR" altLang="en-US" dirty="0"/>
              <a:t>일정 시간마다 세금 납부</a:t>
            </a:r>
            <a:endParaRPr lang="en-US" altLang="ko-KR" dirty="0"/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ACEBBA5-9753-44C8-BB01-946D7B916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407" y="3635188"/>
            <a:ext cx="1440000" cy="144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7B498F5-6CA5-4759-A154-5EEABB14394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2869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163</Words>
  <Application>Microsoft Office PowerPoint</Application>
  <PresentationFormat>와이드스크린</PresentationFormat>
  <Paragraphs>65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Roboto</vt:lpstr>
      <vt:lpstr>Office 테마</vt:lpstr>
      <vt:lpstr>레벨디자인</vt:lpstr>
      <vt:lpstr>중점</vt:lpstr>
      <vt:lpstr>왜</vt:lpstr>
      <vt:lpstr>왜</vt:lpstr>
      <vt:lpstr>팩터</vt:lpstr>
      <vt:lpstr>팩터</vt:lpstr>
      <vt:lpstr>팩터</vt:lpstr>
      <vt:lpstr>결과</vt:lpstr>
      <vt:lpstr>추가</vt:lpstr>
      <vt:lpstr>컨셉</vt:lpstr>
      <vt:lpstr>1단계</vt:lpstr>
      <vt:lpstr>2단계</vt:lpstr>
      <vt:lpstr>3단계</vt:lpstr>
      <vt:lpstr>4단계</vt:lpstr>
      <vt:lpstr>5단계</vt:lpstr>
      <vt:lpstr>6단계</vt:lpstr>
      <vt:lpstr>7단계</vt:lpstr>
      <vt:lpstr>8단계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레벨디자인</dc:title>
  <dc:creator>Hamilla 河밀라</dc:creator>
  <cp:lastModifiedBy>Hamilla 河밀라</cp:lastModifiedBy>
  <cp:revision>21</cp:revision>
  <dcterms:created xsi:type="dcterms:W3CDTF">2021-05-21T15:52:52Z</dcterms:created>
  <dcterms:modified xsi:type="dcterms:W3CDTF">2021-05-25T18:06:00Z</dcterms:modified>
</cp:coreProperties>
</file>