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5BE2-000C-4B53-9065-2B78D0AD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E75C6-C853-4BC6-BE45-386149479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F5C39-838F-472D-88F5-F71C0DA2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E353F-D08B-40C6-857C-6F2AE25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A4E9B-8637-47C8-87A8-37D9713F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8146F-9948-48E3-9813-6C15DFC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144C2-5D38-48FB-8F6C-BBEE31D5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85E35-B0FA-4CA3-BEEB-CEE34EEE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C7992-80E0-4052-AE55-A650D16F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EC7A3-0D65-4CE4-94BB-916489A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5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AB7E3-E222-42F0-B5F3-C6F583685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C1B14-9BEB-4E32-BB60-851068839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63476-70F1-4D9B-A764-7473994C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4C56D-E3B4-439A-8044-669EEF47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AB47E-69D7-4D36-8687-E3FDA4C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9E15D-DDD2-4A91-A799-FE8C5126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B2C1B-D289-4C83-A972-81409F48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9EE8E-9A87-44A3-A7F4-FC5FDC88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E08B-78A9-4FEC-A2CA-7EAD369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51FAD-F750-48FC-B649-9DC976B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3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057CE-A4C6-4231-8EC0-FA2D8301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6C4-8273-48BA-AF4E-9854B048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0D482-6B52-4666-BFFB-EAE184AE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382B7-4FCD-412C-9B06-34AB6906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04731-AF55-4FB6-A86F-7750DB4A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4DE1-8D9D-41BB-A9B9-6598507B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2709D-8A71-4B1A-8A54-E61758BE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2FF1D-065D-461F-A2BE-026C0086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8AE08-7A61-40F7-A47D-F361838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7175E-10B4-4F2B-BC8B-D14FFC22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9DABC-1FE1-4664-B24D-AAEFCE0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4080D-DFB2-4341-B5B1-7AC04BD3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E0D87-D6F5-4C7B-BF83-96AEA8FA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99C7C-FDC0-4B84-B308-69D1C08E0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0E9C1A-6028-4FD2-ACC3-6C0F3CC0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7136B-7CBC-4E58-8BA2-B91152788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A894F-3E35-496F-81DB-385A14BC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8AD06-BA3B-4360-BCA7-EBAB28DF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8FFBF9-4180-4261-B43E-2F9D10E2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EC449-3B8E-4A66-9362-A56DAC8C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3C66EC-4A8E-4497-9FFB-FC72BB14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F03992-01A8-4645-A29E-1234485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BA76D-CBFE-49E5-892E-A3478518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7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23F02-81E5-41D3-9C78-277D7C33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712B8F-D959-4E16-BBFE-84B2D133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14F63-C297-4DBD-8B64-31A26A12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F792-49B2-4191-8B18-923B2447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9130D-519C-4289-9786-FBC7DC0A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54BD3-A75C-44D2-BEB2-64E5019F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64C19-247B-40CA-9C91-6C5E16B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9B6AD-529B-4370-8561-D8AD0AA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576AB-1DDB-44BB-B5D3-EECD5885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5AA1-657A-4D8B-BBF9-3530D857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BF8FA2-61D0-4426-83EE-C5C6D16B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A5C64-15EC-4032-A7D9-2A30EBF61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056D1-2CB5-443B-A70B-EE9442E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40794-4AC5-4789-AABF-5F190B31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D680E-6CD9-4735-B90E-E58B05F5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54181-7067-4CAB-89AF-1FA5336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AB5AC-41C1-476E-8A0E-5F73ACA9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E199B-72CF-413F-A27B-F50A8B24C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3B65-0BAF-43EA-A583-573640C3D22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557B-5BB1-4F72-ACBE-10D617A24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59B20-8C7F-4FF4-9521-92F69FF01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E376-0B1F-4EE4-8C89-41E457B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AB05E6C-A03E-49CF-A0AC-FB833A49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0" y="0"/>
            <a:ext cx="104969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F4BBD9-0C8A-4E1A-A5B1-4E056883A12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EC544-EE9C-404D-94CE-9FC5AF3C0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게임품질관리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B7C6A-2B71-43B6-9216-FDB7129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202034008 </a:t>
            </a:r>
            <a:r>
              <a:rPr lang="ko-KR" altLang="en-US" dirty="0"/>
              <a:t>최성원</a:t>
            </a:r>
          </a:p>
        </p:txBody>
      </p:sp>
    </p:spTree>
    <p:extLst>
      <p:ext uri="{BB962C8B-B14F-4D97-AF65-F5344CB8AC3E}">
        <p14:creationId xmlns:p14="http://schemas.microsoft.com/office/powerpoint/2010/main" val="359855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AF5C-B798-4877-A849-23987E64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F9247-8CA8-4544-A27E-ABB31B75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쓰레기다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D631E-C769-4350-B5FE-65D4E30F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8" y="3434485"/>
            <a:ext cx="3219091" cy="27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B2EF3-814E-4DBE-92F3-3D5C2F94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6ED38-CA12-4681-B8E5-89529F68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기획자가 되는 길은 멀고도 험하다는 것을 온몸으로 느꼈다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그렇다고 개발이나 아트를 하고싶지는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앞으로는 울지 않을 것이다</a:t>
            </a:r>
            <a:r>
              <a:rPr lang="en-US" altLang="ko-KR" dirty="0"/>
              <a:t>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5F7208-8233-4C33-89B7-078A3230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8" y="3434485"/>
            <a:ext cx="3219091" cy="27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9D183BBC-D8FD-483A-93EC-055032AD2CE6}"/>
              </a:ext>
            </a:extLst>
          </p:cNvPr>
          <p:cNvSpPr/>
          <p:nvPr/>
        </p:nvSpPr>
        <p:spPr>
          <a:xfrm>
            <a:off x="7807981" y="2869452"/>
            <a:ext cx="3872543" cy="3872543"/>
          </a:xfrm>
          <a:prstGeom prst="mathMultiply">
            <a:avLst>
              <a:gd name="adj1" fmla="val 75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992F-32D0-431C-AB05-1AC521A0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잘한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23A17-893F-468F-A2DE-F2120117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칸반을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초반에만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/>
              <a:t>조금 열심히 썼다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074" name="Picture 2" descr="자기 자신이 자랑스러웠던&amp;amp;뿌듯했던썰 풀어주라!! ๑^ᴗ^๑ : 네이트판">
            <a:extLst>
              <a:ext uri="{FF2B5EF4-FFF2-40B4-BE49-F238E27FC236}">
                <a16:creationId xmlns:a16="http://schemas.microsoft.com/office/drawing/2014/main" id="{791FA9FE-DDE4-4357-A8CE-B56F2936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34" y="3429000"/>
            <a:ext cx="2756166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D047-22A0-40B5-A1EA-0353B08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8B57F-52B8-423C-B242-ACD219F2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42A763-832E-4B3E-8F2B-6EE9A38C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42" y="3435146"/>
            <a:ext cx="2541258" cy="27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6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4D1ED-6FD9-4B58-ABE4-3D414BC4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D71CD-87E7-42A1-97EA-0C34230A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레벨디자인에 대해 이해하기보다는 교수님께 </a:t>
            </a:r>
            <a:r>
              <a:rPr lang="en-US" altLang="ko-KR" dirty="0"/>
              <a:t>OK</a:t>
            </a:r>
            <a:r>
              <a:rPr lang="ko-KR" altLang="en-US" dirty="0"/>
              <a:t>를 받기 위해 전전긍긍했던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86DF89B-86C2-4530-A971-795A238D8A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7" y="3429000"/>
            <a:ext cx="2747962" cy="27479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C7C2F-A3C4-4DC3-BF8E-9FEBC689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업그레이드한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78B1C-C822-44A0-8118-69BBDD4B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 비해서 레벨디자인이 어떤 것인지 좀 더 제대로 이해하고 얼마나 힘든 것인지 깨닫게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54231-24D9-4C82-9E20-BF0CB7D7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577" y="3429000"/>
            <a:ext cx="3870222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C9B11A4-A140-4588-A221-7AB994174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" b="14346"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FCE515B-A29A-4E82-A713-6AE1027A791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EC544-EE9C-404D-94CE-9FC5AF3C0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B7C6A-2B71-43B6-9216-FDB7129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738AE-E30E-47D2-8A2C-38E466520FF0}"/>
              </a:ext>
            </a:extLst>
          </p:cNvPr>
          <p:cNvSpPr txBox="1"/>
          <p:nvPr/>
        </p:nvSpPr>
        <p:spPr>
          <a:xfrm>
            <a:off x="9142582" y="718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힐링을 위한 아기 </a:t>
            </a:r>
            <a:r>
              <a:rPr lang="ko-KR" altLang="en-US" dirty="0" err="1"/>
              <a:t>갱얼쥐</a:t>
            </a:r>
            <a:r>
              <a:rPr lang="ko-KR" altLang="en-US" dirty="0"/>
              <a:t> ♡</a:t>
            </a:r>
          </a:p>
        </p:txBody>
      </p:sp>
    </p:spTree>
    <p:extLst>
      <p:ext uri="{BB962C8B-B14F-4D97-AF65-F5344CB8AC3E}">
        <p14:creationId xmlns:p14="http://schemas.microsoft.com/office/powerpoint/2010/main" val="32838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게임품질관리</vt:lpstr>
      <vt:lpstr>내가 느낀 점</vt:lpstr>
      <vt:lpstr>내가 느낀 점</vt:lpstr>
      <vt:lpstr>내가 잘한 점</vt:lpstr>
      <vt:lpstr>내가 못한 점</vt:lpstr>
      <vt:lpstr>내가 못한 점</vt:lpstr>
      <vt:lpstr>내가 업그레이드한 것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게임품질관리</dc:title>
  <dc:creator>Hamilla 河밀라</dc:creator>
  <cp:lastModifiedBy>Hamilla 河밀라</cp:lastModifiedBy>
  <cp:revision>3</cp:revision>
  <dcterms:created xsi:type="dcterms:W3CDTF">2021-06-15T23:13:54Z</dcterms:created>
  <dcterms:modified xsi:type="dcterms:W3CDTF">2022-05-01T16:00:49Z</dcterms:modified>
</cp:coreProperties>
</file>