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306" r:id="rId4"/>
    <p:sldId id="258" r:id="rId5"/>
    <p:sldId id="302" r:id="rId6"/>
    <p:sldId id="261" r:id="rId7"/>
    <p:sldId id="260" r:id="rId8"/>
    <p:sldId id="303" r:id="rId9"/>
    <p:sldId id="262" r:id="rId10"/>
    <p:sldId id="307" r:id="rId11"/>
    <p:sldId id="299" r:id="rId12"/>
    <p:sldId id="308" r:id="rId13"/>
    <p:sldId id="309" r:id="rId14"/>
    <p:sldId id="30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은석 이" userId="af18d81f-601b-4b8c-ae0d-605950137b83" providerId="ADAL" clId="{1494427E-6E45-4321-8CA2-5A753031B71A}"/>
    <pc:docChg chg="undo redo custSel addSld delSld modSld">
      <pc:chgData name="은석 이" userId="af18d81f-601b-4b8c-ae0d-605950137b83" providerId="ADAL" clId="{1494427E-6E45-4321-8CA2-5A753031B71A}" dt="2022-05-24T21:32:54.077" v="6503" actId="20577"/>
      <pc:docMkLst>
        <pc:docMk/>
      </pc:docMkLst>
      <pc:sldChg chg="modSp mod">
        <pc:chgData name="은석 이" userId="af18d81f-601b-4b8c-ae0d-605950137b83" providerId="ADAL" clId="{1494427E-6E45-4321-8CA2-5A753031B71A}" dt="2022-05-24T21:20:19.788" v="4847"/>
        <pc:sldMkLst>
          <pc:docMk/>
          <pc:sldMk cId="3597099954" sldId="256"/>
        </pc:sldMkLst>
        <pc:spChg chg="mod">
          <ac:chgData name="은석 이" userId="af18d81f-601b-4b8c-ae0d-605950137b83" providerId="ADAL" clId="{1494427E-6E45-4321-8CA2-5A753031B71A}" dt="2022-05-24T13:54:01.706" v="264" actId="404"/>
          <ac:spMkLst>
            <pc:docMk/>
            <pc:sldMk cId="3597099954" sldId="256"/>
            <ac:spMk id="2" creationId="{3A28F106-2868-457C-A936-6797DF1A063B}"/>
          </ac:spMkLst>
        </pc:spChg>
        <pc:spChg chg="mod">
          <ac:chgData name="은석 이" userId="af18d81f-601b-4b8c-ae0d-605950137b83" providerId="ADAL" clId="{1494427E-6E45-4321-8CA2-5A753031B71A}" dt="2022-05-24T21:20:19.788" v="4847"/>
          <ac:spMkLst>
            <pc:docMk/>
            <pc:sldMk cId="3597099954" sldId="256"/>
            <ac:spMk id="3" creationId="{B3C9A353-F998-4EB9-8433-B02F21EEE9EC}"/>
          </ac:spMkLst>
        </pc:spChg>
      </pc:sldChg>
      <pc:sldChg chg="modSp mod">
        <pc:chgData name="은석 이" userId="af18d81f-601b-4b8c-ae0d-605950137b83" providerId="ADAL" clId="{1494427E-6E45-4321-8CA2-5A753031B71A}" dt="2022-05-24T21:05:07.062" v="3451" actId="5793"/>
        <pc:sldMkLst>
          <pc:docMk/>
          <pc:sldMk cId="3118988960" sldId="257"/>
        </pc:sldMkLst>
        <pc:spChg chg="mod">
          <ac:chgData name="은석 이" userId="af18d81f-601b-4b8c-ae0d-605950137b83" providerId="ADAL" clId="{1494427E-6E45-4321-8CA2-5A753031B71A}" dt="2022-05-24T21:05:07.062" v="3451" actId="5793"/>
          <ac:spMkLst>
            <pc:docMk/>
            <pc:sldMk cId="3118988960" sldId="257"/>
            <ac:spMk id="44" creationId="{34C1E82E-19D7-4B4C-B778-B31EB8F9ABA5}"/>
          </ac:spMkLst>
        </pc:spChg>
      </pc:sldChg>
      <pc:sldChg chg="delSp modSp mod">
        <pc:chgData name="은석 이" userId="af18d81f-601b-4b8c-ae0d-605950137b83" providerId="ADAL" clId="{1494427E-6E45-4321-8CA2-5A753031B71A}" dt="2022-05-24T21:28:17.014" v="5822" actId="20577"/>
        <pc:sldMkLst>
          <pc:docMk/>
          <pc:sldMk cId="370189413" sldId="258"/>
        </pc:sldMkLst>
        <pc:spChg chg="mod">
          <ac:chgData name="은석 이" userId="af18d81f-601b-4b8c-ae0d-605950137b83" providerId="ADAL" clId="{1494427E-6E45-4321-8CA2-5A753031B71A}" dt="2022-05-24T15:25:01.551" v="1982" actId="1076"/>
          <ac:spMkLst>
            <pc:docMk/>
            <pc:sldMk cId="370189413" sldId="258"/>
            <ac:spMk id="2" creationId="{CC30B04F-4E0C-4855-8587-CC7F3DF3B5D6}"/>
          </ac:spMkLst>
        </pc:spChg>
        <pc:spChg chg="mod">
          <ac:chgData name="은석 이" userId="af18d81f-601b-4b8c-ae0d-605950137b83" providerId="ADAL" clId="{1494427E-6E45-4321-8CA2-5A753031B71A}" dt="2022-05-24T21:28:17.014" v="5822" actId="20577"/>
          <ac:spMkLst>
            <pc:docMk/>
            <pc:sldMk cId="370189413" sldId="258"/>
            <ac:spMk id="3" creationId="{68797A8E-C1CF-4A52-9F9E-66D8F0C8174A}"/>
          </ac:spMkLst>
        </pc:spChg>
        <pc:picChg chg="del">
          <ac:chgData name="은석 이" userId="af18d81f-601b-4b8c-ae0d-605950137b83" providerId="ADAL" clId="{1494427E-6E45-4321-8CA2-5A753031B71A}" dt="2022-05-24T14:19:10.345" v="1660" actId="478"/>
          <ac:picMkLst>
            <pc:docMk/>
            <pc:sldMk cId="370189413" sldId="258"/>
            <ac:picMk id="13" creationId="{2E3BD2B9-FD38-4521-9EC4-E1DE5795E666}"/>
          </ac:picMkLst>
        </pc:picChg>
        <pc:picChg chg="del">
          <ac:chgData name="은석 이" userId="af18d81f-601b-4b8c-ae0d-605950137b83" providerId="ADAL" clId="{1494427E-6E45-4321-8CA2-5A753031B71A}" dt="2022-05-24T15:27:35.774" v="2206" actId="478"/>
          <ac:picMkLst>
            <pc:docMk/>
            <pc:sldMk cId="370189413" sldId="258"/>
            <ac:picMk id="16" creationId="{CDE2304E-6DEB-41FA-94C8-0E76B241587D}"/>
          </ac:picMkLst>
        </pc:picChg>
      </pc:sldChg>
      <pc:sldChg chg="addSp delSp modSp mod">
        <pc:chgData name="은석 이" userId="af18d81f-601b-4b8c-ae0d-605950137b83" providerId="ADAL" clId="{1494427E-6E45-4321-8CA2-5A753031B71A}" dt="2022-05-24T21:04:20.793" v="3412" actId="20577"/>
        <pc:sldMkLst>
          <pc:docMk/>
          <pc:sldMk cId="1155964593" sldId="260"/>
        </pc:sldMkLst>
        <pc:spChg chg="del">
          <ac:chgData name="은석 이" userId="af18d81f-601b-4b8c-ae0d-605950137b83" providerId="ADAL" clId="{1494427E-6E45-4321-8CA2-5A753031B71A}" dt="2022-05-24T20:55:23.012" v="2837" actId="478"/>
          <ac:spMkLst>
            <pc:docMk/>
            <pc:sldMk cId="1155964593" sldId="260"/>
            <ac:spMk id="2" creationId="{ED7853E3-F18E-49DC-86FF-9A95BAE51DB9}"/>
          </ac:spMkLst>
        </pc:spChg>
        <pc:spChg chg="add mod">
          <ac:chgData name="은석 이" userId="af18d81f-601b-4b8c-ae0d-605950137b83" providerId="ADAL" clId="{1494427E-6E45-4321-8CA2-5A753031B71A}" dt="2022-05-24T21:04:20.793" v="3412" actId="20577"/>
          <ac:spMkLst>
            <pc:docMk/>
            <pc:sldMk cId="1155964593" sldId="260"/>
            <ac:spMk id="4" creationId="{904B8BCA-E657-4833-AB40-B59867614AA2}"/>
          </ac:spMkLst>
        </pc:spChg>
        <pc:spChg chg="add del mod">
          <ac:chgData name="은석 이" userId="af18d81f-601b-4b8c-ae0d-605950137b83" providerId="ADAL" clId="{1494427E-6E45-4321-8CA2-5A753031B71A}" dt="2022-05-24T20:55:30.433" v="2838" actId="478"/>
          <ac:spMkLst>
            <pc:docMk/>
            <pc:sldMk cId="1155964593" sldId="260"/>
            <ac:spMk id="6" creationId="{725BC663-7E99-496B-A747-D22CF0809C58}"/>
          </ac:spMkLst>
        </pc:spChg>
        <pc:spChg chg="add mod">
          <ac:chgData name="은석 이" userId="af18d81f-601b-4b8c-ae0d-605950137b83" providerId="ADAL" clId="{1494427E-6E45-4321-8CA2-5A753031B71A}" dt="2022-05-24T21:00:42.544" v="3163" actId="6549"/>
          <ac:spMkLst>
            <pc:docMk/>
            <pc:sldMk cId="1155964593" sldId="260"/>
            <ac:spMk id="11" creationId="{ABE12F3C-C955-42A7-98EC-EA70B304682D}"/>
          </ac:spMkLst>
        </pc:spChg>
        <pc:picChg chg="del">
          <ac:chgData name="은석 이" userId="af18d81f-601b-4b8c-ae0d-605950137b83" providerId="ADAL" clId="{1494427E-6E45-4321-8CA2-5A753031B71A}" dt="2022-05-24T20:57:17.292" v="2877" actId="478"/>
          <ac:picMkLst>
            <pc:docMk/>
            <pc:sldMk cId="1155964593" sldId="260"/>
            <ac:picMk id="5" creationId="{884A6AA9-373F-4854-BBD7-D573F012461F}"/>
          </ac:picMkLst>
        </pc:picChg>
        <pc:picChg chg="add del mod">
          <ac:chgData name="은석 이" userId="af18d81f-601b-4b8c-ae0d-605950137b83" providerId="ADAL" clId="{1494427E-6E45-4321-8CA2-5A753031B71A}" dt="2022-05-24T20:59:06.215" v="2885" actId="478"/>
          <ac:picMkLst>
            <pc:docMk/>
            <pc:sldMk cId="1155964593" sldId="260"/>
            <ac:picMk id="8" creationId="{82B3A54F-1BF8-45A7-B471-8393DE327EBE}"/>
          </ac:picMkLst>
        </pc:picChg>
        <pc:picChg chg="add mod">
          <ac:chgData name="은석 이" userId="af18d81f-601b-4b8c-ae0d-605950137b83" providerId="ADAL" clId="{1494427E-6E45-4321-8CA2-5A753031B71A}" dt="2022-05-24T21:00:46.586" v="3164" actId="1076"/>
          <ac:picMkLst>
            <pc:docMk/>
            <pc:sldMk cId="1155964593" sldId="260"/>
            <ac:picMk id="10" creationId="{2BA26DB6-E774-48C0-9F7B-08E2E3DBDAA8}"/>
          </ac:picMkLst>
        </pc:picChg>
      </pc:sldChg>
      <pc:sldChg chg="addSp delSp modSp mod">
        <pc:chgData name="은석 이" userId="af18d81f-601b-4b8c-ae0d-605950137b83" providerId="ADAL" clId="{1494427E-6E45-4321-8CA2-5A753031B71A}" dt="2022-05-24T21:27:20.488" v="5742" actId="20577"/>
        <pc:sldMkLst>
          <pc:docMk/>
          <pc:sldMk cId="2733053201" sldId="261"/>
        </pc:sldMkLst>
        <pc:spChg chg="del">
          <ac:chgData name="은석 이" userId="af18d81f-601b-4b8c-ae0d-605950137b83" providerId="ADAL" clId="{1494427E-6E45-4321-8CA2-5A753031B71A}" dt="2022-05-24T15:29:20.745" v="2327" actId="478"/>
          <ac:spMkLst>
            <pc:docMk/>
            <pc:sldMk cId="2733053201" sldId="261"/>
            <ac:spMk id="2" creationId="{5E3D9D08-6117-4CD2-A0A5-D2FDCFDEFE3B}"/>
          </ac:spMkLst>
        </pc:spChg>
        <pc:spChg chg="del mod">
          <ac:chgData name="은석 이" userId="af18d81f-601b-4b8c-ae0d-605950137b83" providerId="ADAL" clId="{1494427E-6E45-4321-8CA2-5A753031B71A}" dt="2022-05-24T15:30:52.240" v="2373" actId="478"/>
          <ac:spMkLst>
            <pc:docMk/>
            <pc:sldMk cId="2733053201" sldId="261"/>
            <ac:spMk id="3" creationId="{2A6A00AD-BE46-42E1-B787-258B16441AA0}"/>
          </ac:spMkLst>
        </pc:spChg>
        <pc:spChg chg="add mod">
          <ac:chgData name="은석 이" userId="af18d81f-601b-4b8c-ae0d-605950137b83" providerId="ADAL" clId="{1494427E-6E45-4321-8CA2-5A753031B71A}" dt="2022-05-24T21:25:12.558" v="5482" actId="20577"/>
          <ac:spMkLst>
            <pc:docMk/>
            <pc:sldMk cId="2733053201" sldId="261"/>
            <ac:spMk id="6" creationId="{779F7C15-C7E5-49F5-BAB6-802E0045AACC}"/>
          </ac:spMkLst>
        </pc:spChg>
        <pc:spChg chg="add del mod">
          <ac:chgData name="은석 이" userId="af18d81f-601b-4b8c-ae0d-605950137b83" providerId="ADAL" clId="{1494427E-6E45-4321-8CA2-5A753031B71A}" dt="2022-05-24T15:29:22.786" v="2328" actId="478"/>
          <ac:spMkLst>
            <pc:docMk/>
            <pc:sldMk cId="2733053201" sldId="261"/>
            <ac:spMk id="8" creationId="{823ABBAC-CFE3-4B81-BC64-DE2109D4F87E}"/>
          </ac:spMkLst>
        </pc:spChg>
        <pc:spChg chg="add mod">
          <ac:chgData name="은석 이" userId="af18d81f-601b-4b8c-ae0d-605950137b83" providerId="ADAL" clId="{1494427E-6E45-4321-8CA2-5A753031B71A}" dt="2022-05-24T15:33:48.313" v="2461" actId="1076"/>
          <ac:spMkLst>
            <pc:docMk/>
            <pc:sldMk cId="2733053201" sldId="261"/>
            <ac:spMk id="13" creationId="{1A29876B-CF93-4B8B-A708-F2ED624A2FA1}"/>
          </ac:spMkLst>
        </pc:spChg>
        <pc:spChg chg="add mod">
          <ac:chgData name="은석 이" userId="af18d81f-601b-4b8c-ae0d-605950137b83" providerId="ADAL" clId="{1494427E-6E45-4321-8CA2-5A753031B71A}" dt="2022-05-24T21:27:20.488" v="5742" actId="20577"/>
          <ac:spMkLst>
            <pc:docMk/>
            <pc:sldMk cId="2733053201" sldId="261"/>
            <ac:spMk id="14" creationId="{F5F0A063-9876-48F3-9356-B9461449813F}"/>
          </ac:spMkLst>
        </pc:spChg>
        <pc:spChg chg="add mod">
          <ac:chgData name="은석 이" userId="af18d81f-601b-4b8c-ae0d-605950137b83" providerId="ADAL" clId="{1494427E-6E45-4321-8CA2-5A753031B71A}" dt="2022-05-24T15:32:48.099" v="2437"/>
          <ac:spMkLst>
            <pc:docMk/>
            <pc:sldMk cId="2733053201" sldId="261"/>
            <ac:spMk id="18" creationId="{9CDB821C-FFB3-4C8A-9EBC-6D61B8D2BDEA}"/>
          </ac:spMkLst>
        </pc:spChg>
        <pc:spChg chg="add mod">
          <ac:chgData name="은석 이" userId="af18d81f-601b-4b8c-ae0d-605950137b83" providerId="ADAL" clId="{1494427E-6E45-4321-8CA2-5A753031B71A}" dt="2022-05-24T15:33:02.484" v="2451"/>
          <ac:spMkLst>
            <pc:docMk/>
            <pc:sldMk cId="2733053201" sldId="261"/>
            <ac:spMk id="29" creationId="{411897B2-C07F-4B8B-90F1-C99A38999637}"/>
          </ac:spMkLst>
        </pc:spChg>
        <pc:spChg chg="add mod">
          <ac:chgData name="은석 이" userId="af18d81f-601b-4b8c-ae0d-605950137b83" providerId="ADAL" clId="{1494427E-6E45-4321-8CA2-5A753031B71A}" dt="2022-05-24T15:34:25.342" v="2469" actId="208"/>
          <ac:spMkLst>
            <pc:docMk/>
            <pc:sldMk cId="2733053201" sldId="261"/>
            <ac:spMk id="37" creationId="{BD426F98-42C6-4EB7-9D7C-9D9FE23B5DFC}"/>
          </ac:spMkLst>
        </pc:spChg>
        <pc:spChg chg="add mod">
          <ac:chgData name="은석 이" userId="af18d81f-601b-4b8c-ae0d-605950137b83" providerId="ADAL" clId="{1494427E-6E45-4321-8CA2-5A753031B71A}" dt="2022-05-24T15:34:55.031" v="2509"/>
          <ac:spMkLst>
            <pc:docMk/>
            <pc:sldMk cId="2733053201" sldId="261"/>
            <ac:spMk id="43" creationId="{133F00E6-9BEE-4354-9867-1DF7EBAD02DA}"/>
          </ac:spMkLst>
        </pc:spChg>
        <pc:spChg chg="add del mod">
          <ac:chgData name="은석 이" userId="af18d81f-601b-4b8c-ae0d-605950137b83" providerId="ADAL" clId="{1494427E-6E45-4321-8CA2-5A753031B71A}" dt="2022-05-24T15:35:19.024" v="2563" actId="478"/>
          <ac:spMkLst>
            <pc:docMk/>
            <pc:sldMk cId="2733053201" sldId="261"/>
            <ac:spMk id="44" creationId="{05191659-2606-4DE7-988F-225B27CE7CA3}"/>
          </ac:spMkLst>
        </pc:spChg>
        <pc:spChg chg="add del mod">
          <ac:chgData name="은석 이" userId="af18d81f-601b-4b8c-ae0d-605950137b83" providerId="ADAL" clId="{1494427E-6E45-4321-8CA2-5A753031B71A}" dt="2022-05-24T15:35:21.307" v="2564" actId="478"/>
          <ac:spMkLst>
            <pc:docMk/>
            <pc:sldMk cId="2733053201" sldId="261"/>
            <ac:spMk id="46" creationId="{C0763706-3ABA-40B8-93AA-0805704C69F9}"/>
          </ac:spMkLst>
        </pc:spChg>
        <pc:picChg chg="del mod">
          <ac:chgData name="은석 이" userId="af18d81f-601b-4b8c-ae0d-605950137b83" providerId="ADAL" clId="{1494427E-6E45-4321-8CA2-5A753031B71A}" dt="2022-05-24T15:30:34.972" v="2360" actId="478"/>
          <ac:picMkLst>
            <pc:docMk/>
            <pc:sldMk cId="2733053201" sldId="261"/>
            <ac:picMk id="5" creationId="{3D18B115-73F4-4CBA-90E6-96B1290ECAAB}"/>
          </ac:picMkLst>
        </pc:picChg>
        <pc:picChg chg="del">
          <ac:chgData name="은석 이" userId="af18d81f-601b-4b8c-ae0d-605950137b83" providerId="ADAL" clId="{1494427E-6E45-4321-8CA2-5A753031B71A}" dt="2022-05-24T15:29:50.127" v="2355" actId="478"/>
          <ac:picMkLst>
            <pc:docMk/>
            <pc:sldMk cId="2733053201" sldId="261"/>
            <ac:picMk id="7" creationId="{052AC06D-BA52-4902-9939-F4753C09031A}"/>
          </ac:picMkLst>
        </pc:picChg>
        <pc:picChg chg="add mod">
          <ac:chgData name="은석 이" userId="af18d81f-601b-4b8c-ae0d-605950137b83" providerId="ADAL" clId="{1494427E-6E45-4321-8CA2-5A753031B71A}" dt="2022-05-24T15:30:54.113" v="2374" actId="1076"/>
          <ac:picMkLst>
            <pc:docMk/>
            <pc:sldMk cId="2733053201" sldId="261"/>
            <ac:picMk id="10" creationId="{68EA9D14-B186-4EF0-B96C-5DDCC880BED0}"/>
          </ac:picMkLst>
        </pc:picChg>
        <pc:cxnChg chg="add mod">
          <ac:chgData name="은석 이" userId="af18d81f-601b-4b8c-ae0d-605950137b83" providerId="ADAL" clId="{1494427E-6E45-4321-8CA2-5A753031B71A}" dt="2022-05-24T15:33:50.913" v="2462" actId="14100"/>
          <ac:cxnSpMkLst>
            <pc:docMk/>
            <pc:sldMk cId="2733053201" sldId="261"/>
            <ac:cxnSpMk id="12" creationId="{F8AD2255-1AD1-4EC8-9A23-986E0F8A6E2D}"/>
          </ac:cxnSpMkLst>
        </pc:cxnChg>
        <pc:cxnChg chg="add mod">
          <ac:chgData name="은석 이" userId="af18d81f-601b-4b8c-ae0d-605950137b83" providerId="ADAL" clId="{1494427E-6E45-4321-8CA2-5A753031B71A}" dt="2022-05-24T15:32:39.199" v="2429" actId="14100"/>
          <ac:cxnSpMkLst>
            <pc:docMk/>
            <pc:sldMk cId="2733053201" sldId="261"/>
            <ac:cxnSpMk id="15" creationId="{828C4511-A8DF-421D-B428-E517C8919546}"/>
          </ac:cxnSpMkLst>
        </pc:cxnChg>
        <pc:cxnChg chg="add mod">
          <ac:chgData name="은석 이" userId="af18d81f-601b-4b8c-ae0d-605950137b83" providerId="ADAL" clId="{1494427E-6E45-4321-8CA2-5A753031B71A}" dt="2022-05-24T15:33:19.760" v="2453" actId="14100"/>
          <ac:cxnSpMkLst>
            <pc:docMk/>
            <pc:sldMk cId="2733053201" sldId="261"/>
            <ac:cxnSpMk id="26" creationId="{21F2F204-9111-4533-9CAB-236128497701}"/>
          </ac:cxnSpMkLst>
        </pc:cxnChg>
        <pc:cxnChg chg="add del mod">
          <ac:chgData name="은석 이" userId="af18d81f-601b-4b8c-ae0d-605950137b83" providerId="ADAL" clId="{1494427E-6E45-4321-8CA2-5A753031B71A}" dt="2022-05-24T15:34:31.807" v="2471" actId="11529"/>
          <ac:cxnSpMkLst>
            <pc:docMk/>
            <pc:sldMk cId="2733053201" sldId="261"/>
            <ac:cxnSpMk id="39" creationId="{BFC0A798-0D35-412D-AE97-8618B7A492BD}"/>
          </ac:cxnSpMkLst>
        </pc:cxnChg>
        <pc:cxnChg chg="add mod">
          <ac:chgData name="은석 이" userId="af18d81f-601b-4b8c-ae0d-605950137b83" providerId="ADAL" clId="{1494427E-6E45-4321-8CA2-5A753031B71A}" dt="2022-05-24T15:34:40.888" v="2475" actId="14100"/>
          <ac:cxnSpMkLst>
            <pc:docMk/>
            <pc:sldMk cId="2733053201" sldId="261"/>
            <ac:cxnSpMk id="40" creationId="{9A71B386-5150-4CB8-9E5D-83023CDA0FB5}"/>
          </ac:cxnSpMkLst>
        </pc:cxnChg>
      </pc:sldChg>
      <pc:sldChg chg="addSp delSp modSp mod">
        <pc:chgData name="은석 이" userId="af18d81f-601b-4b8c-ae0d-605950137b83" providerId="ADAL" clId="{1494427E-6E45-4321-8CA2-5A753031B71A}" dt="2022-05-24T21:09:28.462" v="3713" actId="20577"/>
        <pc:sldMkLst>
          <pc:docMk/>
          <pc:sldMk cId="3510448710" sldId="262"/>
        </pc:sldMkLst>
        <pc:spChg chg="del">
          <ac:chgData name="은석 이" userId="af18d81f-601b-4b8c-ae0d-605950137b83" providerId="ADAL" clId="{1494427E-6E45-4321-8CA2-5A753031B71A}" dt="2022-05-24T21:04:29.697" v="3413" actId="478"/>
          <ac:spMkLst>
            <pc:docMk/>
            <pc:sldMk cId="3510448710" sldId="262"/>
            <ac:spMk id="2" creationId="{B40F6B35-A2B0-458E-B812-B766E9FD4028}"/>
          </ac:spMkLst>
        </pc:spChg>
        <pc:spChg chg="add del mod">
          <ac:chgData name="은석 이" userId="af18d81f-601b-4b8c-ae0d-605950137b83" providerId="ADAL" clId="{1494427E-6E45-4321-8CA2-5A753031B71A}" dt="2022-05-24T21:04:31.452" v="3414" actId="478"/>
          <ac:spMkLst>
            <pc:docMk/>
            <pc:sldMk cId="3510448710" sldId="262"/>
            <ac:spMk id="4" creationId="{13CC7A05-5161-4A3F-BFB2-7D268C7034EC}"/>
          </ac:spMkLst>
        </pc:spChg>
        <pc:spChg chg="add mod">
          <ac:chgData name="은석 이" userId="af18d81f-601b-4b8c-ae0d-605950137b83" providerId="ADAL" clId="{1494427E-6E45-4321-8CA2-5A753031B71A}" dt="2022-05-24T21:06:33.910" v="3456" actId="20577"/>
          <ac:spMkLst>
            <pc:docMk/>
            <pc:sldMk cId="3510448710" sldId="262"/>
            <ac:spMk id="6" creationId="{B2CC3671-910C-4212-BCD2-72C9674D9136}"/>
          </ac:spMkLst>
        </pc:spChg>
        <pc:spChg chg="add mod">
          <ac:chgData name="은석 이" userId="af18d81f-601b-4b8c-ae0d-605950137b83" providerId="ADAL" clId="{1494427E-6E45-4321-8CA2-5A753031B71A}" dt="2022-05-24T21:09:28.462" v="3713" actId="20577"/>
          <ac:spMkLst>
            <pc:docMk/>
            <pc:sldMk cId="3510448710" sldId="262"/>
            <ac:spMk id="9" creationId="{97C2B3B8-344D-4F66-B45E-00C376ACB17A}"/>
          </ac:spMkLst>
        </pc:spChg>
        <pc:picChg chg="add mod">
          <ac:chgData name="은석 이" userId="af18d81f-601b-4b8c-ae0d-605950137b83" providerId="ADAL" clId="{1494427E-6E45-4321-8CA2-5A753031B71A}" dt="2022-05-24T21:06:23.833" v="3454" actId="1076"/>
          <ac:picMkLst>
            <pc:docMk/>
            <pc:sldMk cId="3510448710" sldId="262"/>
            <ac:picMk id="7" creationId="{EA81F87F-71A3-44BB-93AA-A1558C6ACF5B}"/>
          </ac:picMkLst>
        </pc:picChg>
        <pc:picChg chg="del">
          <ac:chgData name="은석 이" userId="af18d81f-601b-4b8c-ae0d-605950137b83" providerId="ADAL" clId="{1494427E-6E45-4321-8CA2-5A753031B71A}" dt="2022-05-24T21:06:21.353" v="3452" actId="478"/>
          <ac:picMkLst>
            <pc:docMk/>
            <pc:sldMk cId="3510448710" sldId="262"/>
            <ac:picMk id="8" creationId="{A16BA66F-C4B2-4814-A25E-21948BC754AD}"/>
          </ac:picMkLst>
        </pc:picChg>
        <pc:picChg chg="add del">
          <ac:chgData name="은석 이" userId="af18d81f-601b-4b8c-ae0d-605950137b83" providerId="ADAL" clId="{1494427E-6E45-4321-8CA2-5A753031B71A}" dt="2022-05-24T21:09:06.593" v="3605" actId="22"/>
          <ac:picMkLst>
            <pc:docMk/>
            <pc:sldMk cId="3510448710" sldId="262"/>
            <ac:picMk id="11" creationId="{C443B1A3-90DC-4A04-A821-709404ED71CE}"/>
          </ac:picMkLst>
        </pc:picChg>
      </pc:sldChg>
      <pc:sldChg chg="del">
        <pc:chgData name="은석 이" userId="af18d81f-601b-4b8c-ae0d-605950137b83" providerId="ADAL" clId="{1494427E-6E45-4321-8CA2-5A753031B71A}" dt="2022-05-24T21:03:50.448" v="3395" actId="47"/>
        <pc:sldMkLst>
          <pc:docMk/>
          <pc:sldMk cId="3618344797" sldId="263"/>
        </pc:sldMkLst>
      </pc:sldChg>
      <pc:sldChg chg="del">
        <pc:chgData name="은석 이" userId="af18d81f-601b-4b8c-ae0d-605950137b83" providerId="ADAL" clId="{1494427E-6E45-4321-8CA2-5A753031B71A}" dt="2022-05-24T21:03:52.080" v="3396" actId="47"/>
        <pc:sldMkLst>
          <pc:docMk/>
          <pc:sldMk cId="2367827441" sldId="266"/>
        </pc:sldMkLst>
      </pc:sldChg>
      <pc:sldChg chg="del">
        <pc:chgData name="은석 이" userId="af18d81f-601b-4b8c-ae0d-605950137b83" providerId="ADAL" clId="{1494427E-6E45-4321-8CA2-5A753031B71A}" dt="2022-05-24T21:04:00.389" v="3398" actId="47"/>
        <pc:sldMkLst>
          <pc:docMk/>
          <pc:sldMk cId="809388834" sldId="268"/>
        </pc:sldMkLst>
      </pc:sldChg>
      <pc:sldChg chg="del">
        <pc:chgData name="은석 이" userId="af18d81f-601b-4b8c-ae0d-605950137b83" providerId="ADAL" clId="{1494427E-6E45-4321-8CA2-5A753031B71A}" dt="2022-05-24T15:37:41.956" v="2710" actId="47"/>
        <pc:sldMkLst>
          <pc:docMk/>
          <pc:sldMk cId="3737224840" sldId="269"/>
        </pc:sldMkLst>
      </pc:sldChg>
      <pc:sldChg chg="del">
        <pc:chgData name="은석 이" userId="af18d81f-601b-4b8c-ae0d-605950137b83" providerId="ADAL" clId="{1494427E-6E45-4321-8CA2-5A753031B71A}" dt="2022-05-24T15:37:56.967" v="2713" actId="47"/>
        <pc:sldMkLst>
          <pc:docMk/>
          <pc:sldMk cId="1539768615" sldId="270"/>
        </pc:sldMkLst>
      </pc:sldChg>
      <pc:sldChg chg="del">
        <pc:chgData name="은석 이" userId="af18d81f-601b-4b8c-ae0d-605950137b83" providerId="ADAL" clId="{1494427E-6E45-4321-8CA2-5A753031B71A}" dt="2022-05-24T21:03:57.972" v="3397" actId="47"/>
        <pc:sldMkLst>
          <pc:docMk/>
          <pc:sldMk cId="293165676" sldId="271"/>
        </pc:sldMkLst>
      </pc:sldChg>
      <pc:sldChg chg="del">
        <pc:chgData name="은석 이" userId="af18d81f-601b-4b8c-ae0d-605950137b83" providerId="ADAL" clId="{1494427E-6E45-4321-8CA2-5A753031B71A}" dt="2022-05-24T15:37:46.283" v="2712" actId="47"/>
        <pc:sldMkLst>
          <pc:docMk/>
          <pc:sldMk cId="3401938311" sldId="272"/>
        </pc:sldMkLst>
      </pc:sldChg>
      <pc:sldChg chg="del">
        <pc:chgData name="은석 이" userId="af18d81f-601b-4b8c-ae0d-605950137b83" providerId="ADAL" clId="{1494427E-6E45-4321-8CA2-5A753031B71A}" dt="2022-05-24T15:37:44.131" v="2711" actId="47"/>
        <pc:sldMkLst>
          <pc:docMk/>
          <pc:sldMk cId="1759814225" sldId="274"/>
        </pc:sldMkLst>
      </pc:sldChg>
      <pc:sldChg chg="del">
        <pc:chgData name="은석 이" userId="af18d81f-601b-4b8c-ae0d-605950137b83" providerId="ADAL" clId="{1494427E-6E45-4321-8CA2-5A753031B71A}" dt="2022-05-24T15:37:56.967" v="2713" actId="47"/>
        <pc:sldMkLst>
          <pc:docMk/>
          <pc:sldMk cId="3737067182" sldId="275"/>
        </pc:sldMkLst>
      </pc:sldChg>
      <pc:sldChg chg="del">
        <pc:chgData name="은석 이" userId="af18d81f-601b-4b8c-ae0d-605950137b83" providerId="ADAL" clId="{1494427E-6E45-4321-8CA2-5A753031B71A}" dt="2022-05-24T15:37:56.967" v="2713" actId="47"/>
        <pc:sldMkLst>
          <pc:docMk/>
          <pc:sldMk cId="687983019" sldId="276"/>
        </pc:sldMkLst>
      </pc:sldChg>
      <pc:sldChg chg="addSp delSp modSp del mod">
        <pc:chgData name="은석 이" userId="af18d81f-601b-4b8c-ae0d-605950137b83" providerId="ADAL" clId="{1494427E-6E45-4321-8CA2-5A753031B71A}" dt="2022-05-24T21:16:01.633" v="4632" actId="47"/>
        <pc:sldMkLst>
          <pc:docMk/>
          <pc:sldMk cId="1168558831" sldId="278"/>
        </pc:sldMkLst>
        <pc:spChg chg="del">
          <ac:chgData name="은석 이" userId="af18d81f-601b-4b8c-ae0d-605950137b83" providerId="ADAL" clId="{1494427E-6E45-4321-8CA2-5A753031B71A}" dt="2022-05-24T21:10:36.391" v="3818" actId="478"/>
          <ac:spMkLst>
            <pc:docMk/>
            <pc:sldMk cId="1168558831" sldId="278"/>
            <ac:spMk id="2" creationId="{B40F6B35-A2B0-458E-B812-B766E9FD4028}"/>
          </ac:spMkLst>
        </pc:spChg>
        <pc:spChg chg="add del mod">
          <ac:chgData name="은석 이" userId="af18d81f-601b-4b8c-ae0d-605950137b83" providerId="ADAL" clId="{1494427E-6E45-4321-8CA2-5A753031B71A}" dt="2022-05-24T21:10:38.457" v="3819" actId="478"/>
          <ac:spMkLst>
            <pc:docMk/>
            <pc:sldMk cId="1168558831" sldId="278"/>
            <ac:spMk id="4" creationId="{4ADC1FF0-03BE-4543-82CB-3C264C7FEE38}"/>
          </ac:spMkLst>
        </pc:spChg>
        <pc:spChg chg="mod">
          <ac:chgData name="은석 이" userId="af18d81f-601b-4b8c-ae0d-605950137b83" providerId="ADAL" clId="{1494427E-6E45-4321-8CA2-5A753031B71A}" dt="2022-05-24T21:13:44.364" v="4279" actId="14100"/>
          <ac:spMkLst>
            <pc:docMk/>
            <pc:sldMk cId="1168558831" sldId="278"/>
            <ac:spMk id="6" creationId="{5A449208-F114-436E-B63E-7D7668B205D9}"/>
          </ac:spMkLst>
        </pc:spChg>
        <pc:spChg chg="add mod">
          <ac:chgData name="은석 이" userId="af18d81f-601b-4b8c-ae0d-605950137b83" providerId="ADAL" clId="{1494427E-6E45-4321-8CA2-5A753031B71A}" dt="2022-05-24T21:11:00.380" v="3853" actId="20577"/>
          <ac:spMkLst>
            <pc:docMk/>
            <pc:sldMk cId="1168558831" sldId="278"/>
            <ac:spMk id="7" creationId="{7324D04A-E596-4F0F-8165-8BADF3F8306C}"/>
          </ac:spMkLst>
        </pc:spChg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3212794800" sldId="279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2747419253" sldId="280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3809614470" sldId="281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2027468030" sldId="282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809497465" sldId="283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2352498753" sldId="284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2958569326" sldId="285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3523527888" sldId="286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873653695" sldId="287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3662377526" sldId="288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2605228794" sldId="289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2766622836" sldId="290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997105075" sldId="291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3727027054" sldId="292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3882284766" sldId="293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4075678612" sldId="294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1039731559" sldId="295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1643429883" sldId="297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1765955861" sldId="298"/>
        </pc:sldMkLst>
      </pc:sldChg>
      <pc:sldChg chg="add del">
        <pc:chgData name="은석 이" userId="af18d81f-601b-4b8c-ae0d-605950137b83" providerId="ADAL" clId="{1494427E-6E45-4321-8CA2-5A753031B71A}" dt="2022-05-24T13:54:40.255" v="266"/>
        <pc:sldMkLst>
          <pc:docMk/>
          <pc:sldMk cId="2144977815" sldId="299"/>
        </pc:sldMkLst>
      </pc:sldChg>
      <pc:sldChg chg="addSp delSp modSp add mod">
        <pc:chgData name="은석 이" userId="af18d81f-601b-4b8c-ae0d-605950137b83" providerId="ADAL" clId="{1494427E-6E45-4321-8CA2-5A753031B71A}" dt="2022-05-24T21:15:45.772" v="4630" actId="20577"/>
        <pc:sldMkLst>
          <pc:docMk/>
          <pc:sldMk cId="4114711605" sldId="299"/>
        </pc:sldMkLst>
        <pc:spChg chg="mod">
          <ac:chgData name="은석 이" userId="af18d81f-601b-4b8c-ae0d-605950137b83" providerId="ADAL" clId="{1494427E-6E45-4321-8CA2-5A753031B71A}" dt="2022-05-24T21:14:18.194" v="4317" actId="6549"/>
          <ac:spMkLst>
            <pc:docMk/>
            <pc:sldMk cId="4114711605" sldId="299"/>
            <ac:spMk id="2" creationId="{B40F6B35-A2B0-458E-B812-B766E9FD4028}"/>
          </ac:spMkLst>
        </pc:spChg>
        <pc:spChg chg="mod">
          <ac:chgData name="은석 이" userId="af18d81f-601b-4b8c-ae0d-605950137b83" providerId="ADAL" clId="{1494427E-6E45-4321-8CA2-5A753031B71A}" dt="2022-05-24T21:15:45.772" v="4630" actId="20577"/>
          <ac:spMkLst>
            <pc:docMk/>
            <pc:sldMk cId="4114711605" sldId="299"/>
            <ac:spMk id="6" creationId="{5A449208-F114-436E-B63E-7D7668B205D9}"/>
          </ac:spMkLst>
        </pc:spChg>
        <pc:picChg chg="add del mod">
          <ac:chgData name="은석 이" userId="af18d81f-601b-4b8c-ae0d-605950137b83" providerId="ADAL" clId="{1494427E-6E45-4321-8CA2-5A753031B71A}" dt="2022-05-24T21:15:10.700" v="4521" actId="478"/>
          <ac:picMkLst>
            <pc:docMk/>
            <pc:sldMk cId="4114711605" sldId="299"/>
            <ac:picMk id="4" creationId="{26BDD023-3166-4FB0-9688-848E775E1D28}"/>
          </ac:picMkLst>
        </pc:picChg>
      </pc:sldChg>
      <pc:sldChg chg="add del setBg">
        <pc:chgData name="은석 이" userId="af18d81f-601b-4b8c-ae0d-605950137b83" providerId="ADAL" clId="{1494427E-6E45-4321-8CA2-5A753031B71A}" dt="2022-05-24T21:13:37.664" v="4277" actId="47"/>
        <pc:sldMkLst>
          <pc:docMk/>
          <pc:sldMk cId="1161729680" sldId="300"/>
        </pc:sldMkLst>
      </pc:sldChg>
      <pc:sldChg chg="modSp add mod">
        <pc:chgData name="은석 이" userId="af18d81f-601b-4b8c-ae0d-605950137b83" providerId="ADAL" clId="{1494427E-6E45-4321-8CA2-5A753031B71A}" dt="2022-05-24T21:17:28.050" v="4823" actId="5793"/>
        <pc:sldMkLst>
          <pc:docMk/>
          <pc:sldMk cId="3369994681" sldId="301"/>
        </pc:sldMkLst>
        <pc:spChg chg="mod">
          <ac:chgData name="은석 이" userId="af18d81f-601b-4b8c-ae0d-605950137b83" providerId="ADAL" clId="{1494427E-6E45-4321-8CA2-5A753031B71A}" dt="2022-05-24T21:17:28.050" v="4823" actId="5793"/>
          <ac:spMkLst>
            <pc:docMk/>
            <pc:sldMk cId="3369994681" sldId="301"/>
            <ac:spMk id="6" creationId="{5A449208-F114-436E-B63E-7D7668B205D9}"/>
          </ac:spMkLst>
        </pc:spChg>
      </pc:sldChg>
      <pc:sldChg chg="addSp delSp modSp add mod setBg">
        <pc:chgData name="은석 이" userId="af18d81f-601b-4b8c-ae0d-605950137b83" providerId="ADAL" clId="{1494427E-6E45-4321-8CA2-5A753031B71A}" dt="2022-05-24T21:03:23.051" v="3394" actId="20577"/>
        <pc:sldMkLst>
          <pc:docMk/>
          <pc:sldMk cId="1769703835" sldId="302"/>
        </pc:sldMkLst>
        <pc:spChg chg="mod">
          <ac:chgData name="은석 이" userId="af18d81f-601b-4b8c-ae0d-605950137b83" providerId="ADAL" clId="{1494427E-6E45-4321-8CA2-5A753031B71A}" dt="2022-05-24T15:35:43.597" v="2566" actId="20577"/>
          <ac:spMkLst>
            <pc:docMk/>
            <pc:sldMk cId="1769703835" sldId="302"/>
            <ac:spMk id="2" creationId="{CC30B04F-4E0C-4855-8587-CC7F3DF3B5D6}"/>
          </ac:spMkLst>
        </pc:spChg>
        <pc:spChg chg="del">
          <ac:chgData name="은석 이" userId="af18d81f-601b-4b8c-ae0d-605950137b83" providerId="ADAL" clId="{1494427E-6E45-4321-8CA2-5A753031B71A}" dt="2022-05-24T15:35:58.476" v="2568" actId="478"/>
          <ac:spMkLst>
            <pc:docMk/>
            <pc:sldMk cId="1769703835" sldId="302"/>
            <ac:spMk id="3" creationId="{68797A8E-C1CF-4A52-9F9E-66D8F0C8174A}"/>
          </ac:spMkLst>
        </pc:spChg>
        <pc:spChg chg="add mod">
          <ac:chgData name="은석 이" userId="af18d81f-601b-4b8c-ae0d-605950137b83" providerId="ADAL" clId="{1494427E-6E45-4321-8CA2-5A753031B71A}" dt="2022-05-24T21:03:23.051" v="3394" actId="20577"/>
          <ac:spMkLst>
            <pc:docMk/>
            <pc:sldMk cId="1769703835" sldId="302"/>
            <ac:spMk id="4" creationId="{8E6C1DC1-33CB-4744-AB74-036E5851956C}"/>
          </ac:spMkLst>
        </pc:spChg>
        <pc:spChg chg="add del mod">
          <ac:chgData name="은석 이" userId="af18d81f-601b-4b8c-ae0d-605950137b83" providerId="ADAL" clId="{1494427E-6E45-4321-8CA2-5A753031B71A}" dt="2022-05-24T15:36:01.186" v="2569" actId="478"/>
          <ac:spMkLst>
            <pc:docMk/>
            <pc:sldMk cId="1769703835" sldId="302"/>
            <ac:spMk id="8" creationId="{9E86A8F6-2FB8-48B6-9CE9-0D3534035267}"/>
          </ac:spMkLst>
        </pc:spChg>
        <pc:picChg chg="add del mod">
          <ac:chgData name="은석 이" userId="af18d81f-601b-4b8c-ae0d-605950137b83" providerId="ADAL" clId="{1494427E-6E45-4321-8CA2-5A753031B71A}" dt="2022-05-24T15:36:59.567" v="2702" actId="478"/>
          <ac:picMkLst>
            <pc:docMk/>
            <pc:sldMk cId="1769703835" sldId="302"/>
            <ac:picMk id="5" creationId="{AB5F0D3B-283F-4CF8-9633-FE028BE42306}"/>
          </ac:picMkLst>
        </pc:picChg>
        <pc:picChg chg="add del mod">
          <ac:chgData name="은석 이" userId="af18d81f-601b-4b8c-ae0d-605950137b83" providerId="ADAL" clId="{1494427E-6E45-4321-8CA2-5A753031B71A}" dt="2022-05-24T15:37:00.122" v="2703" actId="478"/>
          <ac:picMkLst>
            <pc:docMk/>
            <pc:sldMk cId="1769703835" sldId="302"/>
            <ac:picMk id="6" creationId="{A726EA30-DE9E-4089-BE37-6FA066DEE3B6}"/>
          </ac:picMkLst>
        </pc:picChg>
        <pc:picChg chg="add mod">
          <ac:chgData name="은석 이" userId="af18d81f-601b-4b8c-ae0d-605950137b83" providerId="ADAL" clId="{1494427E-6E45-4321-8CA2-5A753031B71A}" dt="2022-05-24T21:02:57.891" v="3308" actId="1076"/>
          <ac:picMkLst>
            <pc:docMk/>
            <pc:sldMk cId="1769703835" sldId="302"/>
            <ac:picMk id="10" creationId="{B9B2C635-8741-446C-A0B6-744D24524EA3}"/>
          </ac:picMkLst>
        </pc:picChg>
        <pc:picChg chg="add mod">
          <ac:chgData name="은석 이" userId="af18d81f-601b-4b8c-ae0d-605950137b83" providerId="ADAL" clId="{1494427E-6E45-4321-8CA2-5A753031B71A}" dt="2022-05-24T21:02:56.115" v="3307" actId="1076"/>
          <ac:picMkLst>
            <pc:docMk/>
            <pc:sldMk cId="1769703835" sldId="302"/>
            <ac:picMk id="12" creationId="{6D49D96D-B2A1-4DD5-908C-E2D5CFB7D47B}"/>
          </ac:picMkLst>
        </pc:picChg>
      </pc:sldChg>
      <pc:sldChg chg="addSp delSp modSp add mod">
        <pc:chgData name="은석 이" userId="af18d81f-601b-4b8c-ae0d-605950137b83" providerId="ADAL" clId="{1494427E-6E45-4321-8CA2-5A753031B71A}" dt="2022-05-24T21:04:12.712" v="3404" actId="20577"/>
        <pc:sldMkLst>
          <pc:docMk/>
          <pc:sldMk cId="3572700834" sldId="303"/>
        </pc:sldMkLst>
        <pc:spChg chg="mod">
          <ac:chgData name="은석 이" userId="af18d81f-601b-4b8c-ae0d-605950137b83" providerId="ADAL" clId="{1494427E-6E45-4321-8CA2-5A753031B71A}" dt="2022-05-24T21:04:12.712" v="3404" actId="20577"/>
          <ac:spMkLst>
            <pc:docMk/>
            <pc:sldMk cId="3572700834" sldId="303"/>
            <ac:spMk id="4" creationId="{904B8BCA-E657-4833-AB40-B59867614AA2}"/>
          </ac:spMkLst>
        </pc:spChg>
        <pc:spChg chg="add mod">
          <ac:chgData name="은석 이" userId="af18d81f-601b-4b8c-ae0d-605950137b83" providerId="ADAL" clId="{1494427E-6E45-4321-8CA2-5A753031B71A}" dt="2022-05-24T21:02:45.612" v="3306"/>
          <ac:spMkLst>
            <pc:docMk/>
            <pc:sldMk cId="3572700834" sldId="303"/>
            <ac:spMk id="6" creationId="{3A0D74BD-7727-4409-9D00-6EA7BB2ECA65}"/>
          </ac:spMkLst>
        </pc:spChg>
        <pc:picChg chg="add mod">
          <ac:chgData name="은석 이" userId="af18d81f-601b-4b8c-ae0d-605950137b83" providerId="ADAL" clId="{1494427E-6E45-4321-8CA2-5A753031B71A}" dt="2022-05-24T21:02:00.266" v="3222" actId="1076"/>
          <ac:picMkLst>
            <pc:docMk/>
            <pc:sldMk cId="3572700834" sldId="303"/>
            <ac:picMk id="3" creationId="{E00833D8-D482-4AD9-99DC-5FCF9048E66F}"/>
          </ac:picMkLst>
        </pc:picChg>
        <pc:picChg chg="del">
          <ac:chgData name="은석 이" userId="af18d81f-601b-4b8c-ae0d-605950137b83" providerId="ADAL" clId="{1494427E-6E45-4321-8CA2-5A753031B71A}" dt="2022-05-24T20:56:00.493" v="2876" actId="478"/>
          <ac:picMkLst>
            <pc:docMk/>
            <pc:sldMk cId="3572700834" sldId="303"/>
            <ac:picMk id="5" creationId="{884A6AA9-373F-4854-BBD7-D573F012461F}"/>
          </ac:picMkLst>
        </pc:picChg>
      </pc:sldChg>
      <pc:sldChg chg="addSp delSp modSp add mod">
        <pc:chgData name="은석 이" userId="af18d81f-601b-4b8c-ae0d-605950137b83" providerId="ADAL" clId="{1494427E-6E45-4321-8CA2-5A753031B71A}" dt="2022-05-24T21:10:24.256" v="3817"/>
        <pc:sldMkLst>
          <pc:docMk/>
          <pc:sldMk cId="3475123794" sldId="304"/>
        </pc:sldMkLst>
        <pc:spChg chg="mod">
          <ac:chgData name="은석 이" userId="af18d81f-601b-4b8c-ae0d-605950137b83" providerId="ADAL" clId="{1494427E-6E45-4321-8CA2-5A753031B71A}" dt="2022-05-24T21:10:24.256" v="3817"/>
          <ac:spMkLst>
            <pc:docMk/>
            <pc:sldMk cId="3475123794" sldId="304"/>
            <ac:spMk id="9" creationId="{97C2B3B8-344D-4F66-B45E-00C376ACB17A}"/>
          </ac:spMkLst>
        </pc:spChg>
        <pc:picChg chg="add mod">
          <ac:chgData name="은석 이" userId="af18d81f-601b-4b8c-ae0d-605950137b83" providerId="ADAL" clId="{1494427E-6E45-4321-8CA2-5A753031B71A}" dt="2022-05-24T21:09:59.283" v="3717" actId="1076"/>
          <ac:picMkLst>
            <pc:docMk/>
            <pc:sldMk cId="3475123794" sldId="304"/>
            <ac:picMk id="3" creationId="{770558DE-1704-46C3-B9E8-AB4B65B36DB6}"/>
          </ac:picMkLst>
        </pc:picChg>
        <pc:picChg chg="del">
          <ac:chgData name="은석 이" userId="af18d81f-601b-4b8c-ae0d-605950137b83" providerId="ADAL" clId="{1494427E-6E45-4321-8CA2-5A753031B71A}" dt="2022-05-24T21:09:57.138" v="3715" actId="478"/>
          <ac:picMkLst>
            <pc:docMk/>
            <pc:sldMk cId="3475123794" sldId="304"/>
            <ac:picMk id="7" creationId="{EA81F87F-71A3-44BB-93AA-A1558C6ACF5B}"/>
          </ac:picMkLst>
        </pc:picChg>
      </pc:sldChg>
      <pc:sldChg chg="addSp delSp modSp add mod">
        <pc:chgData name="은석 이" userId="af18d81f-601b-4b8c-ae0d-605950137b83" providerId="ADAL" clId="{1494427E-6E45-4321-8CA2-5A753031B71A}" dt="2022-05-24T21:13:58.537" v="4284"/>
        <pc:sldMkLst>
          <pc:docMk/>
          <pc:sldMk cId="3352048768" sldId="305"/>
        </pc:sldMkLst>
        <pc:spChg chg="add mod">
          <ac:chgData name="은석 이" userId="af18d81f-601b-4b8c-ae0d-605950137b83" providerId="ADAL" clId="{1494427E-6E45-4321-8CA2-5A753031B71A}" dt="2022-05-24T21:13:58.537" v="4284"/>
          <ac:spMkLst>
            <pc:docMk/>
            <pc:sldMk cId="3352048768" sldId="305"/>
            <ac:spMk id="5" creationId="{899A5050-8FBE-4060-BC6B-2161C03E33E6}"/>
          </ac:spMkLst>
        </pc:spChg>
        <pc:spChg chg="del">
          <ac:chgData name="은석 이" userId="af18d81f-601b-4b8c-ae0d-605950137b83" providerId="ADAL" clId="{1494427E-6E45-4321-8CA2-5A753031B71A}" dt="2022-05-24T21:13:57.688" v="4283" actId="478"/>
          <ac:spMkLst>
            <pc:docMk/>
            <pc:sldMk cId="3352048768" sldId="305"/>
            <ac:spMk id="6" creationId="{B2CC3671-910C-4212-BCD2-72C9674D9136}"/>
          </ac:spMkLst>
        </pc:spChg>
        <pc:spChg chg="add mod">
          <ac:chgData name="은석 이" userId="af18d81f-601b-4b8c-ae0d-605950137b83" providerId="ADAL" clId="{1494427E-6E45-4321-8CA2-5A753031B71A}" dt="2022-05-24T21:13:58.537" v="4284"/>
          <ac:spMkLst>
            <pc:docMk/>
            <pc:sldMk cId="3352048768" sldId="305"/>
            <ac:spMk id="7" creationId="{D5FD2707-E5CF-40EA-8FF3-C51F0B9D149B}"/>
          </ac:spMkLst>
        </pc:spChg>
        <pc:spChg chg="del">
          <ac:chgData name="은석 이" userId="af18d81f-601b-4b8c-ae0d-605950137b83" providerId="ADAL" clId="{1494427E-6E45-4321-8CA2-5A753031B71A}" dt="2022-05-24T21:13:56.544" v="4282" actId="478"/>
          <ac:spMkLst>
            <pc:docMk/>
            <pc:sldMk cId="3352048768" sldId="305"/>
            <ac:spMk id="9" creationId="{97C2B3B8-344D-4F66-B45E-00C376ACB17A}"/>
          </ac:spMkLst>
        </pc:spChg>
        <pc:picChg chg="del">
          <ac:chgData name="은석 이" userId="af18d81f-601b-4b8c-ae0d-605950137b83" providerId="ADAL" clId="{1494427E-6E45-4321-8CA2-5A753031B71A}" dt="2022-05-24T21:13:55.204" v="4281" actId="478"/>
          <ac:picMkLst>
            <pc:docMk/>
            <pc:sldMk cId="3352048768" sldId="305"/>
            <ac:picMk id="3" creationId="{770558DE-1704-46C3-B9E8-AB4B65B36DB6}"/>
          </ac:picMkLst>
        </pc:picChg>
      </pc:sldChg>
      <pc:sldChg chg="add del">
        <pc:chgData name="은석 이" userId="af18d81f-601b-4b8c-ae0d-605950137b83" providerId="ADAL" clId="{1494427E-6E45-4321-8CA2-5A753031B71A}" dt="2022-05-24T21:16:01.633" v="4632" actId="47"/>
        <pc:sldMkLst>
          <pc:docMk/>
          <pc:sldMk cId="3071482888" sldId="306"/>
        </pc:sldMkLst>
      </pc:sldChg>
      <pc:sldChg chg="addSp delSp modSp add mod setBg delDesignElem">
        <pc:chgData name="은석 이" userId="af18d81f-601b-4b8c-ae0d-605950137b83" providerId="ADAL" clId="{1494427E-6E45-4321-8CA2-5A753031B71A}" dt="2022-05-24T21:32:54.077" v="6503" actId="20577"/>
        <pc:sldMkLst>
          <pc:docMk/>
          <pc:sldMk cId="3279740635" sldId="306"/>
        </pc:sldMkLst>
        <pc:spChg chg="add mod">
          <ac:chgData name="은석 이" userId="af18d81f-601b-4b8c-ae0d-605950137b83" providerId="ADAL" clId="{1494427E-6E45-4321-8CA2-5A753031B71A}" dt="2022-05-24T21:32:44.954" v="6499"/>
          <ac:spMkLst>
            <pc:docMk/>
            <pc:sldMk cId="3279740635" sldId="306"/>
            <ac:spMk id="4" creationId="{D37158F5-6899-411B-9A5C-94D184D5038B}"/>
          </ac:spMkLst>
        </pc:spChg>
        <pc:spChg chg="add mod">
          <ac:chgData name="은석 이" userId="af18d81f-601b-4b8c-ae0d-605950137b83" providerId="ADAL" clId="{1494427E-6E45-4321-8CA2-5A753031B71A}" dt="2022-05-24T21:32:54.077" v="6503" actId="20577"/>
          <ac:spMkLst>
            <pc:docMk/>
            <pc:sldMk cId="3279740635" sldId="306"/>
            <ac:spMk id="9" creationId="{2C9F9349-A3A4-4FFC-8202-C19062F3C27C}"/>
          </ac:spMkLst>
        </pc:spChg>
        <pc:spChg chg="del">
          <ac:chgData name="은석 이" userId="af18d81f-601b-4b8c-ae0d-605950137b83" providerId="ADAL" clId="{1494427E-6E45-4321-8CA2-5A753031B71A}" dt="2022-05-24T21:20:52.028" v="4850" actId="478"/>
          <ac:spMkLst>
            <pc:docMk/>
            <pc:sldMk cId="3279740635" sldId="306"/>
            <ac:spMk id="44" creationId="{34C1E82E-19D7-4B4C-B778-B31EB8F9ABA5}"/>
          </ac:spMkLst>
        </pc:spChg>
        <pc:spChg chg="del">
          <ac:chgData name="은석 이" userId="af18d81f-601b-4b8c-ae0d-605950137b83" providerId="ADAL" clId="{1494427E-6E45-4321-8CA2-5A753031B71A}" dt="2022-05-24T21:20:48.681" v="4849"/>
          <ac:spMkLst>
            <pc:docMk/>
            <pc:sldMk cId="3279740635" sldId="306"/>
            <ac:spMk id="49" creationId="{33801627-6861-4EA9-BE98-E0CE33A894D9}"/>
          </ac:spMkLst>
        </pc:spChg>
        <pc:spChg chg="del">
          <ac:chgData name="은석 이" userId="af18d81f-601b-4b8c-ae0d-605950137b83" providerId="ADAL" clId="{1494427E-6E45-4321-8CA2-5A753031B71A}" dt="2022-05-24T21:20:48.681" v="4849"/>
          <ac:spMkLst>
            <pc:docMk/>
            <pc:sldMk cId="3279740635" sldId="306"/>
            <ac:spMk id="51" creationId="{93C1483F-490E-4C8A-8765-1F8AF0C67D5F}"/>
          </ac:spMkLst>
        </pc:spChg>
        <pc:spChg chg="del">
          <ac:chgData name="은석 이" userId="af18d81f-601b-4b8c-ae0d-605950137b83" providerId="ADAL" clId="{1494427E-6E45-4321-8CA2-5A753031B71A}" dt="2022-05-24T21:20:48.681" v="4849"/>
          <ac:spMkLst>
            <pc:docMk/>
            <pc:sldMk cId="3279740635" sldId="306"/>
            <ac:spMk id="53" creationId="{0249BF42-D05C-4553-9417-7B8695759291}"/>
          </ac:spMkLst>
        </pc:spChg>
      </pc:sldChg>
    </pc:docChg>
  </pc:docChgLst>
  <pc:docChgLst>
    <pc:chgData name="은석 이" userId="af18d81f-601b-4b8c-ae0d-605950137b83" providerId="ADAL" clId="{E0186E4A-1FD0-4AA0-BBC1-03716B25C14B}"/>
    <pc:docChg chg="custSel modSld">
      <pc:chgData name="은석 이" userId="af18d81f-601b-4b8c-ae0d-605950137b83" providerId="ADAL" clId="{E0186E4A-1FD0-4AA0-BBC1-03716B25C14B}" dt="2022-05-24T21:38:57.211" v="531" actId="20577"/>
      <pc:docMkLst>
        <pc:docMk/>
      </pc:docMkLst>
      <pc:sldChg chg="modSp mod">
        <pc:chgData name="은석 이" userId="af18d81f-601b-4b8c-ae0d-605950137b83" providerId="ADAL" clId="{E0186E4A-1FD0-4AA0-BBC1-03716B25C14B}" dt="2022-05-24T21:38:57.211" v="531" actId="20577"/>
        <pc:sldMkLst>
          <pc:docMk/>
          <pc:sldMk cId="3352048768" sldId="305"/>
        </pc:sldMkLst>
        <pc:spChg chg="mod">
          <ac:chgData name="은석 이" userId="af18d81f-601b-4b8c-ae0d-605950137b83" providerId="ADAL" clId="{E0186E4A-1FD0-4AA0-BBC1-03716B25C14B}" dt="2022-05-24T21:38:57.211" v="531" actId="20577"/>
          <ac:spMkLst>
            <pc:docMk/>
            <pc:sldMk cId="3352048768" sldId="305"/>
            <ac:spMk id="5" creationId="{899A5050-8FBE-4060-BC6B-2161C03E33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DDCC384-E961-4E31-8562-4DE5A343C676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4903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C384-E961-4E31-8562-4DE5A343C676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99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C384-E961-4E31-8562-4DE5A343C676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C384-E961-4E31-8562-4DE5A343C676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25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C384-E961-4E31-8562-4DE5A343C676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084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C384-E961-4E31-8562-4DE5A343C676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09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C384-E961-4E31-8562-4DE5A343C676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80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C384-E961-4E31-8562-4DE5A343C676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58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C384-E961-4E31-8562-4DE5A343C676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3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C384-E961-4E31-8562-4DE5A343C676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85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C384-E961-4E31-8562-4DE5A343C676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78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DDCC384-E961-4E31-8562-4DE5A343C676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35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8F106-2868-457C-A936-6797DF1A0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159" y="561252"/>
            <a:ext cx="9941211" cy="3428328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 프로그래밍 패턴 과제</a:t>
            </a:r>
            <a:br>
              <a:rPr lang="en-US" altLang="ko-KR" sz="2000" dirty="0"/>
            </a:br>
            <a:br>
              <a:rPr lang="en-US" altLang="ko-KR" sz="6000" dirty="0"/>
            </a:br>
            <a:r>
              <a:rPr lang="en-US" altLang="ko-KR" sz="6000" dirty="0"/>
              <a:t>Love</a:t>
            </a:r>
            <a:r>
              <a:rPr lang="ko-KR" altLang="en-US" sz="6000" dirty="0"/>
              <a:t> </a:t>
            </a:r>
            <a:r>
              <a:rPr lang="en-US" altLang="ko-KR" sz="6000" dirty="0"/>
              <a:t>Letter</a:t>
            </a:r>
            <a:br>
              <a:rPr lang="en-US" altLang="ko-KR" sz="6000" dirty="0"/>
            </a:br>
            <a:endParaRPr lang="ko-KR" altLang="en-US" sz="6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C9A353-F998-4EB9-8433-B02F21EEE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159" y="4550832"/>
            <a:ext cx="9941211" cy="1745916"/>
          </a:xfrm>
          <a:noFill/>
        </p:spPr>
        <p:txBody>
          <a:bodyPr anchor="t">
            <a:normAutofit/>
          </a:bodyPr>
          <a:lstStyle/>
          <a:p>
            <a:endParaRPr lang="en-US" altLang="ko-KR" sz="2800" dirty="0">
              <a:solidFill>
                <a:schemeClr val="tx1"/>
              </a:solidFill>
            </a:endParaRPr>
          </a:p>
          <a:p>
            <a:pPr algn="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r>
              <a:rPr lang="ko-KR" altLang="en-US" sz="2800" dirty="0">
                <a:solidFill>
                  <a:schemeClr val="tx1"/>
                </a:solidFill>
              </a:rPr>
              <a:t>반 </a:t>
            </a:r>
            <a:r>
              <a:rPr lang="en-US" altLang="ko-KR" sz="2800" dirty="0">
                <a:solidFill>
                  <a:schemeClr val="tx1"/>
                </a:solidFill>
              </a:rPr>
              <a:t>(</a:t>
            </a:r>
            <a:r>
              <a:rPr lang="ko-KR" altLang="en-US" sz="2800" dirty="0">
                <a:solidFill>
                  <a:schemeClr val="tx1"/>
                </a:solidFill>
              </a:rPr>
              <a:t>화요일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</a:p>
          <a:p>
            <a:pPr algn="r"/>
            <a:r>
              <a:rPr lang="en-US" altLang="ko-KR" sz="2800" dirty="0">
                <a:solidFill>
                  <a:schemeClr val="tx1"/>
                </a:solidFill>
              </a:rPr>
              <a:t>202034008 </a:t>
            </a:r>
            <a:r>
              <a:rPr lang="ko-KR" altLang="en-US" sz="2800" dirty="0">
                <a:solidFill>
                  <a:schemeClr val="tx1"/>
                </a:solidFill>
              </a:rPr>
              <a:t>최성원</a:t>
            </a:r>
            <a:endParaRPr lang="en-US" altLang="ko-KR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99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99A5050-8FBE-4060-BC6B-2161C03E3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063" y="1811547"/>
            <a:ext cx="9413025" cy="502920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GameObject</a:t>
            </a:r>
            <a:endParaRPr lang="en-US" altLang="ko-KR" dirty="0"/>
          </a:p>
          <a:p>
            <a:pPr lvl="1"/>
            <a:r>
              <a:rPr lang="ko-KR" altLang="en-US" dirty="0"/>
              <a:t>모든</a:t>
            </a:r>
            <a:r>
              <a:rPr lang="en-US" altLang="ko-KR" dirty="0"/>
              <a:t> </a:t>
            </a:r>
            <a:r>
              <a:rPr lang="ko-KR" altLang="en-US" dirty="0"/>
              <a:t>클래스들의 상위 부모가 되는 클래스</a:t>
            </a:r>
            <a:endParaRPr lang="en-US" altLang="ko-KR" dirty="0"/>
          </a:p>
          <a:p>
            <a:pPr lvl="1"/>
            <a:r>
              <a:rPr lang="ko-KR" altLang="en-US" dirty="0" err="1"/>
              <a:t>버추얼</a:t>
            </a:r>
            <a:r>
              <a:rPr lang="ko-KR" altLang="en-US" dirty="0"/>
              <a:t> 함수를 가지고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Player</a:t>
            </a:r>
          </a:p>
          <a:p>
            <a:pPr lvl="1"/>
            <a:r>
              <a:rPr lang="ko-KR" altLang="en-US" dirty="0"/>
              <a:t>플레이어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 err="1"/>
              <a:t>moveUp</a:t>
            </a:r>
            <a:r>
              <a:rPr lang="en-US" altLang="ko-KR" dirty="0"/>
              <a:t>, </a:t>
            </a:r>
            <a:r>
              <a:rPr lang="en-US" altLang="ko-KR" dirty="0" err="1"/>
              <a:t>moveDown</a:t>
            </a:r>
            <a:r>
              <a:rPr lang="en-US" altLang="ko-KR" dirty="0"/>
              <a:t>, </a:t>
            </a:r>
            <a:r>
              <a:rPr lang="en-US" altLang="ko-KR" dirty="0" err="1"/>
              <a:t>moveLeft</a:t>
            </a:r>
            <a:r>
              <a:rPr lang="en-US" altLang="ko-KR" dirty="0"/>
              <a:t>, </a:t>
            </a:r>
            <a:r>
              <a:rPr lang="en-US" altLang="ko-KR" dirty="0" err="1"/>
              <a:t>moveRight</a:t>
            </a:r>
            <a:r>
              <a:rPr lang="ko-KR" altLang="en-US" dirty="0"/>
              <a:t>과 같은 </a:t>
            </a:r>
            <a:r>
              <a:rPr lang="en-US" altLang="ko-KR" dirty="0"/>
              <a:t>bool</a:t>
            </a:r>
            <a:r>
              <a:rPr lang="ko-KR" altLang="en-US" dirty="0"/>
              <a:t>값을 가지고 있음</a:t>
            </a:r>
            <a:endParaRPr lang="en-US" altLang="ko-KR" dirty="0"/>
          </a:p>
          <a:p>
            <a:pPr lvl="1"/>
            <a:r>
              <a:rPr lang="ko-KR" altLang="en-US" dirty="0"/>
              <a:t>위 </a:t>
            </a:r>
            <a:r>
              <a:rPr lang="en-US" altLang="ko-KR" dirty="0"/>
              <a:t>bool</a:t>
            </a:r>
            <a:r>
              <a:rPr lang="ko-KR" altLang="en-US" dirty="0"/>
              <a:t>값이 </a:t>
            </a:r>
            <a:r>
              <a:rPr lang="en-US" altLang="ko-KR" dirty="0"/>
              <a:t>true</a:t>
            </a:r>
            <a:r>
              <a:rPr lang="ko-KR" altLang="en-US" dirty="0"/>
              <a:t>가 될 때마다 해당 방향으로 이동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Wall</a:t>
            </a:r>
          </a:p>
          <a:p>
            <a:pPr lvl="1"/>
            <a:r>
              <a:rPr lang="ko-KR" altLang="en-US" dirty="0"/>
              <a:t>미로를</a:t>
            </a:r>
            <a:r>
              <a:rPr lang="en-US" altLang="ko-KR" dirty="0"/>
              <a:t> </a:t>
            </a:r>
            <a:r>
              <a:rPr lang="ko-KR" altLang="en-US" dirty="0"/>
              <a:t>구성하는 벽이 되는 클래스</a:t>
            </a:r>
            <a:endParaRPr lang="en-US" altLang="ko-KR" dirty="0"/>
          </a:p>
          <a:p>
            <a:pPr lvl="1"/>
            <a:r>
              <a:rPr lang="ko-KR" altLang="en-US" dirty="0"/>
              <a:t>플레이어와 충돌 시 사망</a:t>
            </a:r>
            <a:endParaRPr lang="en-US" altLang="ko-KR" dirty="0"/>
          </a:p>
          <a:p>
            <a:r>
              <a:rPr lang="en-US" altLang="ko-KR" dirty="0"/>
              <a:t>Letter</a:t>
            </a:r>
          </a:p>
          <a:p>
            <a:pPr lvl="1"/>
            <a:r>
              <a:rPr lang="ko-KR" altLang="en-US" dirty="0"/>
              <a:t>미로에 숨겨진 글자 클래스</a:t>
            </a:r>
            <a:endParaRPr lang="en-US" altLang="ko-KR" dirty="0"/>
          </a:p>
          <a:p>
            <a:pPr lvl="1"/>
            <a:r>
              <a:rPr lang="ko-KR" altLang="en-US" dirty="0"/>
              <a:t>플레이어와 충돌 시 글자를 먹은 것으로 판정</a:t>
            </a:r>
            <a:endParaRPr lang="en-US" altLang="ko-KR" dirty="0"/>
          </a:p>
          <a:p>
            <a:r>
              <a:rPr lang="en-US" altLang="ko-KR" dirty="0"/>
              <a:t>Goal</a:t>
            </a:r>
          </a:p>
          <a:p>
            <a:pPr lvl="1"/>
            <a:r>
              <a:rPr lang="ko-KR" altLang="en-US" dirty="0"/>
              <a:t>미로의 종착지가 되는 클래스</a:t>
            </a:r>
            <a:endParaRPr lang="en-US" altLang="ko-KR" dirty="0"/>
          </a:p>
          <a:p>
            <a:pPr lvl="1"/>
            <a:r>
              <a:rPr lang="ko-KR" altLang="en-US" dirty="0"/>
              <a:t>플레이어와 충돌 시 글자를 몇 개 먹었는지 판정 후 </a:t>
            </a:r>
            <a:r>
              <a:rPr lang="ko-KR" altLang="en-US" dirty="0" err="1"/>
              <a:t>해피</a:t>
            </a:r>
            <a:r>
              <a:rPr lang="ko-KR" altLang="en-US" dirty="0"/>
              <a:t> 엔딩 또는 </a:t>
            </a:r>
            <a:r>
              <a:rPr lang="ko-KR" altLang="en-US" dirty="0" err="1"/>
              <a:t>배드</a:t>
            </a:r>
            <a:r>
              <a:rPr lang="ko-KR" altLang="en-US" dirty="0"/>
              <a:t> 엔딩 반환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5FD2707-E5CF-40EA-8FF3-C51F0B9D149B}"/>
              </a:ext>
            </a:extLst>
          </p:cNvPr>
          <p:cNvSpPr txBox="1">
            <a:spLocks/>
          </p:cNvSpPr>
          <p:nvPr/>
        </p:nvSpPr>
        <p:spPr>
          <a:xfrm>
            <a:off x="277990" y="397658"/>
            <a:ext cx="4583456" cy="1198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3. Class Diagram</a:t>
            </a:r>
          </a:p>
          <a:p>
            <a:r>
              <a:rPr lang="en-US" altLang="ko-KR" sz="4000" dirty="0"/>
              <a:t>   </a:t>
            </a:r>
            <a:r>
              <a:rPr lang="en-US" altLang="ko-KR" sz="2400" dirty="0"/>
              <a:t>3.1</a:t>
            </a:r>
            <a:r>
              <a:rPr lang="ko-KR" altLang="en-US" sz="2400" dirty="0"/>
              <a:t> </a:t>
            </a:r>
            <a:r>
              <a:rPr lang="en-US" altLang="ko-KR" sz="2400" dirty="0" err="1"/>
              <a:t>GameManager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5518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F6B35-A2B0-458E-B812-B766E9FD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22692"/>
            <a:ext cx="9692640" cy="13255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게임 결과물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F341F5-3A8A-F337-B886-626EDB68FE67}"/>
              </a:ext>
            </a:extLst>
          </p:cNvPr>
          <p:cNvSpPr txBox="1"/>
          <p:nvPr/>
        </p:nvSpPr>
        <p:spPr>
          <a:xfrm>
            <a:off x="3146195" y="538990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타이틀 화면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D24B6F-571A-5BA0-0894-6B9D593C5895}"/>
              </a:ext>
            </a:extLst>
          </p:cNvPr>
          <p:cNvSpPr txBox="1"/>
          <p:nvPr/>
        </p:nvSpPr>
        <p:spPr>
          <a:xfrm>
            <a:off x="7251719" y="54253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방법</a:t>
            </a:r>
            <a:endParaRPr lang="en-US" altLang="ko-KR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2E7111C-9468-4BE8-D9FE-DE50048A5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771" y="1794294"/>
            <a:ext cx="3588589" cy="358858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76F91B3-53DD-5098-DC97-1987259A3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080" y="1794294"/>
            <a:ext cx="3588589" cy="358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11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F6B35-A2B0-458E-B812-B766E9FD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22692"/>
            <a:ext cx="9692640" cy="13255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게임 결과물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C8E694-4D5B-D7C4-4C61-B58CCE4CC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27" y="1963375"/>
            <a:ext cx="3198326" cy="33418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A80895-69E2-69AB-D3AE-4DBC0CE4A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585" y="1963375"/>
            <a:ext cx="3198326" cy="33461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BDFA571-3E53-E0DB-52AB-81C7D1242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847" y="1963375"/>
            <a:ext cx="3198901" cy="33418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F341F5-3A8A-F337-B886-626EDB68FE67}"/>
              </a:ext>
            </a:extLst>
          </p:cNvPr>
          <p:cNvSpPr txBox="1"/>
          <p:nvPr/>
        </p:nvSpPr>
        <p:spPr>
          <a:xfrm>
            <a:off x="1242204" y="53052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게임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79D81D-9B62-A820-5C1A-7CE0ADBC88DA}"/>
              </a:ext>
            </a:extLst>
          </p:cNvPr>
          <p:cNvSpPr txBox="1"/>
          <p:nvPr/>
        </p:nvSpPr>
        <p:spPr>
          <a:xfrm>
            <a:off x="8919877" y="531568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이동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D24B6F-571A-5BA0-0894-6B9D593C5895}"/>
              </a:ext>
            </a:extLst>
          </p:cNvPr>
          <p:cNvSpPr txBox="1"/>
          <p:nvPr/>
        </p:nvSpPr>
        <p:spPr>
          <a:xfrm>
            <a:off x="5457426" y="531568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이동 </a:t>
            </a:r>
            <a:r>
              <a:rPr lang="en-US" altLang="ko-K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58882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F6B35-A2B0-458E-B812-B766E9FD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22692"/>
            <a:ext cx="9692640" cy="13255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게임 결과물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F341F5-3A8A-F337-B886-626EDB68FE67}"/>
              </a:ext>
            </a:extLst>
          </p:cNvPr>
          <p:cNvSpPr txBox="1"/>
          <p:nvPr/>
        </p:nvSpPr>
        <p:spPr>
          <a:xfrm>
            <a:off x="1595774" y="531589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해피</a:t>
            </a:r>
            <a:r>
              <a:rPr lang="ko-KR" altLang="en-US" dirty="0"/>
              <a:t> 엔딩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79D81D-9B62-A820-5C1A-7CE0ADBC88DA}"/>
              </a:ext>
            </a:extLst>
          </p:cNvPr>
          <p:cNvSpPr txBox="1"/>
          <p:nvPr/>
        </p:nvSpPr>
        <p:spPr>
          <a:xfrm>
            <a:off x="8919877" y="53156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D24B6F-571A-5BA0-0894-6B9D593C5895}"/>
              </a:ext>
            </a:extLst>
          </p:cNvPr>
          <p:cNvSpPr txBox="1"/>
          <p:nvPr/>
        </p:nvSpPr>
        <p:spPr>
          <a:xfrm>
            <a:off x="5457426" y="531568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배드</a:t>
            </a:r>
            <a:r>
              <a:rPr lang="ko-KR" altLang="en-US" dirty="0"/>
              <a:t> 엔딩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519391D-D893-46F3-A8A9-5DB84F609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954" y="1957162"/>
            <a:ext cx="3348082" cy="33480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2D9F7D5-AEE5-93E8-63F4-C485BDF31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033" y="1957162"/>
            <a:ext cx="3348082" cy="33480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790D8B8-4789-659B-A923-AB65E9A2A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91" y="1957162"/>
            <a:ext cx="3348082" cy="334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2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F6B35-A2B0-458E-B812-B766E9FD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22692"/>
            <a:ext cx="9692640" cy="1325562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소감 한마디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A449208-F114-436E-B63E-7D7668B20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063" y="1828799"/>
            <a:ext cx="8594725" cy="5029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지금 휴학하면 성적 반영 안 되죠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6999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46427A-A5BF-4382-ABC7-C1C156F5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ko-KR" altLang="en-US" sz="2800" dirty="0">
                <a:solidFill>
                  <a:srgbClr val="FFFFFF"/>
                </a:solidFill>
              </a:rPr>
              <a:t>목차</a:t>
            </a:r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내용 개체 틀 2">
            <a:extLst>
              <a:ext uri="{FF2B5EF4-FFF2-40B4-BE49-F238E27FC236}">
                <a16:creationId xmlns:a16="http://schemas.microsoft.com/office/drawing/2014/main" id="{34C1E82E-19D7-4B4C-B778-B31EB8F9A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700" dirty="0"/>
              <a:t>1. </a:t>
            </a:r>
            <a:r>
              <a:rPr lang="ko-KR" altLang="en-US" sz="1700" dirty="0"/>
              <a:t>게임 개요</a:t>
            </a:r>
            <a:endParaRPr lang="en-US" altLang="ko-KR" sz="1700" dirty="0"/>
          </a:p>
          <a:p>
            <a:pPr marL="274320" lvl="1" indent="0">
              <a:buNone/>
            </a:pPr>
            <a:r>
              <a:rPr lang="en-US" altLang="ko-KR" sz="1500" dirty="0"/>
              <a:t>1.1 </a:t>
            </a:r>
            <a:r>
              <a:rPr lang="ko-KR" altLang="en-US" sz="1500" dirty="0"/>
              <a:t>개발</a:t>
            </a:r>
            <a:r>
              <a:rPr lang="en-US" altLang="ko-KR" sz="1500" dirty="0"/>
              <a:t> </a:t>
            </a:r>
            <a:r>
              <a:rPr lang="ko-KR" altLang="en-US" sz="1500" dirty="0"/>
              <a:t>및 동작환경</a:t>
            </a:r>
            <a:endParaRPr lang="en-US" altLang="ko-KR" sz="1500" dirty="0"/>
          </a:p>
          <a:p>
            <a:pPr marL="274320" lvl="1" indent="0">
              <a:buNone/>
            </a:pPr>
            <a:r>
              <a:rPr lang="en-US" altLang="ko-KR" sz="1500" dirty="0"/>
              <a:t>1.2 </a:t>
            </a:r>
            <a:r>
              <a:rPr lang="ko-KR" altLang="en-US" sz="1500" dirty="0"/>
              <a:t>게임 소개</a:t>
            </a:r>
            <a:endParaRPr lang="en-US" altLang="ko-KR" sz="1500" dirty="0"/>
          </a:p>
          <a:p>
            <a:pPr marL="274320" lvl="1" indent="0">
              <a:buNone/>
            </a:pPr>
            <a:r>
              <a:rPr lang="en-US" altLang="ko-KR" sz="1500" dirty="0"/>
              <a:t>1.3 </a:t>
            </a:r>
            <a:r>
              <a:rPr lang="ko-KR" altLang="en-US" sz="1500" dirty="0"/>
              <a:t>게임 조작법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700" dirty="0"/>
              <a:t>2. </a:t>
            </a:r>
            <a:r>
              <a:rPr lang="ko-KR" altLang="en-US" sz="1700" dirty="0"/>
              <a:t>게임 </a:t>
            </a:r>
            <a:r>
              <a:rPr lang="en-US" altLang="ko-KR" sz="1700" dirty="0"/>
              <a:t>Flowchart</a:t>
            </a:r>
          </a:p>
          <a:p>
            <a:pPr marL="274320" lvl="1" indent="0">
              <a:buNone/>
            </a:pPr>
            <a:r>
              <a:rPr lang="en-US" altLang="ko-KR" sz="1500" dirty="0"/>
              <a:t>2.1 Game</a:t>
            </a:r>
            <a:r>
              <a:rPr lang="ko-KR" altLang="en-US" sz="1500" dirty="0"/>
              <a:t> </a:t>
            </a:r>
            <a:r>
              <a:rPr lang="en-US" altLang="ko-KR" sz="1500" dirty="0"/>
              <a:t>Loop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pPr marL="274320" lvl="1" indent="0">
              <a:buNone/>
            </a:pPr>
            <a:r>
              <a:rPr lang="en-US" altLang="ko-KR" sz="1500" dirty="0"/>
              <a:t>2.2 Command</a:t>
            </a:r>
            <a:r>
              <a:rPr lang="ko-KR" altLang="en-US" sz="1500" dirty="0"/>
              <a:t>별 </a:t>
            </a:r>
            <a:r>
              <a:rPr lang="en-US" altLang="ko-KR" sz="1500" dirty="0"/>
              <a:t>Flowchart</a:t>
            </a:r>
          </a:p>
          <a:p>
            <a:pPr marL="0" indent="0">
              <a:buNone/>
            </a:pPr>
            <a:r>
              <a:rPr lang="en-US" altLang="ko-KR" sz="1700" dirty="0"/>
              <a:t>3. </a:t>
            </a:r>
            <a:r>
              <a:rPr lang="ko-KR" altLang="en-US" sz="1700" dirty="0"/>
              <a:t>게임 </a:t>
            </a:r>
            <a:r>
              <a:rPr lang="en-US" altLang="ko-KR" sz="1700" dirty="0"/>
              <a:t>Class Diagram</a:t>
            </a:r>
          </a:p>
          <a:p>
            <a:pPr marL="0" indent="0">
              <a:buNone/>
            </a:pPr>
            <a:r>
              <a:rPr lang="en-US" altLang="ko-KR" sz="1700"/>
              <a:t>4</a:t>
            </a:r>
            <a:r>
              <a:rPr lang="en-US" altLang="ko-KR" sz="1700" dirty="0"/>
              <a:t>. </a:t>
            </a:r>
            <a:r>
              <a:rPr lang="ko-KR" altLang="en-US" sz="1700" dirty="0"/>
              <a:t>게임 결과물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5. </a:t>
            </a:r>
            <a:r>
              <a:rPr lang="ko-KR" altLang="en-US" sz="1700" dirty="0"/>
              <a:t>소감</a:t>
            </a:r>
            <a:endParaRPr lang="en-US" altLang="ko-KR" sz="1700" dirty="0"/>
          </a:p>
          <a:p>
            <a:pPr marL="0" indent="0">
              <a:buNone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11898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6427A-A5BF-4382-ABC7-C1C156F5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ko-KR" altLang="en-US" sz="2800" dirty="0">
                <a:solidFill>
                  <a:srgbClr val="FFFFFF"/>
                </a:solidFill>
              </a:rPr>
              <a:t>목차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7158F5-6899-411B-9A5C-94D184D50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파일명은 반드시 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.pptx</a:t>
            </a:r>
            <a:r>
              <a:rPr lang="ko-KR" altLang="en-US" dirty="0"/>
              <a:t>로 할 것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MS</a:t>
            </a:r>
            <a:r>
              <a:rPr lang="ko-KR" altLang="en-US" dirty="0"/>
              <a:t>파워포인트 이외의 프로그램을 써서 깨지는 경우 </a:t>
            </a:r>
            <a:r>
              <a:rPr lang="en-US" altLang="ko-KR" dirty="0"/>
              <a:t>0</a:t>
            </a:r>
            <a:r>
              <a:rPr lang="ko-KR" altLang="en-US" dirty="0"/>
              <a:t>점처리됨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작성된 요소를 빼먹을 경우 해당 요소는 </a:t>
            </a:r>
            <a:r>
              <a:rPr lang="en-US" altLang="ko-KR" dirty="0"/>
              <a:t>0</a:t>
            </a:r>
            <a:r>
              <a:rPr lang="ko-KR" altLang="en-US" dirty="0"/>
              <a:t>점처리됨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정리를 잘하고 한눈에 이해하기 쉽도록 잘 정리할 수록 만점에 </a:t>
            </a:r>
            <a:r>
              <a:rPr lang="ko-KR" altLang="en-US" dirty="0" err="1"/>
              <a:t>가까워짐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소스파일에는 </a:t>
            </a:r>
            <a:r>
              <a:rPr lang="en-US" altLang="ko-KR" dirty="0" err="1"/>
              <a:t>sln</a:t>
            </a:r>
            <a:r>
              <a:rPr lang="en-US" altLang="ko-KR" dirty="0"/>
              <a:t> </a:t>
            </a:r>
            <a:r>
              <a:rPr lang="ko-KR" altLang="en-US" dirty="0"/>
              <a:t>파일을 비롯하여 </a:t>
            </a:r>
            <a:r>
              <a:rPr lang="ko-KR" altLang="en-US" dirty="0" err="1"/>
              <a:t>컴파일되는</a:t>
            </a:r>
            <a:r>
              <a:rPr lang="ko-KR" altLang="en-US" dirty="0"/>
              <a:t> 프로젝트가 통째로 있어야함</a:t>
            </a:r>
            <a:endParaRPr lang="en-US" altLang="ko-KR" dirty="0"/>
          </a:p>
          <a:p>
            <a:pPr lvl="1"/>
            <a:r>
              <a:rPr lang="en-US" altLang="ko-KR" dirty="0"/>
              <a:t>Mac </a:t>
            </a:r>
            <a:r>
              <a:rPr lang="ko-KR" altLang="en-US" dirty="0"/>
              <a:t>사용자는 </a:t>
            </a:r>
            <a:r>
              <a:rPr lang="en-US" altLang="ko-KR" dirty="0" err="1"/>
              <a:t>Xcode</a:t>
            </a:r>
            <a:r>
              <a:rPr lang="ko-KR" altLang="en-US" dirty="0"/>
              <a:t> 사용해도 괜찮음</a:t>
            </a:r>
            <a:endParaRPr lang="en-US" altLang="ko-KR" dirty="0"/>
          </a:p>
          <a:p>
            <a:r>
              <a:rPr lang="ko-KR" altLang="en-US" dirty="0"/>
              <a:t>실행파일에는 </a:t>
            </a:r>
            <a:r>
              <a:rPr lang="en-US" altLang="ko-KR" dirty="0"/>
              <a:t>exe</a:t>
            </a:r>
            <a:r>
              <a:rPr lang="ko-KR" altLang="en-US" dirty="0"/>
              <a:t>파일을 실행해서 게임이 동작하도록 리소스 경로 설정 잘할 것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그림파일이나 </a:t>
            </a:r>
            <a:r>
              <a:rPr lang="en-US" altLang="ko-KR" dirty="0"/>
              <a:t>lib </a:t>
            </a:r>
            <a:r>
              <a:rPr lang="ko-KR" altLang="en-US" dirty="0"/>
              <a:t>파일들 첨부 잘못해서 </a:t>
            </a:r>
            <a:r>
              <a:rPr lang="ko-KR" altLang="en-US" dirty="0" err="1"/>
              <a:t>실행안될</a:t>
            </a:r>
            <a:r>
              <a:rPr lang="ko-KR" altLang="en-US" dirty="0"/>
              <a:t> 경우 </a:t>
            </a:r>
            <a:r>
              <a:rPr lang="en-US" altLang="ko-KR" dirty="0"/>
              <a:t>0</a:t>
            </a:r>
            <a:r>
              <a:rPr lang="ko-KR" altLang="en-US" dirty="0"/>
              <a:t>점</a:t>
            </a:r>
            <a:endParaRPr lang="en-US" altLang="ko-KR" dirty="0"/>
          </a:p>
          <a:p>
            <a:r>
              <a:rPr lang="ko-KR" altLang="en-US" dirty="0"/>
              <a:t>맘대로 과제양식 변경하거나 과제 폴더 변경할 경우 </a:t>
            </a:r>
            <a:r>
              <a:rPr lang="en-US" altLang="ko-KR" dirty="0"/>
              <a:t>0</a:t>
            </a:r>
            <a:r>
              <a:rPr lang="ko-KR" altLang="en-US" dirty="0"/>
              <a:t>점</a:t>
            </a:r>
            <a:endParaRPr lang="en-US" altLang="ko-KR" dirty="0"/>
          </a:p>
          <a:p>
            <a:pPr lvl="1"/>
            <a:r>
              <a:rPr lang="ko-KR" altLang="en-US" dirty="0"/>
              <a:t>다만 </a:t>
            </a:r>
            <a:r>
              <a:rPr lang="en-US" altLang="ko-KR" dirty="0"/>
              <a:t>PPT </a:t>
            </a:r>
            <a:r>
              <a:rPr lang="ko-KR" altLang="en-US" dirty="0"/>
              <a:t>디자인 변경은 허용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2C9F9349-A3A4-4FFC-8202-C19062F3C27C}"/>
              </a:ext>
            </a:extLst>
          </p:cNvPr>
          <p:cNvSpPr txBox="1">
            <a:spLocks/>
          </p:cNvSpPr>
          <p:nvPr/>
        </p:nvSpPr>
        <p:spPr>
          <a:xfrm>
            <a:off x="277990" y="397658"/>
            <a:ext cx="4583456" cy="1198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/>
              <a:t>   주요 </a:t>
            </a:r>
            <a:r>
              <a:rPr lang="ko-KR" altLang="en-US" sz="4000" dirty="0"/>
              <a:t>공지</a:t>
            </a:r>
            <a:endParaRPr lang="en-US" altLang="ko-KR" sz="4000" dirty="0"/>
          </a:p>
          <a:p>
            <a:pPr marL="457200" indent="-457200">
              <a:buAutoNum type="arabicPeriod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974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0B04F-4E0C-4855-8587-CC7F3DF3B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90" y="397658"/>
            <a:ext cx="4583456" cy="119888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1. </a:t>
            </a:r>
            <a:r>
              <a:rPr lang="ko-KR" altLang="en-US" sz="4000" dirty="0"/>
              <a:t>게임 개요</a:t>
            </a:r>
            <a:br>
              <a:rPr lang="en-US" altLang="ko-KR" sz="4000" dirty="0"/>
            </a:br>
            <a:r>
              <a:rPr lang="en-US" altLang="ko-KR" sz="4000" dirty="0"/>
              <a:t>   </a:t>
            </a:r>
            <a:r>
              <a:rPr lang="en-US" altLang="ko-KR" sz="2400" dirty="0"/>
              <a:t>1.1</a:t>
            </a:r>
            <a:r>
              <a:rPr lang="ko-KR" altLang="en-US" sz="2400" dirty="0"/>
              <a:t>동작환경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97A8E-C1CF-4A52-9F9E-66D8F0C81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556" y="1832916"/>
            <a:ext cx="6590644" cy="4627425"/>
          </a:xfrm>
        </p:spPr>
        <p:txBody>
          <a:bodyPr>
            <a:normAutofit/>
          </a:bodyPr>
          <a:lstStyle/>
          <a:p>
            <a:r>
              <a:rPr lang="en-US" altLang="ko-KR" dirty="0"/>
              <a:t>IDE : Visual Studio 2022 </a:t>
            </a:r>
          </a:p>
          <a:p>
            <a:r>
              <a:rPr lang="en-US" altLang="ko-KR" dirty="0"/>
              <a:t>OS : Windows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</a:p>
          <a:p>
            <a:r>
              <a:rPr lang="en-US" altLang="ko-KR" dirty="0"/>
              <a:t>RAM : </a:t>
            </a:r>
            <a:r>
              <a:rPr lang="ko-KR" altLang="en-US" dirty="0"/>
              <a:t>잘 모름</a:t>
            </a:r>
            <a:endParaRPr lang="en-US" altLang="ko-KR" dirty="0"/>
          </a:p>
          <a:p>
            <a:r>
              <a:rPr lang="en-US" altLang="ko-KR" dirty="0"/>
              <a:t>CPU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Intel® Core</a:t>
            </a:r>
            <a:r>
              <a:rPr lang="ko-KR" altLang="en-US" dirty="0"/>
              <a:t>™ </a:t>
            </a:r>
            <a:r>
              <a:rPr lang="en-US" altLang="ko-KR" dirty="0"/>
              <a:t>i7</a:t>
            </a:r>
          </a:p>
          <a:p>
            <a:r>
              <a:rPr lang="en-US" altLang="ko-KR" dirty="0"/>
              <a:t>GPU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잘 모름</a:t>
            </a:r>
            <a:endParaRPr lang="en-US" altLang="ko-KR" dirty="0"/>
          </a:p>
          <a:p>
            <a:r>
              <a:rPr lang="en-US" altLang="ko-KR" dirty="0"/>
              <a:t>Program</a:t>
            </a:r>
            <a:r>
              <a:rPr lang="ko-KR" altLang="en-US" dirty="0"/>
              <a:t> </a:t>
            </a:r>
            <a:r>
              <a:rPr lang="en-US" altLang="ko-KR" dirty="0"/>
              <a:t>Language : C++</a:t>
            </a:r>
          </a:p>
          <a:p>
            <a:r>
              <a:rPr lang="ko-KR" altLang="en-US" dirty="0"/>
              <a:t>사용한 패키지 및 라이브러리</a:t>
            </a:r>
            <a:endParaRPr lang="en-US" altLang="ko-KR" dirty="0"/>
          </a:p>
          <a:p>
            <a:pPr lvl="1"/>
            <a:r>
              <a:rPr lang="en-US" altLang="ko-KR" dirty="0"/>
              <a:t>GLFW 3.3</a:t>
            </a:r>
          </a:p>
          <a:p>
            <a:pPr lvl="1"/>
            <a:r>
              <a:rPr lang="en-US" altLang="ko-KR" dirty="0"/>
              <a:t>GLEW 2.1.1 (</a:t>
            </a:r>
            <a:r>
              <a:rPr lang="en-US" altLang="ko-KR" dirty="0" err="1"/>
              <a:t>vcpkg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OpenAL</a:t>
            </a:r>
            <a:r>
              <a:rPr lang="en-US" altLang="ko-KR" dirty="0"/>
              <a:t> 1.0 (apt-get)</a:t>
            </a:r>
          </a:p>
          <a:p>
            <a:pPr lvl="1"/>
            <a:r>
              <a:rPr lang="en-US" altLang="ko-KR" dirty="0"/>
              <a:t>OpenGL32 1.1</a:t>
            </a:r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8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0B04F-4E0C-4855-8587-CC7F3DF3B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90" y="397658"/>
            <a:ext cx="4583456" cy="119888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1. </a:t>
            </a:r>
            <a:r>
              <a:rPr lang="ko-KR" altLang="en-US" sz="4000" dirty="0"/>
              <a:t>게임 개요</a:t>
            </a:r>
            <a:br>
              <a:rPr lang="en-US" altLang="ko-KR" sz="4000" dirty="0"/>
            </a:br>
            <a:r>
              <a:rPr lang="en-US" altLang="ko-KR" sz="4000" dirty="0"/>
              <a:t>   </a:t>
            </a:r>
            <a:r>
              <a:rPr lang="en-US" altLang="ko-KR" sz="2400" dirty="0"/>
              <a:t>1.2</a:t>
            </a:r>
            <a:r>
              <a:rPr lang="ko-KR" altLang="en-US" sz="2400" dirty="0"/>
              <a:t> 게임 소개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E6C1DC1-33CB-4744-AB74-036E5851956C}"/>
              </a:ext>
            </a:extLst>
          </p:cNvPr>
          <p:cNvSpPr txBox="1">
            <a:spLocks/>
          </p:cNvSpPr>
          <p:nvPr/>
        </p:nvSpPr>
        <p:spPr>
          <a:xfrm>
            <a:off x="742157" y="1632903"/>
            <a:ext cx="9446768" cy="457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스토리</a:t>
            </a:r>
            <a:endParaRPr lang="en-US" altLang="ko-KR" dirty="0"/>
          </a:p>
          <a:p>
            <a:pPr lvl="1"/>
            <a:r>
              <a:rPr lang="en-US" altLang="ko-KR" dirty="0"/>
              <a:t>S</a:t>
            </a:r>
            <a:r>
              <a:rPr lang="ko-KR" altLang="en-US" dirty="0"/>
              <a:t>는 </a:t>
            </a:r>
            <a:r>
              <a:rPr lang="en-US" altLang="ko-KR" dirty="0"/>
              <a:t>J</a:t>
            </a:r>
            <a:r>
              <a:rPr lang="ko-KR" altLang="en-US" dirty="0"/>
              <a:t>에게 러브 레터를 전달하려고 한다</a:t>
            </a:r>
            <a:endParaRPr lang="en-US" altLang="ko-KR" dirty="0"/>
          </a:p>
          <a:p>
            <a:pPr lvl="1"/>
            <a:r>
              <a:rPr lang="ko-KR" altLang="en-US" dirty="0"/>
              <a:t>하지만 중요한 글자가 빠졌다</a:t>
            </a:r>
            <a:endParaRPr lang="en-US" altLang="ko-KR" dirty="0"/>
          </a:p>
          <a:p>
            <a:pPr lvl="1"/>
            <a:r>
              <a:rPr lang="ko-KR" altLang="en-US" dirty="0"/>
              <a:t>미로에서 빠진 글자를 찾아 전달하자</a:t>
            </a:r>
            <a:endParaRPr lang="en-US" altLang="ko-KR" dirty="0"/>
          </a:p>
          <a:p>
            <a:r>
              <a:rPr lang="ko-KR" altLang="en-US" dirty="0"/>
              <a:t>게임 설명</a:t>
            </a:r>
            <a:endParaRPr lang="en-US" altLang="ko-KR" dirty="0"/>
          </a:p>
          <a:p>
            <a:pPr lvl="1"/>
            <a:r>
              <a:rPr lang="ko-KR" altLang="en-US" dirty="0"/>
              <a:t>방향키를 이용하여 미로에서 글자를 모두 찾아 나가자</a:t>
            </a:r>
            <a:endParaRPr lang="en-US" altLang="ko-KR" dirty="0"/>
          </a:p>
          <a:p>
            <a:pPr lvl="1"/>
            <a:r>
              <a:rPr lang="ko-KR" altLang="en-US" dirty="0"/>
              <a:t>만약 글자를 모두 찾지 못하면 </a:t>
            </a:r>
            <a:r>
              <a:rPr lang="ko-KR" altLang="en-US" dirty="0" err="1"/>
              <a:t>나가리다</a:t>
            </a:r>
            <a:endParaRPr lang="en-US" altLang="ko-KR" dirty="0"/>
          </a:p>
          <a:p>
            <a:r>
              <a:rPr lang="ko-KR" altLang="en-US" dirty="0"/>
              <a:t>게임화면 구성</a:t>
            </a:r>
            <a:r>
              <a:rPr lang="en-US" altLang="ko-KR" dirty="0"/>
              <a:t>(</a:t>
            </a:r>
            <a:r>
              <a:rPr lang="ko-KR" altLang="en-US" dirty="0"/>
              <a:t>그림첨부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타이틀 화면</a:t>
            </a:r>
            <a:endParaRPr lang="en-US" altLang="ko-KR" dirty="0"/>
          </a:p>
          <a:p>
            <a:pPr lvl="1"/>
            <a:r>
              <a:rPr lang="ko-KR" altLang="en-US" dirty="0"/>
              <a:t>게임 방법</a:t>
            </a:r>
            <a:endParaRPr lang="en-US" altLang="ko-KR" dirty="0"/>
          </a:p>
          <a:p>
            <a:pPr lvl="1"/>
            <a:r>
              <a:rPr lang="ko-KR" altLang="en-US" dirty="0"/>
              <a:t>메인 게임</a:t>
            </a:r>
            <a:endParaRPr lang="en-US" altLang="ko-KR" dirty="0"/>
          </a:p>
          <a:p>
            <a:pPr lvl="1"/>
            <a:r>
              <a:rPr lang="ko-KR" altLang="en-US" dirty="0" err="1"/>
              <a:t>해피</a:t>
            </a:r>
            <a:r>
              <a:rPr lang="ko-KR" altLang="en-US" dirty="0"/>
              <a:t> 엔딩</a:t>
            </a:r>
            <a:endParaRPr lang="en-US" altLang="ko-KR" dirty="0"/>
          </a:p>
          <a:p>
            <a:pPr lvl="1"/>
            <a:r>
              <a:rPr lang="ko-KR" altLang="en-US" dirty="0" err="1"/>
              <a:t>배드</a:t>
            </a:r>
            <a:r>
              <a:rPr lang="ko-KR" altLang="en-US" dirty="0"/>
              <a:t> 엔딩</a:t>
            </a:r>
            <a:endParaRPr lang="en-US" altLang="ko-KR" dirty="0"/>
          </a:p>
          <a:p>
            <a:pPr lvl="1"/>
            <a:r>
              <a:rPr lang="ko-KR" altLang="en-US" dirty="0"/>
              <a:t>사망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786ED2-E5AF-EE31-3D86-D05E7B2E5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125" y="2983910"/>
            <a:ext cx="1829880" cy="18930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C1B319-97BA-C635-4F75-1D9C34128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985" y="4926506"/>
            <a:ext cx="1871932" cy="18719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570F1D-6A38-2692-DC4F-8AA258B460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125" y="4926506"/>
            <a:ext cx="1871932" cy="18719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F6A6BE5-8BEF-FF8A-0A73-6E13DF33E8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853" y="4926506"/>
            <a:ext cx="1871932" cy="18719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B33CC4-3AC5-9B35-7BFF-026C5C2FD9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989" y="3005044"/>
            <a:ext cx="1871932" cy="187193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8CC6D5F-8E11-F1AE-555B-CB12B194DF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853" y="3005044"/>
            <a:ext cx="1871932" cy="187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0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779F7C15-C7E5-49F5-BAB6-802E0045AACC}"/>
              </a:ext>
            </a:extLst>
          </p:cNvPr>
          <p:cNvSpPr txBox="1">
            <a:spLocks/>
          </p:cNvSpPr>
          <p:nvPr/>
        </p:nvSpPr>
        <p:spPr>
          <a:xfrm>
            <a:off x="235460" y="287081"/>
            <a:ext cx="4583456" cy="1198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1. </a:t>
            </a:r>
            <a:r>
              <a:rPr lang="ko-KR" altLang="en-US" sz="4000" dirty="0"/>
              <a:t>게임 개요</a:t>
            </a:r>
            <a:br>
              <a:rPr lang="en-US" altLang="ko-KR" sz="4000" dirty="0"/>
            </a:br>
            <a:r>
              <a:rPr lang="en-US" altLang="ko-KR" sz="4000" dirty="0"/>
              <a:t>   </a:t>
            </a:r>
            <a:r>
              <a:rPr lang="en-US" altLang="ko-KR" sz="2400" dirty="0"/>
              <a:t>1.3</a:t>
            </a:r>
            <a:r>
              <a:rPr lang="ko-KR" altLang="en-US" sz="2400" dirty="0"/>
              <a:t> 게임 조작법</a:t>
            </a:r>
            <a:r>
              <a:rPr lang="en-US" altLang="ko-KR" sz="2400" dirty="0"/>
              <a:t>(</a:t>
            </a:r>
            <a:r>
              <a:rPr lang="ko-KR" altLang="en-US" sz="2400" dirty="0"/>
              <a:t>자세히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F5F0A063-9876-48F3-9356-B94614498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7157" y="1620142"/>
            <a:ext cx="8595360" cy="52378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타이틀 화면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스페이스 바 </a:t>
            </a:r>
            <a:r>
              <a:rPr lang="en-US" altLang="ko-KR" dirty="0"/>
              <a:t>:	 </a:t>
            </a:r>
            <a:r>
              <a:rPr lang="ko-KR" altLang="en-US" dirty="0"/>
              <a:t>게임 방법 보기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게임 방법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왼쪽 </a:t>
            </a:r>
            <a:r>
              <a:rPr lang="en-US" altLang="ko-KR" dirty="0"/>
              <a:t>ctrl : 	 </a:t>
            </a:r>
            <a:r>
              <a:rPr lang="ko-KR" altLang="en-US" dirty="0"/>
              <a:t>게임 시작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메인 게임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위쪽 방향키 </a:t>
            </a:r>
            <a:r>
              <a:rPr lang="en-US" altLang="ko-KR" dirty="0"/>
              <a:t>: 	 </a:t>
            </a:r>
            <a:r>
              <a:rPr lang="ko-KR" altLang="en-US" dirty="0"/>
              <a:t>플레이어</a:t>
            </a:r>
            <a:r>
              <a:rPr lang="en-US" altLang="ko-KR" dirty="0"/>
              <a:t>(</a:t>
            </a:r>
            <a:r>
              <a:rPr lang="ko-KR" altLang="en-US" dirty="0"/>
              <a:t>검은 네모</a:t>
            </a:r>
            <a:r>
              <a:rPr lang="en-US" altLang="ko-KR" dirty="0"/>
              <a:t>)</a:t>
            </a:r>
            <a:r>
              <a:rPr lang="ko-KR" altLang="en-US" dirty="0"/>
              <a:t>가 위로 움직인다</a:t>
            </a:r>
            <a:endParaRPr lang="en-US" altLang="ko-KR" dirty="0"/>
          </a:p>
          <a:p>
            <a:r>
              <a:rPr lang="ko-KR" altLang="en-US" dirty="0"/>
              <a:t>아래쪽 방향키 </a:t>
            </a:r>
            <a:r>
              <a:rPr lang="en-US" altLang="ko-KR" dirty="0"/>
              <a:t>: 	</a:t>
            </a:r>
            <a:r>
              <a:rPr lang="ko-KR" altLang="en-US" dirty="0"/>
              <a:t> 플레이어</a:t>
            </a:r>
            <a:r>
              <a:rPr lang="en-US" altLang="ko-KR" dirty="0"/>
              <a:t>(</a:t>
            </a:r>
            <a:r>
              <a:rPr lang="ko-KR" altLang="en-US" dirty="0"/>
              <a:t>검은 네모</a:t>
            </a:r>
            <a:r>
              <a:rPr lang="en-US" altLang="ko-KR" dirty="0"/>
              <a:t>)</a:t>
            </a:r>
            <a:r>
              <a:rPr lang="ko-KR" altLang="en-US" dirty="0"/>
              <a:t>가 아래로 움직인다</a:t>
            </a:r>
            <a:endParaRPr lang="en-US" altLang="ko-KR" dirty="0"/>
          </a:p>
          <a:p>
            <a:r>
              <a:rPr lang="ko-KR" altLang="en-US" dirty="0"/>
              <a:t>왼쪽 방향키 </a:t>
            </a:r>
            <a:r>
              <a:rPr lang="en-US" altLang="ko-KR" dirty="0"/>
              <a:t>: 	</a:t>
            </a:r>
            <a:r>
              <a:rPr lang="ko-KR" altLang="en-US" dirty="0"/>
              <a:t> 플레이어</a:t>
            </a:r>
            <a:r>
              <a:rPr lang="en-US" altLang="ko-KR" dirty="0"/>
              <a:t>(</a:t>
            </a:r>
            <a:r>
              <a:rPr lang="ko-KR" altLang="en-US" dirty="0"/>
              <a:t>검은 네모</a:t>
            </a:r>
            <a:r>
              <a:rPr lang="en-US" altLang="ko-KR" dirty="0"/>
              <a:t>)</a:t>
            </a:r>
            <a:r>
              <a:rPr lang="ko-KR" altLang="en-US" dirty="0"/>
              <a:t>가 왼쪽으로 움직인다</a:t>
            </a:r>
            <a:endParaRPr lang="en-US" altLang="ko-KR" dirty="0"/>
          </a:p>
          <a:p>
            <a:r>
              <a:rPr lang="ko-KR" altLang="en-US" dirty="0"/>
              <a:t>오른쪽 방향키 </a:t>
            </a:r>
            <a:r>
              <a:rPr lang="en-US" altLang="ko-KR" dirty="0"/>
              <a:t>: 	</a:t>
            </a:r>
            <a:r>
              <a:rPr lang="ko-KR" altLang="en-US" dirty="0"/>
              <a:t> 플레이어</a:t>
            </a:r>
            <a:r>
              <a:rPr lang="en-US" altLang="ko-KR" dirty="0"/>
              <a:t>(</a:t>
            </a:r>
            <a:r>
              <a:rPr lang="ko-KR" altLang="en-US" dirty="0"/>
              <a:t>검은 네모</a:t>
            </a:r>
            <a:r>
              <a:rPr lang="en-US" altLang="ko-KR" dirty="0"/>
              <a:t>)</a:t>
            </a:r>
            <a:r>
              <a:rPr lang="ko-KR" altLang="en-US" dirty="0"/>
              <a:t>가 아래쪽으로 움직인다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 err="1"/>
              <a:t>배드</a:t>
            </a:r>
            <a:r>
              <a:rPr lang="ko-KR" altLang="en-US" dirty="0"/>
              <a:t> 엔딩 </a:t>
            </a:r>
            <a:r>
              <a:rPr lang="en-US" altLang="ko-KR" dirty="0"/>
              <a:t>/ </a:t>
            </a:r>
            <a:r>
              <a:rPr lang="ko-KR" altLang="en-US" dirty="0"/>
              <a:t>사망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스페이스 바 </a:t>
            </a:r>
            <a:r>
              <a:rPr lang="en-US" altLang="ko-KR" dirty="0"/>
              <a:t>:	 </a:t>
            </a:r>
            <a:r>
              <a:rPr lang="ko-KR" altLang="en-US" dirty="0"/>
              <a:t>다시하기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7ADA2F-D0E1-13DF-8830-9C6738A67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61" y="2531284"/>
            <a:ext cx="2748080" cy="284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53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04B8BCA-E657-4833-AB40-B59867614AA2}"/>
              </a:ext>
            </a:extLst>
          </p:cNvPr>
          <p:cNvSpPr txBox="1">
            <a:spLocks/>
          </p:cNvSpPr>
          <p:nvPr/>
        </p:nvSpPr>
        <p:spPr>
          <a:xfrm>
            <a:off x="277990" y="397658"/>
            <a:ext cx="4583456" cy="1198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2. Flowchart</a:t>
            </a:r>
          </a:p>
          <a:p>
            <a:r>
              <a:rPr lang="en-US" altLang="ko-KR" sz="4000" dirty="0"/>
              <a:t>   </a:t>
            </a:r>
            <a:r>
              <a:rPr lang="en-US" altLang="ko-KR" sz="2400" dirty="0"/>
              <a:t>2.2</a:t>
            </a:r>
            <a:r>
              <a:rPr lang="ko-KR" altLang="en-US" sz="2400" dirty="0"/>
              <a:t> 게임루프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577F05-B4B6-FCD6-4B48-0852706DA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749" y="942325"/>
            <a:ext cx="6570013" cy="55180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79BFF8-C219-2114-69BF-E0FD185316F3}"/>
              </a:ext>
            </a:extLst>
          </p:cNvPr>
          <p:cNvSpPr txBox="1"/>
          <p:nvPr/>
        </p:nvSpPr>
        <p:spPr>
          <a:xfrm>
            <a:off x="6504318" y="1742536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↓ </a:t>
            </a:r>
            <a:r>
              <a:rPr lang="ko-KR" altLang="en-US" dirty="0" err="1"/>
              <a:t>아니오</a:t>
            </a:r>
            <a:endParaRPr lang="en-US" altLang="ko-KR" dirty="0"/>
          </a:p>
          <a:p>
            <a:r>
              <a:rPr lang="ko-KR" altLang="en-US" dirty="0"/>
              <a:t>→ 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596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04B8BCA-E657-4833-AB40-B59867614AA2}"/>
              </a:ext>
            </a:extLst>
          </p:cNvPr>
          <p:cNvSpPr txBox="1">
            <a:spLocks/>
          </p:cNvSpPr>
          <p:nvPr/>
        </p:nvSpPr>
        <p:spPr>
          <a:xfrm>
            <a:off x="277990" y="397658"/>
            <a:ext cx="4583456" cy="1198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2. Flowchart</a:t>
            </a:r>
          </a:p>
          <a:p>
            <a:r>
              <a:rPr lang="en-US" altLang="ko-KR" sz="4000" dirty="0"/>
              <a:t>   </a:t>
            </a:r>
            <a:r>
              <a:rPr lang="en-US" altLang="ko-KR" sz="2400" dirty="0"/>
              <a:t>2.2</a:t>
            </a:r>
            <a:r>
              <a:rPr lang="ko-KR" altLang="en-US" sz="2400" dirty="0"/>
              <a:t> </a:t>
            </a:r>
            <a:r>
              <a:rPr lang="en-US" altLang="ko-KR" sz="2400" dirty="0"/>
              <a:t>Command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CEF137-46A6-69D6-7AC9-D65756980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132" y="2305928"/>
            <a:ext cx="5975232" cy="312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0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2CC3671-910C-4212-BCD2-72C9674D9136}"/>
              </a:ext>
            </a:extLst>
          </p:cNvPr>
          <p:cNvSpPr txBox="1">
            <a:spLocks/>
          </p:cNvSpPr>
          <p:nvPr/>
        </p:nvSpPr>
        <p:spPr>
          <a:xfrm>
            <a:off x="277990" y="397658"/>
            <a:ext cx="4583456" cy="1198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3. Class Diagram</a:t>
            </a:r>
          </a:p>
          <a:p>
            <a:endParaRPr lang="en-US" altLang="ko-KR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DFFEE2-3839-0157-7482-261F35B16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89" y="1596538"/>
            <a:ext cx="9514936" cy="454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48710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</TotalTime>
  <Words>508</Words>
  <Application>Microsoft Office PowerPoint</Application>
  <PresentationFormat>와이드스크린</PresentationFormat>
  <Paragraphs>110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Century Schoolbook</vt:lpstr>
      <vt:lpstr>Wingdings 2</vt:lpstr>
      <vt:lpstr>보기</vt:lpstr>
      <vt:lpstr> 프로그래밍 패턴 과제  Love Letter </vt:lpstr>
      <vt:lpstr>목차</vt:lpstr>
      <vt:lpstr>목차</vt:lpstr>
      <vt:lpstr>1. 게임 개요    1.1동작환경</vt:lpstr>
      <vt:lpstr>1. 게임 개요    1.2 게임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게임 결과물</vt:lpstr>
      <vt:lpstr>4. 게임 결과물</vt:lpstr>
      <vt:lpstr>4. 게임 결과물</vt:lpstr>
      <vt:lpstr>5. 소감 한마디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파이선 프로그래밍</dc:title>
  <dc:creator>표승현</dc:creator>
  <cp:lastModifiedBy>Hamilla 河밀라</cp:lastModifiedBy>
  <cp:revision>76</cp:revision>
  <dcterms:created xsi:type="dcterms:W3CDTF">2021-05-14T02:48:45Z</dcterms:created>
  <dcterms:modified xsi:type="dcterms:W3CDTF">2022-06-12T12:59:32Z</dcterms:modified>
</cp:coreProperties>
</file>