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1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8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2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0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D128-495A-4455-950B-416B319020C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5D95-A0D4-4CF2-BFB6-3DF775E8D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5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Flapping </a:t>
            </a:r>
            <a:r>
              <a:rPr lang="en-US" altLang="ko-KR" dirty="0" err="1" smtClean="0"/>
              <a:t>Dovee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이용한 시스템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이은석님의</a:t>
            </a:r>
            <a:r>
              <a:rPr lang="ko-KR" altLang="en-US" dirty="0" smtClean="0"/>
              <a:t> 즐거운 </a:t>
            </a:r>
            <a:r>
              <a:rPr lang="ko-KR" altLang="en-US" dirty="0" err="1" smtClean="0"/>
              <a:t>과제놀이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6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객체지향</a:t>
            </a:r>
            <a:r>
              <a:rPr lang="en-US" altLang="ko-KR" b="1" dirty="0" smtClean="0"/>
              <a:t>(Object-Oriented) </a:t>
            </a:r>
            <a:r>
              <a:rPr lang="ko-KR" altLang="en-US" b="1" dirty="0" smtClean="0"/>
              <a:t>설계방법</a:t>
            </a:r>
            <a:r>
              <a:rPr lang="ko-KR" altLang="en-US" dirty="0" smtClean="0"/>
              <a:t>을 알아서 습득한다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이벤트를 이용한 </a:t>
            </a:r>
            <a:r>
              <a:rPr lang="ko-KR" altLang="en-US" b="1" dirty="0" err="1" smtClean="0"/>
              <a:t>반응형</a:t>
            </a:r>
            <a:r>
              <a:rPr lang="ko-KR" altLang="en-US" b="1" dirty="0" smtClean="0"/>
              <a:t> 프로그래밍</a:t>
            </a:r>
            <a:r>
              <a:rPr lang="ko-KR" altLang="en-US" dirty="0" smtClean="0"/>
              <a:t>을 체험해본다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유연한 시스템을 설계하고 그 근거를 논리적으로 만든다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설계도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그림과 같이 전체적인 구조에 대해 우선 설명할 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1" y="3815541"/>
            <a:ext cx="2930134" cy="2062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65" y="3815540"/>
            <a:ext cx="3511637" cy="2062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269" y="4039667"/>
            <a:ext cx="4168580" cy="16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필요항목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스타일 설계도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</a:t>
            </a:r>
            <a:r>
              <a:rPr lang="ko-KR" altLang="en-US" dirty="0" smtClean="0"/>
              <a:t>와 같은 </a:t>
            </a:r>
            <a:r>
              <a:rPr lang="ko-KR" altLang="en-US" b="1" dirty="0" smtClean="0"/>
              <a:t>독립적인 </a:t>
            </a:r>
            <a:r>
              <a:rPr lang="ko-KR" altLang="en-US" b="1" dirty="0" err="1" smtClean="0"/>
              <a:t>파트별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UML </a:t>
            </a:r>
            <a:r>
              <a:rPr lang="ko-KR" altLang="en-US" b="1" dirty="0" smtClean="0"/>
              <a:t>스타일</a:t>
            </a:r>
            <a:r>
              <a:rPr lang="ko-KR" altLang="en-US" dirty="0" smtClean="0"/>
              <a:t>로 자세히 기술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상태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멤버변수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이벤트 트리거 함수</a:t>
            </a:r>
            <a:r>
              <a:rPr lang="ko-KR" altLang="en-US" dirty="0" smtClean="0"/>
              <a:t>와 </a:t>
            </a:r>
            <a:r>
              <a:rPr lang="ko-KR" altLang="en-US" b="1" dirty="0" smtClean="0"/>
              <a:t>이벤트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델리게이트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를 구분하여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이벤트와 함수 호출의 </a:t>
            </a:r>
            <a:r>
              <a:rPr lang="ko-KR" altLang="en-US" b="1" dirty="0" smtClean="0"/>
              <a:t>방향</a:t>
            </a:r>
            <a:r>
              <a:rPr lang="ko-KR" altLang="en-US" dirty="0" smtClean="0"/>
              <a:t>을 기술하시오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549" y="3823855"/>
            <a:ext cx="3083983" cy="2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필요항목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이벤트와 함수에 대한 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의구심</a:t>
            </a:r>
            <a:r>
              <a:rPr lang="ko-KR" altLang="en-US" dirty="0" smtClean="0"/>
              <a:t>이 생길 경우 질문 들어감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감점의 위험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25" y="1620878"/>
            <a:ext cx="493463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GameManager</a:t>
            </a:r>
            <a:r>
              <a:rPr lang="ko-KR" altLang="en-US" dirty="0" smtClean="0"/>
              <a:t>는 주로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를 저장한다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Controller</a:t>
            </a:r>
            <a:r>
              <a:rPr lang="ko-KR" altLang="en-US" dirty="0" smtClean="0"/>
              <a:t>는 주로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Trigger</a:t>
            </a:r>
            <a:r>
              <a:rPr lang="ko-KR" altLang="en-US" dirty="0" smtClean="0"/>
              <a:t>하도록 </a:t>
            </a:r>
            <a:r>
              <a:rPr lang="ko-KR" altLang="en-US" b="1" dirty="0" smtClean="0"/>
              <a:t>명령</a:t>
            </a:r>
            <a:r>
              <a:rPr lang="en-US" altLang="ko-KR" b="1" dirty="0" smtClean="0"/>
              <a:t>(Command)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위주로 제작한다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는 </a:t>
            </a:r>
            <a:r>
              <a:rPr lang="en-US" altLang="ko-KR" b="1" dirty="0" smtClean="0"/>
              <a:t>Controller</a:t>
            </a:r>
            <a:r>
              <a:rPr lang="ko-KR" altLang="en-US" b="1" dirty="0" smtClean="0"/>
              <a:t>를 통해서 </a:t>
            </a:r>
            <a:r>
              <a:rPr lang="en-US" altLang="ko-KR" dirty="0" err="1" smtClean="0"/>
              <a:t>GameManager</a:t>
            </a:r>
            <a:r>
              <a:rPr lang="ko-KR" altLang="en-US" dirty="0" smtClean="0"/>
              <a:t>를 수정</a:t>
            </a:r>
            <a:endParaRPr lang="en-US" altLang="ko-KR" dirty="0" smtClean="0"/>
          </a:p>
          <a:p>
            <a:r>
              <a:rPr lang="en-US" altLang="ko-KR" dirty="0" err="1" smtClean="0"/>
              <a:t>GameManager</a:t>
            </a:r>
            <a:r>
              <a:rPr lang="ko-KR" altLang="en-US" dirty="0" smtClean="0"/>
              <a:t>는 </a:t>
            </a:r>
            <a:r>
              <a:rPr lang="en-US" altLang="ko-KR" b="1" dirty="0" smtClean="0"/>
              <a:t>Controller</a:t>
            </a:r>
            <a:r>
              <a:rPr lang="ko-KR" altLang="en-US" b="1" dirty="0" smtClean="0"/>
              <a:t>를 통해서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디자인 패턴들을 참조하면 조금 도움됨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MVC </a:t>
            </a:r>
            <a:r>
              <a:rPr lang="ko-KR" altLang="en-US" b="1" dirty="0" smtClean="0"/>
              <a:t>패턴 </a:t>
            </a:r>
            <a:r>
              <a:rPr lang="en-US" altLang="ko-KR" b="1" dirty="0" smtClean="0"/>
              <a:t>(Model View Control)</a:t>
            </a:r>
          </a:p>
          <a:p>
            <a:pPr lvl="1"/>
            <a:r>
              <a:rPr lang="en-US" altLang="ko-KR" b="1" dirty="0" smtClean="0"/>
              <a:t>Observer </a:t>
            </a:r>
            <a:r>
              <a:rPr lang="ko-KR" altLang="en-US" b="1" dirty="0" smtClean="0"/>
              <a:t>패턴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4017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채점기준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각 객체들은 자신들만의 역할을 </a:t>
            </a:r>
            <a:r>
              <a:rPr lang="ko-KR" altLang="en-US" b="1" dirty="0" smtClean="0"/>
              <a:t>독립적</a:t>
            </a:r>
            <a:r>
              <a:rPr lang="ko-KR" altLang="en-US" dirty="0" smtClean="0"/>
              <a:t>으로 수행하는가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다른 객체에서 데이터 받아오기 </a:t>
            </a:r>
            <a:r>
              <a:rPr lang="en-US" altLang="ko-KR" dirty="0" smtClean="0"/>
              <a:t>( O )</a:t>
            </a:r>
          </a:p>
          <a:p>
            <a:pPr lvl="1"/>
            <a:r>
              <a:rPr lang="ko-KR" altLang="en-US" dirty="0" smtClean="0"/>
              <a:t>다른 객체에서 데이터 읽기 </a:t>
            </a:r>
            <a:r>
              <a:rPr lang="en-US" altLang="ko-KR" dirty="0" smtClean="0"/>
              <a:t>( X )          - 5</a:t>
            </a:r>
            <a:r>
              <a:rPr lang="ko-KR" altLang="en-US" dirty="0" smtClean="0"/>
              <a:t>점 감점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[</a:t>
            </a:r>
            <a:r>
              <a:rPr lang="ko-KR" altLang="en-US" b="1" dirty="0" smtClean="0"/>
              <a:t>단 게임 </a:t>
            </a:r>
            <a:r>
              <a:rPr lang="ko-KR" altLang="en-US" b="1" dirty="0" err="1" smtClean="0"/>
              <a:t>매니져는</a:t>
            </a:r>
            <a:r>
              <a:rPr lang="ko-KR" altLang="en-US" b="1" dirty="0" smtClean="0"/>
              <a:t> 누구나 접근해서 읽어와도 되므로 예외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데이터 변경</a:t>
            </a:r>
            <a:r>
              <a:rPr lang="ko-KR" altLang="en-US" dirty="0" smtClean="0"/>
              <a:t>에 따른 이벤트가 잘 설계되었는가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/>
              <a:t>함수 호출</a:t>
            </a:r>
            <a:r>
              <a:rPr lang="ko-KR" altLang="en-US" dirty="0" smtClean="0"/>
              <a:t>을 이용하여 </a:t>
            </a:r>
            <a:r>
              <a:rPr lang="en-US" altLang="ko-KR" b="1" dirty="0" smtClean="0"/>
              <a:t>Event Trigger(</a:t>
            </a:r>
            <a:r>
              <a:rPr lang="ko-KR" altLang="en-US" b="1" dirty="0" smtClean="0"/>
              <a:t>데이터 변경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b="1" dirty="0" err="1" smtClean="0"/>
              <a:t>UnityEvent</a:t>
            </a:r>
            <a:r>
              <a:rPr lang="en-US" altLang="ko-KR" dirty="0" smtClean="0"/>
              <a:t>, C# Event </a:t>
            </a:r>
            <a:r>
              <a:rPr lang="ko-KR" altLang="en-US" dirty="0" smtClean="0"/>
              <a:t>두가지로 </a:t>
            </a:r>
            <a:r>
              <a:rPr lang="ko-KR" altLang="en-US" b="1" dirty="0" smtClean="0"/>
              <a:t>이벤트 전파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이벤트 설계가 잘못되었으면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트리거할</a:t>
            </a:r>
            <a:r>
              <a:rPr lang="ko-KR" altLang="en-US" dirty="0" smtClean="0"/>
              <a:t> 함수가 </a:t>
            </a:r>
            <a:r>
              <a:rPr lang="ko-KR" altLang="en-US" b="1" dirty="0" smtClean="0"/>
              <a:t>외부 클래스의 </a:t>
            </a:r>
            <a:r>
              <a:rPr lang="ko-KR" altLang="en-US" b="1" dirty="0" err="1" smtClean="0"/>
              <a:t>변수값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의존 </a:t>
            </a:r>
            <a:r>
              <a:rPr lang="ko-KR" altLang="en-US" dirty="0" smtClean="0"/>
              <a:t>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이벤트가 다른 컨트롤러에</a:t>
            </a:r>
            <a:r>
              <a:rPr lang="ko-KR" altLang="en-US" b="1" dirty="0" smtClean="0"/>
              <a:t> 침범</a:t>
            </a:r>
            <a:r>
              <a:rPr lang="ko-KR" altLang="en-US" dirty="0" smtClean="0"/>
              <a:t>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123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채점기준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메모리풀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Obstacle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스폰할때</a:t>
            </a:r>
            <a:r>
              <a:rPr lang="ko-KR" altLang="en-US" dirty="0"/>
              <a:t> </a:t>
            </a:r>
            <a:r>
              <a:rPr lang="en-US" altLang="ko-KR" dirty="0" err="1" smtClean="0"/>
              <a:t>ObstacleController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메모리풀로</a:t>
            </a:r>
            <a:r>
              <a:rPr lang="ko-KR" altLang="en-US" dirty="0" smtClean="0"/>
              <a:t> 객체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개수를 관리 및 조절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제대로 못 </a:t>
            </a:r>
            <a:r>
              <a:rPr lang="ko-KR" altLang="en-US" dirty="0" err="1" smtClean="0"/>
              <a:t>만들었을경우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메모리풀이</a:t>
            </a:r>
            <a:r>
              <a:rPr lang="ko-KR" altLang="en-US" dirty="0" smtClean="0"/>
              <a:t> 아예 없을 경우 </a:t>
            </a:r>
            <a:r>
              <a:rPr lang="en-US" altLang="ko-KR" dirty="0" smtClean="0"/>
              <a:t>-30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Destroy </a:t>
            </a:r>
            <a:r>
              <a:rPr lang="ko-KR" altLang="en-US" dirty="0" smtClean="0"/>
              <a:t>쓰면 감점</a:t>
            </a:r>
            <a:endParaRPr lang="en-US" altLang="ko-KR" dirty="0" smtClean="0"/>
          </a:p>
          <a:p>
            <a:r>
              <a:rPr lang="ko-KR" altLang="en-US" dirty="0" err="1" smtClean="0"/>
              <a:t>코루틴</a:t>
            </a:r>
            <a:r>
              <a:rPr lang="ko-KR" altLang="en-US" dirty="0" smtClean="0"/>
              <a:t> 관련된 타이머 </a:t>
            </a:r>
            <a:r>
              <a:rPr lang="en-US" altLang="ko-KR" dirty="0" smtClean="0"/>
              <a:t>invoke</a:t>
            </a:r>
            <a:r>
              <a:rPr lang="ko-KR" altLang="en-US" dirty="0" smtClean="0"/>
              <a:t>쓰면 전부 감점</a:t>
            </a:r>
            <a:endParaRPr lang="en-US" altLang="ko-KR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56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가산점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메모리풀을</a:t>
            </a:r>
            <a:r>
              <a:rPr lang="ko-KR" altLang="en-US" dirty="0" smtClean="0"/>
              <a:t> 이용하여 오류없이 </a:t>
            </a:r>
            <a:r>
              <a:rPr lang="en-US" altLang="ko-KR" dirty="0" smtClean="0"/>
              <a:t>Obstacle</a:t>
            </a:r>
            <a:r>
              <a:rPr lang="ko-KR" altLang="en-US" dirty="0" smtClean="0"/>
              <a:t>을 관리할 경우 </a:t>
            </a:r>
            <a:r>
              <a:rPr lang="en-US" altLang="ko-KR" dirty="0" smtClean="0"/>
              <a:t>(+5)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애니메이션 적용 </a:t>
            </a:r>
            <a:r>
              <a:rPr lang="en-US" altLang="ko-KR" dirty="0" smtClean="0"/>
              <a:t>(+5)</a:t>
            </a:r>
          </a:p>
          <a:p>
            <a:endParaRPr lang="en-US" altLang="ko-KR" dirty="0"/>
          </a:p>
          <a:p>
            <a:r>
              <a:rPr lang="ko-KR" altLang="en-US" dirty="0" smtClean="0"/>
              <a:t>가속도를 실감나게 구현했을 경우 </a:t>
            </a:r>
            <a:r>
              <a:rPr lang="en-US" altLang="ko-KR" dirty="0" smtClean="0"/>
              <a:t>(+5)</a:t>
            </a:r>
          </a:p>
          <a:p>
            <a:pPr lvl="1"/>
            <a:r>
              <a:rPr lang="ko-KR" altLang="en-US" dirty="0" smtClean="0"/>
              <a:t>배경의 움직임을 볼 것임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카메라에 흔들림 효과</a:t>
            </a:r>
            <a:r>
              <a:rPr lang="en-US" altLang="ko-KR" dirty="0" smtClean="0"/>
              <a:t>(+10)</a:t>
            </a:r>
          </a:p>
          <a:p>
            <a:pPr lvl="1"/>
            <a:r>
              <a:rPr lang="ko-KR" altLang="en-US" dirty="0" err="1" smtClean="0"/>
              <a:t>죽었을때</a:t>
            </a:r>
            <a:r>
              <a:rPr lang="ko-KR" altLang="en-US" dirty="0" smtClean="0"/>
              <a:t> 카메라를 흔들어보자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11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307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Flapping Dovee를  이용한 시스템 설계</vt:lpstr>
      <vt:lpstr>과제의 목적</vt:lpstr>
      <vt:lpstr>필요항목</vt:lpstr>
      <vt:lpstr>필요항목2</vt:lpstr>
      <vt:lpstr>필요항목3</vt:lpstr>
      <vt:lpstr>팁</vt:lpstr>
      <vt:lpstr>채점기준</vt:lpstr>
      <vt:lpstr>채점기준2</vt:lpstr>
      <vt:lpstr>가산점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Flapping Dovee를  이용한 시스템 설계</dc:title>
  <dc:creator>ES Lee</dc:creator>
  <cp:lastModifiedBy>ES Lee</cp:lastModifiedBy>
  <cp:revision>6</cp:revision>
  <dcterms:created xsi:type="dcterms:W3CDTF">2021-05-28T22:45:22Z</dcterms:created>
  <dcterms:modified xsi:type="dcterms:W3CDTF">2021-05-28T23:52:12Z</dcterms:modified>
</cp:coreProperties>
</file>