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7" r:id="rId9"/>
    <p:sldId id="263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12005-369A-48D1-8E95-FBBD964FD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5824" y="955004"/>
            <a:ext cx="8679915" cy="1748729"/>
          </a:xfrm>
        </p:spPr>
        <p:txBody>
          <a:bodyPr/>
          <a:lstStyle/>
          <a:p>
            <a:r>
              <a:rPr lang="pt-PT" b="1" dirty="0"/>
              <a:t>Visão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946B88-98A3-46C1-85D3-92E74D00C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87" y="2602121"/>
            <a:ext cx="8673427" cy="1322587"/>
          </a:xfrm>
        </p:spPr>
        <p:txBody>
          <a:bodyPr/>
          <a:lstStyle/>
          <a:p>
            <a:r>
              <a:rPr lang="pt-PT" dirty="0"/>
              <a:t>Projeto em Sistemas de Automação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BC95F55-84EF-4433-8E87-4DD3DABE86FE}"/>
              </a:ext>
            </a:extLst>
          </p:cNvPr>
          <p:cNvSpPr txBox="1"/>
          <p:nvPr/>
        </p:nvSpPr>
        <p:spPr>
          <a:xfrm>
            <a:off x="10050709" y="5571825"/>
            <a:ext cx="1821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/>
              <a:t>Carlos Santos</a:t>
            </a:r>
          </a:p>
          <a:p>
            <a:pPr algn="r"/>
            <a:r>
              <a:rPr lang="pt-PT" sz="1200" dirty="0"/>
              <a:t>João Conceição</a:t>
            </a:r>
          </a:p>
          <a:p>
            <a:pPr algn="r"/>
            <a:r>
              <a:rPr lang="pt-PT" sz="1200" dirty="0"/>
              <a:t>José Costa</a:t>
            </a:r>
          </a:p>
          <a:p>
            <a:pPr algn="r"/>
            <a:r>
              <a:rPr lang="pt-PT" sz="1200" dirty="0"/>
              <a:t>Luís Pacheco</a:t>
            </a:r>
          </a:p>
          <a:p>
            <a:pPr algn="r"/>
            <a:r>
              <a:rPr lang="pt-PT" sz="1200" dirty="0"/>
              <a:t>Rodrigo Domingues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3FE369-AC62-4259-8514-9CFBDAD6A2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2580" y="3224342"/>
            <a:ext cx="3306402" cy="1859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2029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079EB-8ED8-41BE-95A9-547D26EB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22" y="2352583"/>
            <a:ext cx="3500828" cy="2382651"/>
          </a:xfrm>
        </p:spPr>
        <p:txBody>
          <a:bodyPr>
            <a:normAutofit/>
          </a:bodyPr>
          <a:lstStyle/>
          <a:p>
            <a:r>
              <a:rPr lang="pt-PT" dirty="0"/>
              <a:t>Visão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6E2046-7FB0-48AB-BC3D-5FBF940717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7052"/>
          <a:stretch/>
        </p:blipFill>
        <p:spPr>
          <a:xfrm>
            <a:off x="5550269" y="189263"/>
            <a:ext cx="5761609" cy="647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9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C9462-F97B-46F7-A9A5-609E859C4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Equipamentos e Materiais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EB2D8C-9E4D-488B-8F85-34F9A8118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709058"/>
            <a:ext cx="6281873" cy="4342750"/>
          </a:xfrm>
        </p:spPr>
        <p:txBody>
          <a:bodyPr numCol="2" anchor="t"/>
          <a:lstStyle/>
          <a:p>
            <a:r>
              <a:rPr lang="pt-PT" dirty="0" err="1"/>
              <a:t>Câmera</a:t>
            </a:r>
            <a:r>
              <a:rPr lang="pt-PT" dirty="0"/>
              <a:t> linear</a:t>
            </a:r>
          </a:p>
          <a:p>
            <a:r>
              <a:rPr lang="pt-PT" dirty="0"/>
              <a:t>Robot Ur10</a:t>
            </a:r>
          </a:p>
          <a:p>
            <a:r>
              <a:rPr lang="pt-PT" dirty="0"/>
              <a:t>Sensores</a:t>
            </a:r>
          </a:p>
          <a:p>
            <a:r>
              <a:rPr lang="pt-PT" dirty="0"/>
              <a:t>PLC</a:t>
            </a:r>
          </a:p>
          <a:p>
            <a:r>
              <a:rPr lang="pt-PT" dirty="0"/>
              <a:t>Leitor QR </a:t>
            </a:r>
            <a:r>
              <a:rPr lang="pt-PT" dirty="0" err="1"/>
              <a:t>code</a:t>
            </a:r>
            <a:endParaRPr lang="pt-PT" dirty="0"/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1299519-9825-4F56-974A-A894771C3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825" y="3880433"/>
            <a:ext cx="2115495" cy="25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6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C9462-F97B-46F7-A9A5-609E859C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6"/>
            <a:ext cx="3498979" cy="761194"/>
          </a:xfrm>
        </p:spPr>
        <p:txBody>
          <a:bodyPr>
            <a:normAutofit fontScale="90000"/>
          </a:bodyPr>
          <a:lstStyle/>
          <a:p>
            <a:r>
              <a:rPr lang="pt-PT" dirty="0"/>
              <a:t>Objetivos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9D0E670-8DF7-4359-8160-49BEF0A3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770" y="3111120"/>
            <a:ext cx="1760700" cy="1760700"/>
          </a:xfrm>
          <a:prstGeom prst="rect">
            <a:avLst/>
          </a:prstGeom>
        </p:spPr>
      </p:pic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BE3D79FF-8970-4FAB-B0E4-BE800E0CF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190" y="1696782"/>
            <a:ext cx="6281873" cy="2521894"/>
          </a:xfrm>
        </p:spPr>
        <p:txBody>
          <a:bodyPr anchor="t"/>
          <a:lstStyle/>
          <a:p>
            <a:r>
              <a:rPr lang="pt-PT" dirty="0"/>
              <a:t>Detetar defeitos em placas de cortiça</a:t>
            </a:r>
          </a:p>
          <a:p>
            <a:r>
              <a:rPr lang="pt-PT" dirty="0"/>
              <a:t>Desenvolver e/ou expandir competências em programação,  automação e projeto elétrico</a:t>
            </a:r>
          </a:p>
          <a:p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06AD6F4-27EB-45F9-9BCC-624D344CF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10" y="3111120"/>
            <a:ext cx="1980000" cy="1324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01C3EDF-2ACA-47BF-8BBB-A917CC7B1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489" y="3991470"/>
            <a:ext cx="2357274" cy="1324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F5EE482-E24E-4470-8F17-842CF64F9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858" y="4871820"/>
            <a:ext cx="1980000" cy="12370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6129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C9462-F97B-46F7-A9A5-609E859C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2349925"/>
            <a:ext cx="3635941" cy="2456442"/>
          </a:xfrm>
        </p:spPr>
        <p:txBody>
          <a:bodyPr/>
          <a:lstStyle/>
          <a:p>
            <a:r>
              <a:rPr lang="pt-PT" dirty="0"/>
              <a:t>Layout do Sistema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7A15D9B-13A8-4AD5-846B-022B6B889908}"/>
              </a:ext>
            </a:extLst>
          </p:cNvPr>
          <p:cNvGrpSpPr/>
          <p:nvPr/>
        </p:nvGrpSpPr>
        <p:grpSpPr>
          <a:xfrm>
            <a:off x="4648029" y="1718655"/>
            <a:ext cx="7378098" cy="3529528"/>
            <a:chOff x="4648029" y="1718655"/>
            <a:chExt cx="7378098" cy="3529528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6BFB5517-519A-4A0A-BAC7-508FD6D4353B}"/>
                </a:ext>
              </a:extLst>
            </p:cNvPr>
            <p:cNvGrpSpPr/>
            <p:nvPr/>
          </p:nvGrpSpPr>
          <p:grpSpPr>
            <a:xfrm>
              <a:off x="4648029" y="1718655"/>
              <a:ext cx="7378098" cy="3420689"/>
              <a:chOff x="4648029" y="1718655"/>
              <a:chExt cx="7378098" cy="3420689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091C39AA-3497-47C7-8F82-C08341833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48029" y="1718655"/>
                <a:ext cx="7378098" cy="3420689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8DC59253-0343-4CD3-90B6-31CE577A9C4D}"/>
                  </a:ext>
                </a:extLst>
              </p:cNvPr>
              <p:cNvSpPr/>
              <p:nvPr/>
            </p:nvSpPr>
            <p:spPr>
              <a:xfrm>
                <a:off x="5042517" y="2725445"/>
                <a:ext cx="1597980" cy="5859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EF0C0852-03EE-4A8F-9C0E-429968AD2BC7}"/>
                </a:ext>
              </a:extLst>
            </p:cNvPr>
            <p:cNvSpPr/>
            <p:nvPr/>
          </p:nvSpPr>
          <p:spPr>
            <a:xfrm>
              <a:off x="7034985" y="3009530"/>
              <a:ext cx="1154097" cy="6747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6776B6B-DCD7-406F-8D02-C37724B13D39}"/>
                </a:ext>
              </a:extLst>
            </p:cNvPr>
            <p:cNvSpPr/>
            <p:nvPr/>
          </p:nvSpPr>
          <p:spPr>
            <a:xfrm>
              <a:off x="10330080" y="4573480"/>
              <a:ext cx="1154097" cy="6747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1EE03AAE-ECC1-4FC1-8519-92CD1A320CAB}"/>
                </a:ext>
              </a:extLst>
            </p:cNvPr>
            <p:cNvSpPr/>
            <p:nvPr/>
          </p:nvSpPr>
          <p:spPr>
            <a:xfrm>
              <a:off x="10686666" y="3789938"/>
              <a:ext cx="1154097" cy="6747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396665C8-1069-44BC-AEAF-713C79863FDC}"/>
                </a:ext>
              </a:extLst>
            </p:cNvPr>
            <p:cNvSpPr/>
            <p:nvPr/>
          </p:nvSpPr>
          <p:spPr>
            <a:xfrm>
              <a:off x="8337078" y="1874668"/>
              <a:ext cx="1154097" cy="6747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117768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C9462-F97B-46F7-A9A5-609E859C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753" y="2358803"/>
            <a:ext cx="3498979" cy="641850"/>
          </a:xfrm>
        </p:spPr>
        <p:txBody>
          <a:bodyPr>
            <a:normAutofit fontScale="90000"/>
          </a:bodyPr>
          <a:lstStyle/>
          <a:p>
            <a:r>
              <a:rPr lang="pt-PT" dirty="0"/>
              <a:t>Planeamento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8193C22-AEB3-4767-8198-DFE1D64E7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193" y="3089429"/>
            <a:ext cx="1444098" cy="1444098"/>
          </a:xfrm>
        </p:spPr>
      </p:pic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EBB5CED0-DFE3-4724-BB8A-431A73634D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2616935"/>
              </p:ext>
            </p:extLst>
          </p:nvPr>
        </p:nvGraphicFramePr>
        <p:xfrm>
          <a:off x="4952999" y="1402080"/>
          <a:ext cx="66240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35008027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95454606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88453543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367171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Projeto Elétrico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Comunicação</a:t>
                      </a:r>
                    </a:p>
                    <a:p>
                      <a:pPr algn="ctr"/>
                      <a:r>
                        <a:rPr lang="pt-PT" sz="1600" dirty="0"/>
                        <a:t>PLC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Visão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Rastreabilidade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9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Escolha dos elementos para o sistema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Identificação e estudo do PLC a utilizar e do tipo de comunicação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Sistema de iluminação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Esquema de funcionamento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54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Componentes elétricos necessários (relés, transístores, </a:t>
                      </a:r>
                      <a:r>
                        <a:rPr lang="pt-PT" sz="1200" dirty="0" err="1"/>
                        <a:t>etc</a:t>
                      </a:r>
                      <a:r>
                        <a:rPr lang="pt-PT" sz="1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Esboço do programa para PLC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Sistema de captura de imagem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Identificação das variáveis a rastrear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621394"/>
                  </a:ext>
                </a:extLst>
              </a:tr>
              <a:tr h="5359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Elementos de segurança entre os componentes (disjuntores, </a:t>
                      </a:r>
                      <a:r>
                        <a:rPr lang="pt-PT" sz="1200" dirty="0" err="1"/>
                        <a:t>etc</a:t>
                      </a:r>
                      <a:r>
                        <a:rPr lang="pt-PT" sz="1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Programar</a:t>
                      </a:r>
                    </a:p>
                    <a:p>
                      <a:pPr algn="ctr"/>
                      <a:r>
                        <a:rPr lang="pt-PT" sz="1200" dirty="0"/>
                        <a:t>Robot Ur10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Algoritmo de deteção de falhas/defeitos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Base de dados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4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/>
                        <a:t>Projeto elétrico recorrendo a </a:t>
                      </a:r>
                      <a:r>
                        <a:rPr lang="pt-PT" sz="1200" b="1" dirty="0"/>
                        <a:t>EPLAN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/>
                        <a:t>Programação PLC recorrendo a</a:t>
                      </a:r>
                    </a:p>
                    <a:p>
                      <a:pPr algn="ctr"/>
                      <a:r>
                        <a:rPr lang="pt-PT" sz="1200" b="1" dirty="0"/>
                        <a:t>TIA Portal V16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/>
                        <a:t>Programação para obtenção de imagem e seu processamento recorrendo a</a:t>
                      </a:r>
                    </a:p>
                    <a:p>
                      <a:pPr algn="ctr"/>
                      <a:r>
                        <a:rPr lang="pt-PT" sz="1200" b="1" dirty="0" err="1"/>
                        <a:t>Python</a:t>
                      </a:r>
                      <a:r>
                        <a:rPr lang="pt-PT" sz="1200" b="1" dirty="0"/>
                        <a:t>, </a:t>
                      </a:r>
                      <a:r>
                        <a:rPr lang="pt-PT" sz="1200" b="1" dirty="0" err="1"/>
                        <a:t>OpenCV</a:t>
                      </a:r>
                      <a:endParaRPr lang="pt-PT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03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7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F3B38-95CE-4B57-B694-8D615931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854901"/>
          </a:xfrm>
        </p:spPr>
        <p:txBody>
          <a:bodyPr/>
          <a:lstStyle/>
          <a:p>
            <a:r>
              <a:rPr lang="pt-PT" dirty="0"/>
              <a:t>Áreas Chave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A385EB-A3E4-4EDF-A69B-18124C8E0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993" y="3277711"/>
            <a:ext cx="1638670" cy="163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7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61C62-3F83-453A-A188-E0AF417E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Projeto Elétrico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B36AF7A-5596-4DC7-8CD4-ADDD140FD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5305" y="1651611"/>
            <a:ext cx="6265088" cy="685800"/>
          </a:xfrm>
        </p:spPr>
        <p:txBody>
          <a:bodyPr/>
          <a:lstStyle/>
          <a:p>
            <a:r>
              <a:rPr lang="pt-PT" dirty="0" err="1"/>
              <a:t>Eplan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622C4D6-DD5E-4DFA-A62F-9B16EAD77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6043" y="2337411"/>
            <a:ext cx="6423806" cy="1696853"/>
          </a:xfrm>
        </p:spPr>
        <p:txBody>
          <a:bodyPr/>
          <a:lstStyle/>
          <a:p>
            <a:r>
              <a:rPr lang="pt-PT" dirty="0"/>
              <a:t>Escolha de sensores para início de aquisição de imagem</a:t>
            </a:r>
          </a:p>
          <a:p>
            <a:r>
              <a:rPr lang="pt-PT" dirty="0"/>
              <a:t>Escolha dos sistemas de segurança, de aquisição de imagem, de ligação</a:t>
            </a:r>
          </a:p>
          <a:p>
            <a:r>
              <a:rPr lang="pt-PT" dirty="0"/>
              <a:t>Elaboração do esquema elétrico do sistema</a:t>
            </a:r>
          </a:p>
          <a:p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43913D6-DC75-41CD-A1AB-2213AA5C5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387" y="4260486"/>
            <a:ext cx="1542105" cy="21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61C62-3F83-453A-A188-E0AF417E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Programação PLC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B36AF7A-5596-4DC7-8CD4-ADDD140FD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5305" y="1677999"/>
            <a:ext cx="6265088" cy="685800"/>
          </a:xfrm>
        </p:spPr>
        <p:txBody>
          <a:bodyPr/>
          <a:lstStyle/>
          <a:p>
            <a:r>
              <a:rPr lang="pt-PT" dirty="0"/>
              <a:t>Tia Portal V16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622C4D6-DD5E-4DFA-A62F-9B16EAD77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5305" y="2363799"/>
            <a:ext cx="6264350" cy="2460497"/>
          </a:xfrm>
        </p:spPr>
        <p:txBody>
          <a:bodyPr/>
          <a:lstStyle/>
          <a:p>
            <a:r>
              <a:rPr lang="pt-PT" dirty="0"/>
              <a:t>Comunicação entre o PLC e o Robot Ur10 (</a:t>
            </a:r>
            <a:r>
              <a:rPr lang="pt-PT" dirty="0" err="1"/>
              <a:t>profinet</a:t>
            </a:r>
            <a:r>
              <a:rPr lang="pt-PT" dirty="0"/>
              <a:t>)</a:t>
            </a:r>
          </a:p>
          <a:p>
            <a:r>
              <a:rPr lang="pt-PT" dirty="0"/>
              <a:t>Comunicação entre o PLC e o utilizador (</a:t>
            </a:r>
            <a:r>
              <a:rPr lang="pt-PT" dirty="0" err="1"/>
              <a:t>ethernet</a:t>
            </a:r>
            <a:r>
              <a:rPr lang="pt-PT" dirty="0"/>
              <a:t>)</a:t>
            </a:r>
          </a:p>
          <a:p>
            <a:r>
              <a:rPr lang="pt-PT" dirty="0"/>
              <a:t>Escolha do tipo de linguagem (</a:t>
            </a:r>
            <a:r>
              <a:rPr lang="pt-PT" dirty="0" err="1"/>
              <a:t>ladder</a:t>
            </a:r>
            <a:r>
              <a:rPr lang="pt-PT" dirty="0"/>
              <a:t> ou SCL)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3C08FB4-9FAD-4B3F-930D-BF6C9B150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24" r="37617"/>
          <a:stretch/>
        </p:blipFill>
        <p:spPr>
          <a:xfrm>
            <a:off x="8831884" y="3924412"/>
            <a:ext cx="1802361" cy="18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0679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61C62-3F83-453A-A188-E0AF417E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Programação PLC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AAC5BF6-0A60-440C-8BB0-4977E2127D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7"/>
          <a:stretch/>
        </p:blipFill>
        <p:spPr>
          <a:xfrm>
            <a:off x="5307135" y="639493"/>
            <a:ext cx="5995864" cy="557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7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079EB-8ED8-41BE-95A9-547D26EB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22" y="2352583"/>
            <a:ext cx="3500828" cy="2382651"/>
          </a:xfrm>
        </p:spPr>
        <p:txBody>
          <a:bodyPr>
            <a:normAutofit/>
          </a:bodyPr>
          <a:lstStyle/>
          <a:p>
            <a:r>
              <a:rPr lang="pt-PT" dirty="0"/>
              <a:t>Visão</a:t>
            </a:r>
          </a:p>
        </p:txBody>
      </p:sp>
      <p:sp>
        <p:nvSpPr>
          <p:cNvPr id="12" name="Marcador de Posição de Conteúdo 11">
            <a:extLst>
              <a:ext uri="{FF2B5EF4-FFF2-40B4-BE49-F238E27FC236}">
                <a16:creationId xmlns:a16="http://schemas.microsoft.com/office/drawing/2014/main" id="{E6F2EB55-A7F1-40EC-B5B0-9B2F57298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2287" y="2104006"/>
            <a:ext cx="6975542" cy="2382651"/>
          </a:xfrm>
        </p:spPr>
        <p:txBody>
          <a:bodyPr/>
          <a:lstStyle/>
          <a:p>
            <a:r>
              <a:rPr lang="pt-PT" dirty="0"/>
              <a:t>Aceder à </a:t>
            </a:r>
            <a:r>
              <a:rPr lang="pt-PT" dirty="0" err="1"/>
              <a:t>câmera</a:t>
            </a:r>
            <a:endParaRPr lang="pt-PT" dirty="0"/>
          </a:p>
          <a:p>
            <a:r>
              <a:rPr lang="pt-PT" dirty="0"/>
              <a:t>Filtrar e detetar defeitos</a:t>
            </a:r>
          </a:p>
          <a:p>
            <a:r>
              <a:rPr lang="pt-PT" dirty="0"/>
              <a:t>Devolver feedback (</a:t>
            </a:r>
            <a:r>
              <a:rPr lang="pt-PT" dirty="0" err="1"/>
              <a:t>ex</a:t>
            </a:r>
            <a:r>
              <a:rPr lang="pt-PT" dirty="0"/>
              <a:t>: “</a:t>
            </a:r>
            <a:r>
              <a:rPr lang="pt-PT" dirty="0" err="1"/>
              <a:t>Flaw</a:t>
            </a:r>
            <a:r>
              <a:rPr lang="pt-PT" dirty="0"/>
              <a:t> </a:t>
            </a:r>
            <a:r>
              <a:rPr lang="pt-PT" dirty="0" err="1"/>
              <a:t>detected</a:t>
            </a:r>
            <a:r>
              <a:rPr lang="pt-PT" dirty="0"/>
              <a:t>” ou “No </a:t>
            </a:r>
            <a:r>
              <a:rPr lang="pt-PT" dirty="0" err="1"/>
              <a:t>flaw</a:t>
            </a:r>
            <a:r>
              <a:rPr lang="pt-PT" dirty="0"/>
              <a:t> </a:t>
            </a:r>
            <a:r>
              <a:rPr lang="pt-PT" dirty="0" err="1"/>
              <a:t>detected</a:t>
            </a:r>
            <a:r>
              <a:rPr lang="pt-PT" dirty="0"/>
              <a:t>)</a:t>
            </a:r>
          </a:p>
          <a:p>
            <a:r>
              <a:rPr lang="pt-PT" dirty="0"/>
              <a:t>Comunicar e manipular o Robot Ur10</a:t>
            </a:r>
          </a:p>
          <a:p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 / </a:t>
            </a:r>
            <a:r>
              <a:rPr lang="pt-PT" dirty="0" err="1"/>
              <a:t>Deep</a:t>
            </a:r>
            <a:r>
              <a:rPr lang="pt-PT" dirty="0"/>
              <a:t> </a:t>
            </a:r>
            <a:r>
              <a:rPr lang="pt-PT" dirty="0" err="1"/>
              <a:t>Learning</a:t>
            </a:r>
            <a:endParaRPr lang="pt-PT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E45B016-4A15-4FD0-BAB7-A31D0163E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917" y="4631322"/>
            <a:ext cx="1445121" cy="1440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BA1916C-981C-414B-A5A2-143C8160A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501" y="4631322"/>
            <a:ext cx="1089557" cy="1440000"/>
          </a:xfrm>
          <a:prstGeom prst="rect">
            <a:avLst/>
          </a:prstGeom>
        </p:spPr>
      </p:pic>
      <p:sp>
        <p:nvSpPr>
          <p:cNvPr id="18" name="Marcador de Posição do Texto 2">
            <a:extLst>
              <a:ext uri="{FF2B5EF4-FFF2-40B4-BE49-F238E27FC236}">
                <a16:creationId xmlns:a16="http://schemas.microsoft.com/office/drawing/2014/main" id="{C3F27250-736B-418C-9BD8-35C95F1BEC3A}"/>
              </a:ext>
            </a:extLst>
          </p:cNvPr>
          <p:cNvSpPr txBox="1">
            <a:spLocks/>
          </p:cNvSpPr>
          <p:nvPr/>
        </p:nvSpPr>
        <p:spPr>
          <a:xfrm>
            <a:off x="5046790" y="1657905"/>
            <a:ext cx="6265088" cy="58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b="1" dirty="0" err="1">
                <a:solidFill>
                  <a:schemeClr val="accent1"/>
                </a:solidFill>
              </a:rPr>
              <a:t>Python</a:t>
            </a:r>
            <a:r>
              <a:rPr lang="pt-PT" b="1" dirty="0">
                <a:solidFill>
                  <a:schemeClr val="accent1"/>
                </a:solidFill>
              </a:rPr>
              <a:t> – </a:t>
            </a:r>
            <a:r>
              <a:rPr lang="pt-PT" b="1" dirty="0" err="1">
                <a:solidFill>
                  <a:schemeClr val="accent1"/>
                </a:solidFill>
              </a:rPr>
              <a:t>OpenCV</a:t>
            </a:r>
            <a:r>
              <a:rPr lang="pt-PT" b="1" dirty="0">
                <a:solidFill>
                  <a:schemeClr val="accent1"/>
                </a:solidFill>
              </a:rPr>
              <a:t> - </a:t>
            </a:r>
            <a:r>
              <a:rPr lang="pt-PT" b="1" dirty="0" err="1">
                <a:solidFill>
                  <a:schemeClr val="accent1"/>
                </a:solidFill>
              </a:rPr>
              <a:t>Keras</a:t>
            </a:r>
            <a:endParaRPr lang="pt-PT" b="1" dirty="0">
              <a:solidFill>
                <a:schemeClr val="accent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BD5AED-6974-4A52-89DA-554A53B5B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7521" y="4631322"/>
            <a:ext cx="2482759" cy="72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9C60021-493D-49D4-BF0D-C4119AC6B9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7521" y="5351322"/>
            <a:ext cx="2482759" cy="83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2311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329</TotalTime>
  <Words>267</Words>
  <Application>Microsoft Office PowerPoint</Application>
  <PresentationFormat>Ecrã Panorâmico</PresentationFormat>
  <Paragraphs>61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Calibri Light</vt:lpstr>
      <vt:lpstr>Rockwell</vt:lpstr>
      <vt:lpstr>Wingdings</vt:lpstr>
      <vt:lpstr>Atlas</vt:lpstr>
      <vt:lpstr>Visão</vt:lpstr>
      <vt:lpstr>Objetivos</vt:lpstr>
      <vt:lpstr>Layout do Sistema</vt:lpstr>
      <vt:lpstr>Planeamento</vt:lpstr>
      <vt:lpstr>Áreas Chave</vt:lpstr>
      <vt:lpstr>Projeto Elétrico</vt:lpstr>
      <vt:lpstr>Programação PLC</vt:lpstr>
      <vt:lpstr>Programação PLC</vt:lpstr>
      <vt:lpstr>Visão</vt:lpstr>
      <vt:lpstr>Visão</vt:lpstr>
      <vt:lpstr>Equipamentos e Materiais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Domingues</dc:creator>
  <cp:lastModifiedBy>Rodrigo Domingues</cp:lastModifiedBy>
  <cp:revision>25</cp:revision>
  <dcterms:created xsi:type="dcterms:W3CDTF">2022-03-17T18:10:56Z</dcterms:created>
  <dcterms:modified xsi:type="dcterms:W3CDTF">2022-03-18T15:10:15Z</dcterms:modified>
</cp:coreProperties>
</file>