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5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5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5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8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0EE82-4F57-43FE-80AC-1BFEEA9C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545978"/>
          </a:xfrm>
        </p:spPr>
        <p:txBody>
          <a:bodyPr>
            <a:normAutofit/>
          </a:bodyPr>
          <a:lstStyle/>
          <a:p>
            <a:r>
              <a:rPr lang="en-US" dirty="0" err="1"/>
              <a:t>pythia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63AA9-17C2-4853-876E-6B2B3770B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US" dirty="0"/>
              <a:t>- Richard </a:t>
            </a:r>
            <a:r>
              <a:rPr lang="en-US" dirty="0" err="1"/>
              <a:t>scott</a:t>
            </a:r>
            <a:endParaRPr lang="en-US" dirty="0"/>
          </a:p>
        </p:txBody>
      </p:sp>
      <p:pic>
        <p:nvPicPr>
          <p:cNvPr id="4" name="Picture 3" descr="Top view white feathers">
            <a:extLst>
              <a:ext uri="{FF2B5EF4-FFF2-40B4-BE49-F238E27FC236}">
                <a16:creationId xmlns:a16="http://schemas.microsoft.com/office/drawing/2014/main" id="{D28C061B-3584-4756-8AC6-D993D602A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5" r="1871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31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FBB4-FDD2-4649-8FB3-722CCC11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covid tracking app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6EB82-0D4C-4F86-9AD7-C59FF2A4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532"/>
            <a:ext cx="10515600" cy="3670663"/>
          </a:xfrm>
        </p:spPr>
        <p:txBody>
          <a:bodyPr>
            <a:normAutofit/>
          </a:bodyPr>
          <a:lstStyle/>
          <a:p>
            <a:r>
              <a:rPr lang="en-US" dirty="0"/>
              <a:t>Uses a social media-like interface to engage users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Easy – to – use custom interface designed for 21-60 demo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Minimal data collection to aid in user trust</a:t>
            </a:r>
          </a:p>
          <a:p>
            <a:endParaRPr lang="en-US" dirty="0"/>
          </a:p>
        </p:txBody>
      </p:sp>
      <p:pic>
        <p:nvPicPr>
          <p:cNvPr id="13" name="Picture 12" descr="A picture containing circle&#10;&#10;Description automatically generated">
            <a:extLst>
              <a:ext uri="{FF2B5EF4-FFF2-40B4-BE49-F238E27FC236}">
                <a16:creationId xmlns:a16="http://schemas.microsoft.com/office/drawing/2014/main" id="{84063164-AF23-4E89-A6D3-9F1C156AC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700" y="209584"/>
            <a:ext cx="1636643" cy="16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8ADD-32FB-492C-A3EA-D9BC4059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screens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01734CA-DA0E-4190-A512-B20B9F102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9" y="1996750"/>
            <a:ext cx="1658516" cy="368559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E36E88-1EBD-440D-A984-5D2231381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43" y="1989666"/>
            <a:ext cx="1658516" cy="3685592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A51995C-8E49-4320-9184-C02C88DDB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89" y="1989666"/>
            <a:ext cx="1661703" cy="369267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45D81D65-C85F-45C0-9775-DBC44C71E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44" y="365125"/>
            <a:ext cx="1343997" cy="2986660"/>
          </a:xfrm>
          <a:prstGeom prst="rect">
            <a:avLst/>
          </a:prstGeom>
        </p:spPr>
      </p:pic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E0A092B0-9A70-4D4A-BA79-030965925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59" y="365125"/>
            <a:ext cx="1310018" cy="2911151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6F1E72E-88FE-4E1B-A841-B26DE23AD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487" y="365125"/>
            <a:ext cx="1310018" cy="2911151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2FE377-A2B3-440F-ACD7-57658ECAE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42" y="3506216"/>
            <a:ext cx="1301621" cy="2892490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B50C2126-8B7D-4224-8B1A-2F2986E138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086" y="3506216"/>
            <a:ext cx="1301622" cy="28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4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6ECA-DD41-4A35-BB45-19D2DD07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A8CC-A0F8-47C2-BDA2-92BFAB54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allows user to add people they commonly interact with</a:t>
            </a:r>
          </a:p>
          <a:p>
            <a:r>
              <a:rPr lang="en-US" dirty="0"/>
              <a:t>Every user reports their covid test status and symptoms regularly</a:t>
            </a:r>
          </a:p>
          <a:p>
            <a:r>
              <a:rPr lang="en-US" dirty="0"/>
              <a:t>Users can view how their friends are doing and other people on the app</a:t>
            </a:r>
          </a:p>
          <a:p>
            <a:r>
              <a:rPr lang="en-US" dirty="0"/>
              <a:t>In the future, users will be notified by email when their friends test positive</a:t>
            </a:r>
          </a:p>
        </p:txBody>
      </p:sp>
    </p:spTree>
    <p:extLst>
      <p:ext uri="{BB962C8B-B14F-4D97-AF65-F5344CB8AC3E}">
        <p14:creationId xmlns:p14="http://schemas.microsoft.com/office/powerpoint/2010/main" val="412645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6AAB-49A5-4CD5-B72E-33136145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Readme/usage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21D9-8761-4112-AF9E-6CBD8DD1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demo mode: circumvent login/signup by going to sandbox.cci.drexel.edu:8948/members </a:t>
            </a:r>
          </a:p>
          <a:p>
            <a:r>
              <a:rPr lang="en-US" dirty="0"/>
              <a:t>Account locked on demo account: ‘rsd477’ no matter what sign in to show full app capabilities</a:t>
            </a:r>
          </a:p>
          <a:p>
            <a:r>
              <a:rPr lang="en-US" dirty="0"/>
              <a:t>Known Bugs: </a:t>
            </a:r>
          </a:p>
          <a:p>
            <a:pPr lvl="1"/>
            <a:r>
              <a:rPr lang="en-US" dirty="0"/>
              <a:t>when on covid map, refresh required before use</a:t>
            </a:r>
          </a:p>
          <a:p>
            <a:pPr lvl="1"/>
            <a:r>
              <a:rPr lang="en-US" dirty="0"/>
              <a:t>usernames are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238434011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Elephant</vt:lpstr>
      <vt:lpstr>BrushVTI</vt:lpstr>
      <vt:lpstr>pythia</vt:lpstr>
      <vt:lpstr>The social covid tracking app</vt:lpstr>
      <vt:lpstr>Main screens</vt:lpstr>
      <vt:lpstr>Implementation</vt:lpstr>
      <vt:lpstr>Readme/usage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pythia</dc:title>
  <dc:creator>Scott,Richard</dc:creator>
  <cp:lastModifiedBy>Scott,Richard</cp:lastModifiedBy>
  <cp:revision>3</cp:revision>
  <dcterms:created xsi:type="dcterms:W3CDTF">2021-03-10T22:02:52Z</dcterms:created>
  <dcterms:modified xsi:type="dcterms:W3CDTF">2021-03-10T22:34:54Z</dcterms:modified>
</cp:coreProperties>
</file>