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8288000" cy="9172575"/>
  <p:notesSz cx="9172575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50" d="100"/>
          <a:sy n="150" d="100"/>
        </p:scale>
        <p:origin x="-4728" y="-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5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5782925" cy="91725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10100" y="771525"/>
            <a:ext cx="9334500" cy="73818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067675" y="2219325"/>
            <a:ext cx="4781550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75"/>
              </a:lnSpc>
            </a:pPr>
            <a:r>
              <a:rPr lang="en-US" sz="1875" b="0" i="0" dirty="0">
                <a:solidFill>
                  <a:srgbClr val="333333"/>
                </a:solidFill>
                <a:latin typeface="Vazirmatn Black" pitchFamily="34" charset="0"/>
                <a:ea typeface="Vazirmatn Black" pitchFamily="34" charset="-122"/>
                <a:cs typeface="Vazirmatn Black" pitchFamily="34" charset="-120"/>
              </a:rPr>
              <a:t>Al Imam Daycare site</a:t>
            </a:r>
            <a:endParaRPr lang="en-US" sz="1875" dirty="0"/>
          </a:p>
        </p:txBody>
      </p:sp>
      <p:sp>
        <p:nvSpPr>
          <p:cNvPr id="5" name="Text 8">
            <a:extLst>
              <a:ext uri="{FF2B5EF4-FFF2-40B4-BE49-F238E27FC236}">
                <a16:creationId xmlns:a16="http://schemas.microsoft.com/office/drawing/2014/main" id="{162074B8-C436-4D05-883D-915E8C839540}"/>
              </a:ext>
            </a:extLst>
          </p:cNvPr>
          <p:cNvSpPr/>
          <p:nvPr/>
        </p:nvSpPr>
        <p:spPr>
          <a:xfrm>
            <a:off x="11351172" y="1084078"/>
            <a:ext cx="969586" cy="523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1" i="0" dirty="0"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Home</a:t>
            </a:r>
            <a:endParaRPr lang="en-US" sz="1800" b="1" dirty="0"/>
          </a:p>
        </p:txBody>
      </p:sp>
      <p:sp>
        <p:nvSpPr>
          <p:cNvPr id="6" name="Text 9">
            <a:extLst>
              <a:ext uri="{FF2B5EF4-FFF2-40B4-BE49-F238E27FC236}">
                <a16:creationId xmlns:a16="http://schemas.microsoft.com/office/drawing/2014/main" id="{490B8111-7035-4E91-974F-ECCC1E833763}"/>
              </a:ext>
            </a:extLst>
          </p:cNvPr>
          <p:cNvSpPr/>
          <p:nvPr/>
        </p:nvSpPr>
        <p:spPr>
          <a:xfrm>
            <a:off x="12022231" y="1084078"/>
            <a:ext cx="82699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0" i="0" dirty="0">
                <a:solidFill>
                  <a:schemeClr val="bg2">
                    <a:lumMod val="75000"/>
                  </a:schemeClr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Login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B6A31A19-D289-472F-8AFE-8507184068FB}"/>
              </a:ext>
            </a:extLst>
          </p:cNvPr>
          <p:cNvSpPr/>
          <p:nvPr/>
        </p:nvSpPr>
        <p:spPr>
          <a:xfrm>
            <a:off x="12637026" y="1084078"/>
            <a:ext cx="1131361" cy="3589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0" i="0" dirty="0">
                <a:solidFill>
                  <a:schemeClr val="bg2">
                    <a:lumMod val="75000"/>
                  </a:schemeClr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Register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5782925" cy="91725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10100" y="771525"/>
            <a:ext cx="8763000" cy="66865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943475" y="2505075"/>
            <a:ext cx="807720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1" i="0" dirty="0">
                <a:solidFill>
                  <a:srgbClr val="181818"/>
                </a:solidFill>
                <a:latin typeface="Vazirmatn Bold" pitchFamily="34" charset="0"/>
                <a:ea typeface="Vazirmatn Bold" pitchFamily="34" charset="-122"/>
                <a:cs typeface="Vazirmatn Bold" pitchFamily="34" charset="-120"/>
              </a:rPr>
              <a:t>Username</a:t>
            </a:r>
            <a:endParaRPr lang="en-US" sz="1200" dirty="0"/>
          </a:p>
        </p:txBody>
      </p:sp>
      <p:sp>
        <p:nvSpPr>
          <p:cNvPr id="5" name="Text 1"/>
          <p:cNvSpPr/>
          <p:nvPr/>
        </p:nvSpPr>
        <p:spPr>
          <a:xfrm>
            <a:off x="4943475" y="3381375"/>
            <a:ext cx="807720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1" i="0" dirty="0">
                <a:solidFill>
                  <a:srgbClr val="181818"/>
                </a:solidFill>
                <a:latin typeface="Vazirmatn Bold" pitchFamily="34" charset="0"/>
                <a:ea typeface="Vazirmatn Bold" pitchFamily="34" charset="-122"/>
                <a:cs typeface="Vazirmatn Bold" pitchFamily="34" charset="-120"/>
              </a:rPr>
              <a:t>Email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4943475" y="4257675"/>
            <a:ext cx="807720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1" i="0" dirty="0">
                <a:solidFill>
                  <a:srgbClr val="181818"/>
                </a:solidFill>
                <a:latin typeface="Vazirmatn Bold" pitchFamily="34" charset="0"/>
                <a:ea typeface="Vazirmatn Bold" pitchFamily="34" charset="-122"/>
                <a:cs typeface="Vazirmatn Bold" pitchFamily="34" charset="-120"/>
              </a:rPr>
              <a:t>Password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4943475" y="5133975"/>
            <a:ext cx="807720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1" i="0" dirty="0">
                <a:solidFill>
                  <a:srgbClr val="181818"/>
                </a:solidFill>
                <a:latin typeface="Vazirmatn Bold" pitchFamily="34" charset="0"/>
                <a:ea typeface="Vazirmatn Bold" pitchFamily="34" charset="-122"/>
                <a:cs typeface="Vazirmatn Bold" pitchFamily="34" charset="-120"/>
              </a:rPr>
              <a:t>Phone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8648700" y="6629400"/>
            <a:ext cx="742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350" b="1" i="0" dirty="0">
                <a:solidFill>
                  <a:srgbClr val="FFFFFF"/>
                </a:solidFill>
                <a:latin typeface="Vazirmatn Bold" pitchFamily="34" charset="0"/>
                <a:ea typeface="Vazirmatn Bold" pitchFamily="34" charset="-122"/>
                <a:cs typeface="Vazirmatn Bold" pitchFamily="34" charset="-120"/>
              </a:rPr>
              <a:t>Register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7877175" y="2219325"/>
            <a:ext cx="4972050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75"/>
              </a:lnSpc>
            </a:pPr>
            <a:r>
              <a:rPr lang="en-US" sz="1875" b="0" i="0" dirty="0">
                <a:solidFill>
                  <a:srgbClr val="333333"/>
                </a:solidFill>
                <a:latin typeface="Vazirmatn Black" pitchFamily="34" charset="0"/>
                <a:ea typeface="Vazirmatn Black" pitchFamily="34" charset="-122"/>
                <a:cs typeface="Vazirmatn Black" pitchFamily="34" charset="-120"/>
              </a:rPr>
              <a:t>Al Imam Daycare site</a:t>
            </a:r>
            <a:endParaRPr lang="en-US" sz="1875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E020DAD6-DBD2-478D-A00A-2C403E121046}"/>
              </a:ext>
            </a:extLst>
          </p:cNvPr>
          <p:cNvSpPr/>
          <p:nvPr/>
        </p:nvSpPr>
        <p:spPr>
          <a:xfrm>
            <a:off x="10780424" y="1033463"/>
            <a:ext cx="969586" cy="523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i="0" dirty="0">
                <a:solidFill>
                  <a:schemeClr val="bg2">
                    <a:lumMod val="75000"/>
                  </a:schemeClr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Home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F7BC27C-5375-48A4-A4C8-FF04E21AD8BA}"/>
              </a:ext>
            </a:extLst>
          </p:cNvPr>
          <p:cNvSpPr/>
          <p:nvPr/>
        </p:nvSpPr>
        <p:spPr>
          <a:xfrm>
            <a:off x="11460653" y="1033463"/>
            <a:ext cx="96958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0" i="0" dirty="0">
                <a:solidFill>
                  <a:schemeClr val="bg2">
                    <a:lumMod val="75000"/>
                  </a:schemeClr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Login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47D37DAE-8AD3-40CD-A593-2B9D0E7A3845}"/>
              </a:ext>
            </a:extLst>
          </p:cNvPr>
          <p:cNvSpPr/>
          <p:nvPr/>
        </p:nvSpPr>
        <p:spPr>
          <a:xfrm>
            <a:off x="12065000" y="1033463"/>
            <a:ext cx="1536700" cy="3589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1" i="0" dirty="0"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Register</a:t>
            </a:r>
            <a:endParaRPr lang="en-US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4058900" cy="91725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10100" y="2295525"/>
            <a:ext cx="8372475" cy="51625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53350" y="3688556"/>
            <a:ext cx="4876800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75"/>
              </a:lnSpc>
            </a:pPr>
            <a:r>
              <a:rPr lang="en-US" sz="1875" b="0" i="0" dirty="0">
                <a:solidFill>
                  <a:srgbClr val="333333"/>
                </a:solidFill>
                <a:latin typeface="Vazirmatn Black" pitchFamily="34" charset="0"/>
                <a:ea typeface="Vazirmatn Black" pitchFamily="34" charset="-122"/>
                <a:cs typeface="Vazirmatn Black" pitchFamily="34" charset="-120"/>
              </a:rPr>
              <a:t>Al Imam Daycare site</a:t>
            </a:r>
            <a:endParaRPr lang="en-US" sz="1875" dirty="0"/>
          </a:p>
        </p:txBody>
      </p:sp>
      <p:sp>
        <p:nvSpPr>
          <p:cNvPr id="5" name="Text 1"/>
          <p:cNvSpPr/>
          <p:nvPr/>
        </p:nvSpPr>
        <p:spPr>
          <a:xfrm>
            <a:off x="4943475" y="4090987"/>
            <a:ext cx="768667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1" i="0" dirty="0">
                <a:solidFill>
                  <a:srgbClr val="181818"/>
                </a:solidFill>
                <a:latin typeface="Vazirmatn Bold" pitchFamily="34" charset="0"/>
                <a:ea typeface="Vazirmatn Bold" pitchFamily="34" charset="-122"/>
                <a:cs typeface="Vazirmatn Bold" pitchFamily="34" charset="-120"/>
              </a:rPr>
              <a:t>Username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4943475" y="4967288"/>
            <a:ext cx="768667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1" i="0" dirty="0">
                <a:solidFill>
                  <a:srgbClr val="181818"/>
                </a:solidFill>
                <a:latin typeface="Vazirmatn Bold" pitchFamily="34" charset="0"/>
                <a:ea typeface="Vazirmatn Bold" pitchFamily="34" charset="-122"/>
                <a:cs typeface="Vazirmatn Bold" pitchFamily="34" charset="-120"/>
              </a:rPr>
              <a:t>Password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8562974" y="6112669"/>
            <a:ext cx="50482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350" b="1" i="0" dirty="0">
                <a:solidFill>
                  <a:srgbClr val="FFFFFF"/>
                </a:solidFill>
                <a:latin typeface="Vazirmatn Bold" pitchFamily="34" charset="0"/>
                <a:ea typeface="Vazirmatn Bold" pitchFamily="34" charset="-122"/>
                <a:cs typeface="Vazirmatn Bold" pitchFamily="34" charset="-120"/>
              </a:rPr>
              <a:t>Login</a:t>
            </a:r>
            <a:endParaRPr lang="en-US" sz="1350" dirty="0"/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327F1E12-5D61-4552-8415-F91424CCC070}"/>
              </a:ext>
            </a:extLst>
          </p:cNvPr>
          <p:cNvSpPr/>
          <p:nvPr/>
        </p:nvSpPr>
        <p:spPr>
          <a:xfrm>
            <a:off x="11851214" y="2601819"/>
            <a:ext cx="1131361" cy="3589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i="0" dirty="0">
                <a:solidFill>
                  <a:schemeClr val="bg2">
                    <a:lumMod val="75000"/>
                  </a:schemeClr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Register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A3A25824-C72E-45AD-95CF-2706E2E06967}"/>
              </a:ext>
            </a:extLst>
          </p:cNvPr>
          <p:cNvSpPr/>
          <p:nvPr/>
        </p:nvSpPr>
        <p:spPr>
          <a:xfrm>
            <a:off x="11166446" y="2595168"/>
            <a:ext cx="82699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1" i="0" dirty="0"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Login</a:t>
            </a:r>
            <a:endParaRPr lang="en-US" sz="1800" b="1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EBE60228-7DEB-4E1A-9BFE-1841573FAAC1}"/>
              </a:ext>
            </a:extLst>
          </p:cNvPr>
          <p:cNvSpPr/>
          <p:nvPr/>
        </p:nvSpPr>
        <p:spPr>
          <a:xfrm>
            <a:off x="10377286" y="2609850"/>
            <a:ext cx="969586" cy="523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i="0" dirty="0">
                <a:solidFill>
                  <a:schemeClr val="bg2">
                    <a:lumMod val="75000"/>
                  </a:schemeClr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Home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34DF1-0235-4EB4-9D2A-830EC4B93185}"/>
              </a:ext>
            </a:extLst>
          </p:cNvPr>
          <p:cNvSpPr txBox="1"/>
          <p:nvPr/>
        </p:nvSpPr>
        <p:spPr>
          <a:xfrm>
            <a:off x="4803775" y="5781918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</a:rPr>
              <a:t>Save Password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6CF71-1BC0-4413-955D-9B3D6266B971}"/>
              </a:ext>
            </a:extLst>
          </p:cNvPr>
          <p:cNvSpPr txBox="1"/>
          <p:nvPr/>
        </p:nvSpPr>
        <p:spPr>
          <a:xfrm>
            <a:off x="4572000" y="440309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6526A-041F-4A59-BABD-D99303C35503}"/>
              </a:ext>
            </a:extLst>
          </p:cNvPr>
          <p:cNvSpPr txBox="1"/>
          <p:nvPr/>
        </p:nvSpPr>
        <p:spPr>
          <a:xfrm>
            <a:off x="4572000" y="440309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5D8850-4641-4E52-B35F-0560E41CA256}"/>
              </a:ext>
            </a:extLst>
          </p:cNvPr>
          <p:cNvSpPr/>
          <p:nvPr/>
        </p:nvSpPr>
        <p:spPr>
          <a:xfrm>
            <a:off x="6058117" y="5850660"/>
            <a:ext cx="152291" cy="170295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Vazirmatn Black</vt:lpstr>
      <vt:lpstr>Vazirmatn Bold</vt:lpstr>
      <vt:lpstr>Vazirmatn Regular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NAI KHALAF SAEED Almalki</cp:lastModifiedBy>
  <cp:revision>3</cp:revision>
  <dcterms:created xsi:type="dcterms:W3CDTF">2023-01-12T05:06:45Z</dcterms:created>
  <dcterms:modified xsi:type="dcterms:W3CDTF">2023-01-12T09:13:13Z</dcterms:modified>
</cp:coreProperties>
</file>