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4" r:id="rId2"/>
    <p:sldId id="257" r:id="rId3"/>
    <p:sldId id="256" r:id="rId4"/>
  </p:sldIdLst>
  <p:sldSz cx="18288000" cy="9172575"/>
  <p:notesSz cx="9172575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8BFF"/>
    <a:srgbClr val="0056E2"/>
    <a:srgbClr val="FFFFFF"/>
    <a:srgbClr val="000000"/>
    <a:srgbClr val="93BCFF"/>
    <a:srgbClr val="5B9BD5"/>
    <a:srgbClr val="003EA2"/>
    <a:srgbClr val="C1D9FF"/>
    <a:srgbClr val="81B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102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975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0" descr="preencoded.png">
            <a:extLst>
              <a:ext uri="{FF2B5EF4-FFF2-40B4-BE49-F238E27FC236}">
                <a16:creationId xmlns:a16="http://schemas.microsoft.com/office/drawing/2014/main" id="{5D55F9C3-0428-45EA-8B56-5D99F7DB42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8288000" cy="9172575"/>
          </a:xfrm>
          <a:prstGeom prst="rect">
            <a:avLst/>
          </a:prstGeom>
        </p:spPr>
      </p:pic>
      <p:sp>
        <p:nvSpPr>
          <p:cNvPr id="9" name="Text 1">
            <a:extLst>
              <a:ext uri="{FF2B5EF4-FFF2-40B4-BE49-F238E27FC236}">
                <a16:creationId xmlns:a16="http://schemas.microsoft.com/office/drawing/2014/main" id="{98015604-BE86-46FF-B67D-A81394A750DA}"/>
              </a:ext>
            </a:extLst>
          </p:cNvPr>
          <p:cNvSpPr/>
          <p:nvPr/>
        </p:nvSpPr>
        <p:spPr>
          <a:xfrm>
            <a:off x="7110249" y="1533525"/>
            <a:ext cx="3137337" cy="419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075"/>
              </a:lnSpc>
            </a:pPr>
            <a:endParaRPr lang="en-US" sz="2625" dirty="0"/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B0794338-FFDA-4151-B154-8716986A54E9}"/>
              </a:ext>
            </a:extLst>
          </p:cNvPr>
          <p:cNvSpPr/>
          <p:nvPr/>
        </p:nvSpPr>
        <p:spPr>
          <a:xfrm>
            <a:off x="7496175" y="2971800"/>
            <a:ext cx="4486275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25"/>
              </a:lnSpc>
            </a:pPr>
            <a:endParaRPr lang="en-US" sz="1200" dirty="0"/>
          </a:p>
        </p:txBody>
      </p:sp>
      <p:sp>
        <p:nvSpPr>
          <p:cNvPr id="11" name="Text 4">
            <a:extLst>
              <a:ext uri="{FF2B5EF4-FFF2-40B4-BE49-F238E27FC236}">
                <a16:creationId xmlns:a16="http://schemas.microsoft.com/office/drawing/2014/main" id="{3E98346A-B637-4AE9-9883-EC779D0F6EA7}"/>
              </a:ext>
            </a:extLst>
          </p:cNvPr>
          <p:cNvSpPr/>
          <p:nvPr/>
        </p:nvSpPr>
        <p:spPr>
          <a:xfrm>
            <a:off x="7496175" y="4781550"/>
            <a:ext cx="4486275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25"/>
              </a:lnSpc>
            </a:pPr>
            <a:endParaRPr lang="en-US" sz="1200" dirty="0"/>
          </a:p>
        </p:txBody>
      </p:sp>
      <p:sp>
        <p:nvSpPr>
          <p:cNvPr id="12" name="Text 5">
            <a:extLst>
              <a:ext uri="{FF2B5EF4-FFF2-40B4-BE49-F238E27FC236}">
                <a16:creationId xmlns:a16="http://schemas.microsoft.com/office/drawing/2014/main" id="{947C68B5-2AB6-4B81-8D4E-FCFE73297E04}"/>
              </a:ext>
            </a:extLst>
          </p:cNvPr>
          <p:cNvSpPr/>
          <p:nvPr/>
        </p:nvSpPr>
        <p:spPr>
          <a:xfrm>
            <a:off x="7496175" y="5686425"/>
            <a:ext cx="4486275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25"/>
              </a:lnSpc>
            </a:pPr>
            <a:endParaRPr lang="en-US" sz="1200" dirty="0"/>
          </a:p>
        </p:txBody>
      </p:sp>
      <p:sp>
        <p:nvSpPr>
          <p:cNvPr id="13" name="Text 6">
            <a:extLst>
              <a:ext uri="{FF2B5EF4-FFF2-40B4-BE49-F238E27FC236}">
                <a16:creationId xmlns:a16="http://schemas.microsoft.com/office/drawing/2014/main" id="{3B1B1E02-52E0-4275-AF27-64B04C819EC9}"/>
              </a:ext>
            </a:extLst>
          </p:cNvPr>
          <p:cNvSpPr/>
          <p:nvPr/>
        </p:nvSpPr>
        <p:spPr>
          <a:xfrm>
            <a:off x="9363075" y="6596063"/>
            <a:ext cx="884511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775"/>
              </a:lnSpc>
            </a:pPr>
            <a:r>
              <a:rPr lang="en-US" sz="2400" b="0" i="0" dirty="0">
                <a:solidFill>
                  <a:srgbClr val="FFFFFF"/>
                </a:solidFill>
                <a:latin typeface="Vazirmatn Regular" pitchFamily="34" charset="0"/>
                <a:ea typeface="Vazirmatn Regular" pitchFamily="34" charset="-122"/>
                <a:cs typeface="Vazirmatn Regular" pitchFamily="34" charset="-120"/>
              </a:rPr>
              <a:t>Ne</a:t>
            </a:r>
            <a:endParaRPr lang="en-US" sz="2400" dirty="0"/>
          </a:p>
        </p:txBody>
      </p:sp>
      <p:sp>
        <p:nvSpPr>
          <p:cNvPr id="14" name="Text 7">
            <a:extLst>
              <a:ext uri="{FF2B5EF4-FFF2-40B4-BE49-F238E27FC236}">
                <a16:creationId xmlns:a16="http://schemas.microsoft.com/office/drawing/2014/main" id="{EECC53DC-D018-41BC-9D94-EFB03B785B88}"/>
              </a:ext>
            </a:extLst>
          </p:cNvPr>
          <p:cNvSpPr/>
          <p:nvPr/>
        </p:nvSpPr>
        <p:spPr>
          <a:xfrm>
            <a:off x="7252138" y="8355986"/>
            <a:ext cx="3873062" cy="9213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125"/>
              </a:lnSpc>
            </a:pPr>
            <a:r>
              <a:rPr lang="en-US" sz="975" b="0" i="0" dirty="0">
                <a:solidFill>
                  <a:srgbClr val="181818"/>
                </a:solidFill>
                <a:latin typeface="Vazirmatn Light" pitchFamily="34" charset="0"/>
                <a:ea typeface="Vazirmatn Light" pitchFamily="34" charset="-122"/>
                <a:cs typeface="Vazirmatn Light" pitchFamily="34" charset="-120"/>
              </a:rPr>
              <a:t>Copyright All Right Reserved @ 2022</a:t>
            </a:r>
            <a:endParaRPr lang="en-US" sz="975" dirty="0"/>
          </a:p>
        </p:txBody>
      </p:sp>
      <p:sp>
        <p:nvSpPr>
          <p:cNvPr id="15" name="Text 8">
            <a:extLst>
              <a:ext uri="{FF2B5EF4-FFF2-40B4-BE49-F238E27FC236}">
                <a16:creationId xmlns:a16="http://schemas.microsoft.com/office/drawing/2014/main" id="{CB879161-FC34-4572-814F-CACF018484EF}"/>
              </a:ext>
            </a:extLst>
          </p:cNvPr>
          <p:cNvSpPr/>
          <p:nvPr/>
        </p:nvSpPr>
        <p:spPr>
          <a:xfrm>
            <a:off x="12253913" y="566737"/>
            <a:ext cx="714375" cy="3714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100"/>
              </a:lnSpc>
            </a:pPr>
            <a:endParaRPr lang="en-US" sz="1800" dirty="0"/>
          </a:p>
        </p:txBody>
      </p:sp>
      <p:sp>
        <p:nvSpPr>
          <p:cNvPr id="16" name="Text 9">
            <a:extLst>
              <a:ext uri="{FF2B5EF4-FFF2-40B4-BE49-F238E27FC236}">
                <a16:creationId xmlns:a16="http://schemas.microsoft.com/office/drawing/2014/main" id="{279A157F-4D59-43E4-928F-3BD207671821}"/>
              </a:ext>
            </a:extLst>
          </p:cNvPr>
          <p:cNvSpPr/>
          <p:nvPr/>
        </p:nvSpPr>
        <p:spPr>
          <a:xfrm>
            <a:off x="13363575" y="752475"/>
            <a:ext cx="714375" cy="3714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100"/>
              </a:lnSpc>
            </a:pPr>
            <a:endParaRPr lang="en-US" sz="1800" dirty="0"/>
          </a:p>
        </p:txBody>
      </p:sp>
      <p:sp>
        <p:nvSpPr>
          <p:cNvPr id="17" name="Text 10">
            <a:extLst>
              <a:ext uri="{FF2B5EF4-FFF2-40B4-BE49-F238E27FC236}">
                <a16:creationId xmlns:a16="http://schemas.microsoft.com/office/drawing/2014/main" id="{2690B1AD-92C3-4F54-B6DC-5A9816FBC24A}"/>
              </a:ext>
            </a:extLst>
          </p:cNvPr>
          <p:cNvSpPr/>
          <p:nvPr/>
        </p:nvSpPr>
        <p:spPr>
          <a:xfrm>
            <a:off x="14154150" y="752475"/>
            <a:ext cx="93345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100"/>
              </a:lnSpc>
            </a:pPr>
            <a:endParaRPr lang="en-US" sz="1800" dirty="0"/>
          </a:p>
        </p:txBody>
      </p:sp>
      <p:pic>
        <p:nvPicPr>
          <p:cNvPr id="18" name="Image 0" descr="preencoded.png">
            <a:extLst>
              <a:ext uri="{FF2B5EF4-FFF2-40B4-BE49-F238E27FC236}">
                <a16:creationId xmlns:a16="http://schemas.microsoft.com/office/drawing/2014/main" id="{B5E8C65B-AA2F-446D-B4F8-6AA0A684D7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41740" y="220717"/>
            <a:ext cx="16523801" cy="8812924"/>
          </a:xfrm>
          <a:prstGeom prst="rect">
            <a:avLst/>
          </a:prstGeom>
        </p:spPr>
      </p:pic>
      <p:sp>
        <p:nvSpPr>
          <p:cNvPr id="19" name="Text 0">
            <a:extLst>
              <a:ext uri="{FF2B5EF4-FFF2-40B4-BE49-F238E27FC236}">
                <a16:creationId xmlns:a16="http://schemas.microsoft.com/office/drawing/2014/main" id="{978444D0-DB09-48D2-8A0E-9EA6D6B59544}"/>
              </a:ext>
            </a:extLst>
          </p:cNvPr>
          <p:cNvSpPr/>
          <p:nvPr/>
        </p:nvSpPr>
        <p:spPr>
          <a:xfrm>
            <a:off x="5626336" y="729092"/>
            <a:ext cx="7196839" cy="3464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3075"/>
              </a:lnSpc>
            </a:pPr>
            <a:r>
              <a:rPr lang="en-US" sz="2625" b="0" i="0" dirty="0">
                <a:solidFill>
                  <a:srgbClr val="448BFF"/>
                </a:solidFill>
                <a:latin typeface="Vazirmatn Regular" pitchFamily="34" charset="0"/>
                <a:ea typeface="Vazirmatn Regular" pitchFamily="34" charset="-122"/>
                <a:cs typeface="Vazirmatn Regular" pitchFamily="34" charset="-120"/>
              </a:rPr>
              <a:t>Welcome to Al Imam Daycare site</a:t>
            </a:r>
            <a:endParaRPr lang="en-US" sz="2625" dirty="0"/>
          </a:p>
        </p:txBody>
      </p:sp>
      <p:sp>
        <p:nvSpPr>
          <p:cNvPr id="20" name="Text 1">
            <a:extLst>
              <a:ext uri="{FF2B5EF4-FFF2-40B4-BE49-F238E27FC236}">
                <a16:creationId xmlns:a16="http://schemas.microsoft.com/office/drawing/2014/main" id="{AF3B8F59-599B-458A-8A9B-ACB0A7EC34EF}"/>
              </a:ext>
            </a:extLst>
          </p:cNvPr>
          <p:cNvSpPr/>
          <p:nvPr/>
        </p:nvSpPr>
        <p:spPr>
          <a:xfrm>
            <a:off x="8331585" y="1473177"/>
            <a:ext cx="2144110" cy="4268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075"/>
              </a:lnSpc>
            </a:pPr>
            <a:r>
              <a:rPr lang="en-US" sz="2625" b="0" i="0" dirty="0">
                <a:solidFill>
                  <a:srgbClr val="448BFF"/>
                </a:solidFill>
                <a:latin typeface="Vazirmatn Regular" pitchFamily="34" charset="0"/>
                <a:ea typeface="Vazirmatn Regular" pitchFamily="34" charset="-122"/>
                <a:cs typeface="Vazirmatn Regular" pitchFamily="34" charset="-120"/>
              </a:rPr>
              <a:t> Home Page</a:t>
            </a:r>
            <a:endParaRPr lang="en-US" sz="2625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4CC6A14B-C883-4DBD-A27A-807EB295916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89886" y="394120"/>
            <a:ext cx="1100776" cy="1572537"/>
          </a:xfrm>
          <a:prstGeom prst="rect">
            <a:avLst/>
          </a:prstGeom>
        </p:spPr>
      </p:pic>
      <p:sp>
        <p:nvSpPr>
          <p:cNvPr id="22" name="Text 8">
            <a:extLst>
              <a:ext uri="{FF2B5EF4-FFF2-40B4-BE49-F238E27FC236}">
                <a16:creationId xmlns:a16="http://schemas.microsoft.com/office/drawing/2014/main" id="{2FADEBE0-8B8F-42BC-9A6A-B7E76BD1223E}"/>
              </a:ext>
            </a:extLst>
          </p:cNvPr>
          <p:cNvSpPr/>
          <p:nvPr/>
        </p:nvSpPr>
        <p:spPr>
          <a:xfrm>
            <a:off x="14927047" y="540365"/>
            <a:ext cx="700953" cy="5238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100"/>
              </a:lnSpc>
            </a:pPr>
            <a:r>
              <a:rPr lang="en-US" sz="1800" b="1" i="0" dirty="0">
                <a:solidFill>
                  <a:srgbClr val="003EA2"/>
                </a:solidFill>
                <a:latin typeface="Vazirmatn Regular" pitchFamily="34" charset="0"/>
                <a:ea typeface="Vazirmatn Regular" pitchFamily="34" charset="-122"/>
                <a:cs typeface="Vazirmatn Regular" pitchFamily="34" charset="-120"/>
              </a:rPr>
              <a:t>Home</a:t>
            </a:r>
            <a:endParaRPr lang="en-US" sz="1800" b="1" dirty="0">
              <a:solidFill>
                <a:srgbClr val="003EA2"/>
              </a:solidFill>
            </a:endParaRPr>
          </a:p>
        </p:txBody>
      </p:sp>
      <p:sp>
        <p:nvSpPr>
          <p:cNvPr id="23" name="Text 9">
            <a:extLst>
              <a:ext uri="{FF2B5EF4-FFF2-40B4-BE49-F238E27FC236}">
                <a16:creationId xmlns:a16="http://schemas.microsoft.com/office/drawing/2014/main" id="{B3EC3A7C-AFE8-462A-9B79-366D29BC81EE}"/>
              </a:ext>
            </a:extLst>
          </p:cNvPr>
          <p:cNvSpPr/>
          <p:nvPr/>
        </p:nvSpPr>
        <p:spPr>
          <a:xfrm>
            <a:off x="15718052" y="520365"/>
            <a:ext cx="82699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93BCFF"/>
                </a:solidFill>
                <a:latin typeface="Vazirmatn Regular" pitchFamily="34" charset="0"/>
                <a:ea typeface="Vazirmatn Regular" pitchFamily="34" charset="-122"/>
                <a:cs typeface="Vazirmatn Regular" pitchFamily="34" charset="-120"/>
              </a:rPr>
              <a:t>Login</a:t>
            </a:r>
            <a:endParaRPr lang="en-US" sz="1800" dirty="0">
              <a:solidFill>
                <a:srgbClr val="93BCFF"/>
              </a:solidFill>
            </a:endParaRPr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5FAAC80-F2C3-46CC-8591-5D509AEEC565}"/>
              </a:ext>
            </a:extLst>
          </p:cNvPr>
          <p:cNvSpPr/>
          <p:nvPr/>
        </p:nvSpPr>
        <p:spPr>
          <a:xfrm>
            <a:off x="16443906" y="540365"/>
            <a:ext cx="1131361" cy="3589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93BCFF"/>
                </a:solidFill>
                <a:latin typeface="Vazirmatn Regular" pitchFamily="34" charset="0"/>
                <a:ea typeface="Vazirmatn Regular" pitchFamily="34" charset="-122"/>
                <a:cs typeface="Vazirmatn Regular" pitchFamily="34" charset="-120"/>
              </a:rPr>
              <a:t>Register</a:t>
            </a:r>
            <a:endParaRPr lang="en-US" sz="1800" dirty="0">
              <a:solidFill>
                <a:srgbClr val="93BCFF"/>
              </a:solidFill>
            </a:endParaRPr>
          </a:p>
        </p:txBody>
      </p:sp>
      <p:sp>
        <p:nvSpPr>
          <p:cNvPr id="25" name="Text 7">
            <a:extLst>
              <a:ext uri="{FF2B5EF4-FFF2-40B4-BE49-F238E27FC236}">
                <a16:creationId xmlns:a16="http://schemas.microsoft.com/office/drawing/2014/main" id="{580F7A1F-CFA8-4DDB-AC04-697769911B19}"/>
              </a:ext>
            </a:extLst>
          </p:cNvPr>
          <p:cNvSpPr/>
          <p:nvPr/>
        </p:nvSpPr>
        <p:spPr>
          <a:xfrm>
            <a:off x="6676388" y="8493276"/>
            <a:ext cx="5109029" cy="12071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125"/>
              </a:lnSpc>
            </a:pPr>
            <a:endParaRPr lang="en-US" sz="1400" b="1" dirty="0"/>
          </a:p>
        </p:txBody>
      </p: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F41E16CF-E60B-4AD2-AE51-DD4F10498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473786"/>
              </p:ext>
            </p:extLst>
          </p:nvPr>
        </p:nvGraphicFramePr>
        <p:xfrm>
          <a:off x="4419055" y="2626698"/>
          <a:ext cx="9969170" cy="4852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9170">
                  <a:extLst>
                    <a:ext uri="{9D8B030D-6E8A-4147-A177-3AD203B41FA5}">
                      <a16:colId xmlns:a16="http://schemas.microsoft.com/office/drawing/2014/main" val="3238385874"/>
                    </a:ext>
                  </a:extLst>
                </a:gridCol>
              </a:tblGrid>
              <a:tr h="2012050">
                <a:tc>
                  <a:txBody>
                    <a:bodyPr/>
                    <a:lstStyle/>
                    <a:p>
                      <a:pPr algn="ctr" fontAlgn="base"/>
                      <a:endParaRPr lang="en-US" sz="2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/>
                      <a:r>
                        <a:rPr lang="en-US" sz="2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Enrollment periods</a:t>
                      </a:r>
                    </a:p>
                    <a:p>
                      <a:pPr fontAlgn="base"/>
                      <a:b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76912"/>
                  </a:ext>
                </a:extLst>
              </a:tr>
              <a:tr h="1791732">
                <a:tc>
                  <a:txBody>
                    <a:bodyPr/>
                    <a:lstStyle/>
                    <a:p>
                      <a:pPr algn="ctr" fontAlgn="base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algn="ctr" fontAlgn="base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Opening period </a:t>
                      </a:r>
                    </a:p>
                    <a:p>
                      <a:pPr algn="ctr" fontAlgn="base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First Week</a:t>
                      </a:r>
                    </a:p>
                    <a:p>
                      <a:b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11875"/>
                  </a:ext>
                </a:extLst>
              </a:tr>
              <a:tr h="10482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Closing period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End of the first month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96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67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F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251051" y="0"/>
            <a:ext cx="18288000" cy="91725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901849" y="533400"/>
            <a:ext cx="11191875" cy="82581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074481" y="904875"/>
            <a:ext cx="3956958" cy="942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075"/>
              </a:lnSpc>
            </a:pPr>
            <a:r>
              <a:rPr lang="en-US" sz="2625" b="0" i="0" dirty="0">
                <a:solidFill>
                  <a:srgbClr val="448BFF"/>
                </a:solidFill>
                <a:latin typeface="Vazirmatn Regular" pitchFamily="34" charset="0"/>
                <a:ea typeface="Vazirmatn Regular" pitchFamily="34" charset="-122"/>
                <a:cs typeface="Vazirmatn Regular" pitchFamily="34" charset="-120"/>
              </a:rPr>
              <a:t>Al Imam Daycare site</a:t>
            </a:r>
            <a:endParaRPr lang="en-US" sz="2625" dirty="0"/>
          </a:p>
        </p:txBody>
      </p:sp>
      <p:sp>
        <p:nvSpPr>
          <p:cNvPr id="5" name="Text 1"/>
          <p:cNvSpPr/>
          <p:nvPr/>
        </p:nvSpPr>
        <p:spPr>
          <a:xfrm>
            <a:off x="8673874" y="1847850"/>
            <a:ext cx="2200275" cy="704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075"/>
              </a:lnSpc>
            </a:pPr>
            <a:r>
              <a:rPr lang="en-US" sz="2625" b="0" i="0" dirty="0">
                <a:solidFill>
                  <a:srgbClr val="448BFF"/>
                </a:solidFill>
                <a:latin typeface="Vazirmatn Regular" pitchFamily="34" charset="0"/>
                <a:ea typeface="Vazirmatn Regular" pitchFamily="34" charset="-122"/>
                <a:cs typeface="Vazirmatn Regular" pitchFamily="34" charset="-120"/>
              </a:rPr>
              <a:t>Register Page</a:t>
            </a:r>
            <a:endParaRPr lang="en-US" sz="2625" dirty="0"/>
          </a:p>
        </p:txBody>
      </p:sp>
      <p:sp>
        <p:nvSpPr>
          <p:cNvPr id="6" name="Text 2"/>
          <p:cNvSpPr/>
          <p:nvPr/>
        </p:nvSpPr>
        <p:spPr>
          <a:xfrm>
            <a:off x="7245124" y="2971800"/>
            <a:ext cx="4486275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25"/>
              </a:lnSpc>
            </a:pPr>
            <a:r>
              <a:rPr lang="en-US" sz="1200" b="0" i="0" dirty="0">
                <a:solidFill>
                  <a:srgbClr val="181818"/>
                </a:solidFill>
                <a:latin typeface="Vazirmatn Regular" pitchFamily="34" charset="0"/>
                <a:ea typeface="Vazirmatn Regular" pitchFamily="34" charset="-122"/>
                <a:cs typeface="Vazirmatn Regular" pitchFamily="34" charset="-120"/>
              </a:rPr>
              <a:t>Username</a:t>
            </a:r>
            <a:endParaRPr lang="en-US" sz="1200" dirty="0"/>
          </a:p>
        </p:txBody>
      </p:sp>
      <p:sp>
        <p:nvSpPr>
          <p:cNvPr id="7" name="Text 3"/>
          <p:cNvSpPr/>
          <p:nvPr/>
        </p:nvSpPr>
        <p:spPr>
          <a:xfrm>
            <a:off x="7245124" y="3876675"/>
            <a:ext cx="4486275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25"/>
              </a:lnSpc>
            </a:pPr>
            <a:r>
              <a:rPr lang="en-US" sz="1200" b="0" i="0" dirty="0">
                <a:solidFill>
                  <a:srgbClr val="181818"/>
                </a:solidFill>
                <a:latin typeface="Vazirmatn Regular" pitchFamily="34" charset="0"/>
                <a:ea typeface="Vazirmatn Regular" pitchFamily="34" charset="-122"/>
                <a:cs typeface="Vazirmatn Regular" pitchFamily="34" charset="-120"/>
              </a:rPr>
              <a:t>Email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7245124" y="4781550"/>
            <a:ext cx="4486275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25"/>
              </a:lnSpc>
            </a:pPr>
            <a:r>
              <a:rPr lang="en-US" sz="1200" b="0" i="0" dirty="0">
                <a:solidFill>
                  <a:srgbClr val="181818"/>
                </a:solidFill>
                <a:latin typeface="Vazirmatn Regular" pitchFamily="34" charset="0"/>
                <a:ea typeface="Vazirmatn Regular" pitchFamily="34" charset="-122"/>
                <a:cs typeface="Vazirmatn Regular" pitchFamily="34" charset="-120"/>
              </a:rPr>
              <a:t>Phone Number</a:t>
            </a:r>
            <a:endParaRPr lang="en-US" sz="1200" dirty="0"/>
          </a:p>
        </p:txBody>
      </p:sp>
      <p:sp>
        <p:nvSpPr>
          <p:cNvPr id="9" name="Text 5"/>
          <p:cNvSpPr/>
          <p:nvPr/>
        </p:nvSpPr>
        <p:spPr>
          <a:xfrm>
            <a:off x="7245124" y="5686425"/>
            <a:ext cx="4486275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25"/>
              </a:lnSpc>
            </a:pPr>
            <a:r>
              <a:rPr lang="en-US" sz="1200" b="0" i="0" dirty="0">
                <a:solidFill>
                  <a:srgbClr val="181818"/>
                </a:solidFill>
                <a:latin typeface="Vazirmatn Regular" pitchFamily="34" charset="0"/>
                <a:ea typeface="Vazirmatn Regular" pitchFamily="34" charset="-122"/>
                <a:cs typeface="Vazirmatn Regular" pitchFamily="34" charset="-120"/>
              </a:rPr>
              <a:t>Password</a:t>
            </a:r>
            <a:endParaRPr lang="en-US" sz="1200" dirty="0"/>
          </a:p>
        </p:txBody>
      </p:sp>
      <p:sp>
        <p:nvSpPr>
          <p:cNvPr id="10" name="Text 6"/>
          <p:cNvSpPr/>
          <p:nvPr/>
        </p:nvSpPr>
        <p:spPr>
          <a:xfrm>
            <a:off x="9071428" y="6615113"/>
            <a:ext cx="740229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775"/>
              </a:lnSpc>
            </a:pPr>
            <a:r>
              <a:rPr lang="en-US" b="1" dirty="0">
                <a:solidFill>
                  <a:srgbClr val="FFFFFF"/>
                </a:solidFill>
                <a:latin typeface="Vazirmatn Regular" pitchFamily="34" charset="0"/>
                <a:ea typeface="Vazirmatn Regular" pitchFamily="34" charset="-122"/>
              </a:rPr>
              <a:t>Sign Up</a:t>
            </a:r>
            <a:endParaRPr lang="en-US" b="1" dirty="0"/>
          </a:p>
        </p:txBody>
      </p:sp>
      <p:sp>
        <p:nvSpPr>
          <p:cNvPr id="11" name="Text 7"/>
          <p:cNvSpPr/>
          <p:nvPr/>
        </p:nvSpPr>
        <p:spPr>
          <a:xfrm>
            <a:off x="8130949" y="7553325"/>
            <a:ext cx="27432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125"/>
              </a:lnSpc>
            </a:pPr>
            <a:endParaRPr lang="en-US" sz="975" b="1" dirty="0"/>
          </a:p>
        </p:txBody>
      </p:sp>
      <p:sp>
        <p:nvSpPr>
          <p:cNvPr id="13" name="Text 9"/>
          <p:cNvSpPr/>
          <p:nvPr/>
        </p:nvSpPr>
        <p:spPr>
          <a:xfrm>
            <a:off x="12695552" y="780866"/>
            <a:ext cx="714375" cy="3714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93BCFF"/>
                </a:solidFill>
                <a:latin typeface="Vazirmatn Regular" pitchFamily="34" charset="0"/>
                <a:ea typeface="Vazirmatn Regular" pitchFamily="34" charset="-122"/>
                <a:cs typeface="Vazirmatn Regular" pitchFamily="34" charset="-120"/>
              </a:rPr>
              <a:t>Login</a:t>
            </a:r>
            <a:endParaRPr lang="en-US" sz="1800" dirty="0">
              <a:solidFill>
                <a:srgbClr val="93BCFF"/>
              </a:solidFill>
            </a:endParaRPr>
          </a:p>
        </p:txBody>
      </p:sp>
      <p:sp>
        <p:nvSpPr>
          <p:cNvPr id="14" name="Text 10"/>
          <p:cNvSpPr/>
          <p:nvPr/>
        </p:nvSpPr>
        <p:spPr>
          <a:xfrm>
            <a:off x="13296018" y="780866"/>
            <a:ext cx="93345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100"/>
              </a:lnSpc>
            </a:pPr>
            <a:r>
              <a:rPr lang="en-US" sz="1800" b="1" i="0" dirty="0">
                <a:solidFill>
                  <a:srgbClr val="003EA2"/>
                </a:solidFill>
                <a:latin typeface="Vazirmatn Regular" pitchFamily="34" charset="0"/>
                <a:ea typeface="Vazirmatn Regular" pitchFamily="34" charset="-122"/>
                <a:cs typeface="Vazirmatn Regular" pitchFamily="34" charset="-120"/>
              </a:rPr>
              <a:t>Register</a:t>
            </a:r>
            <a:endParaRPr lang="en-US" sz="1800" b="1" dirty="0">
              <a:solidFill>
                <a:srgbClr val="003EA2"/>
              </a:solidFill>
            </a:endParaRPr>
          </a:p>
        </p:txBody>
      </p:sp>
      <p:pic>
        <p:nvPicPr>
          <p:cNvPr id="15" name="Image 2" descr="preencoded.png">
            <a:extLst>
              <a:ext uri="{FF2B5EF4-FFF2-40B4-BE49-F238E27FC236}">
                <a16:creationId xmlns:a16="http://schemas.microsoft.com/office/drawing/2014/main" id="{9C4BD98F-5E79-465B-9046-143AADC43E6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201887" y="752475"/>
            <a:ext cx="1133475" cy="1619250"/>
          </a:xfrm>
          <a:prstGeom prst="rect">
            <a:avLst/>
          </a:prstGeom>
        </p:spPr>
      </p:pic>
      <p:sp>
        <p:nvSpPr>
          <p:cNvPr id="20" name="Text 4">
            <a:extLst>
              <a:ext uri="{FF2B5EF4-FFF2-40B4-BE49-F238E27FC236}">
                <a16:creationId xmlns:a16="http://schemas.microsoft.com/office/drawing/2014/main" id="{6FD00BEF-8F5A-4083-A444-58BD8BA2FC15}"/>
              </a:ext>
            </a:extLst>
          </p:cNvPr>
          <p:cNvSpPr/>
          <p:nvPr/>
        </p:nvSpPr>
        <p:spPr>
          <a:xfrm>
            <a:off x="11981177" y="795336"/>
            <a:ext cx="714375" cy="3714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93BCFF"/>
                </a:solidFill>
                <a:latin typeface="Vazirmatn Regular" pitchFamily="34" charset="0"/>
                <a:ea typeface="Vazirmatn Regular" pitchFamily="34" charset="-122"/>
                <a:cs typeface="Vazirmatn Regular" pitchFamily="34" charset="-120"/>
              </a:rPr>
              <a:t>Home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F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0" descr="preencoded.png">
            <a:extLst>
              <a:ext uri="{FF2B5EF4-FFF2-40B4-BE49-F238E27FC236}">
                <a16:creationId xmlns:a16="http://schemas.microsoft.com/office/drawing/2014/main" id="{CE8A23CB-D76F-4785-972A-C7ECA3F621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8000" cy="9172575"/>
          </a:xfrm>
          <a:prstGeom prst="rect">
            <a:avLst/>
          </a:prstGeom>
        </p:spPr>
      </p:pic>
      <p:pic>
        <p:nvPicPr>
          <p:cNvPr id="20" name="Image 1" descr="preencoded.png">
            <a:extLst>
              <a:ext uri="{FF2B5EF4-FFF2-40B4-BE49-F238E27FC236}">
                <a16:creationId xmlns:a16="http://schemas.microsoft.com/office/drawing/2014/main" id="{4E12FC87-E1B2-4372-B991-890AEFCDC5B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335558" y="1071562"/>
            <a:ext cx="11616883" cy="7029450"/>
          </a:xfrm>
          <a:prstGeom prst="rect">
            <a:avLst/>
          </a:prstGeom>
        </p:spPr>
      </p:pic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0157CF92-D03A-47CB-8BAA-B685618FB70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687985" y="1371599"/>
            <a:ext cx="1133475" cy="1619250"/>
          </a:xfrm>
          <a:prstGeom prst="rect">
            <a:avLst/>
          </a:prstGeom>
        </p:spPr>
      </p:pic>
      <p:sp>
        <p:nvSpPr>
          <p:cNvPr id="22" name="Text 0">
            <a:extLst>
              <a:ext uri="{FF2B5EF4-FFF2-40B4-BE49-F238E27FC236}">
                <a16:creationId xmlns:a16="http://schemas.microsoft.com/office/drawing/2014/main" id="{958310CE-A983-489F-9D1B-45382C49D851}"/>
              </a:ext>
            </a:extLst>
          </p:cNvPr>
          <p:cNvSpPr/>
          <p:nvPr/>
        </p:nvSpPr>
        <p:spPr>
          <a:xfrm>
            <a:off x="7751718" y="1682931"/>
            <a:ext cx="4174591" cy="495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075"/>
              </a:lnSpc>
            </a:pPr>
            <a:r>
              <a:rPr lang="en-US" sz="2625" b="0" i="0" dirty="0">
                <a:solidFill>
                  <a:srgbClr val="448BFF"/>
                </a:solidFill>
                <a:latin typeface="Vazirmatn Regular" pitchFamily="34" charset="0"/>
                <a:ea typeface="Vazirmatn Regular" pitchFamily="34" charset="-122"/>
                <a:cs typeface="Vazirmatn Regular" pitchFamily="34" charset="-120"/>
              </a:rPr>
              <a:t>Al Imam Daycare site</a:t>
            </a:r>
            <a:endParaRPr lang="en-US" sz="2625" dirty="0"/>
          </a:p>
        </p:txBody>
      </p:sp>
      <p:sp>
        <p:nvSpPr>
          <p:cNvPr id="23" name="Text 1">
            <a:extLst>
              <a:ext uri="{FF2B5EF4-FFF2-40B4-BE49-F238E27FC236}">
                <a16:creationId xmlns:a16="http://schemas.microsoft.com/office/drawing/2014/main" id="{83901C31-3FC9-486C-96F2-EF700986D2B3}"/>
              </a:ext>
            </a:extLst>
          </p:cNvPr>
          <p:cNvSpPr/>
          <p:nvPr/>
        </p:nvSpPr>
        <p:spPr>
          <a:xfrm>
            <a:off x="7293197" y="2415779"/>
            <a:ext cx="3524250" cy="1638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075"/>
              </a:lnSpc>
            </a:pPr>
            <a:r>
              <a:rPr lang="en-US" sz="2625" b="0" i="0" dirty="0">
                <a:solidFill>
                  <a:srgbClr val="448BFF"/>
                </a:solidFill>
                <a:latin typeface="Vazirmatn Regular" pitchFamily="34" charset="0"/>
                <a:ea typeface="Vazirmatn Regular" pitchFamily="34" charset="-122"/>
                <a:cs typeface="Vazirmatn Regular" pitchFamily="34" charset="-120"/>
              </a:rPr>
              <a:t>              Login page</a:t>
            </a:r>
            <a:endParaRPr lang="en-US" sz="2625" dirty="0"/>
          </a:p>
        </p:txBody>
      </p:sp>
      <p:sp>
        <p:nvSpPr>
          <p:cNvPr id="24" name="Text 2">
            <a:extLst>
              <a:ext uri="{FF2B5EF4-FFF2-40B4-BE49-F238E27FC236}">
                <a16:creationId xmlns:a16="http://schemas.microsoft.com/office/drawing/2014/main" id="{40C8DA79-35C4-4707-AF9E-396A06021428}"/>
              </a:ext>
            </a:extLst>
          </p:cNvPr>
          <p:cNvSpPr/>
          <p:nvPr/>
        </p:nvSpPr>
        <p:spPr>
          <a:xfrm>
            <a:off x="6900861" y="4396976"/>
            <a:ext cx="4486275" cy="3167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25"/>
              </a:lnSpc>
            </a:pPr>
            <a:r>
              <a:rPr lang="en-US" sz="1200" b="0" i="0" dirty="0">
                <a:solidFill>
                  <a:srgbClr val="181818"/>
                </a:solidFill>
                <a:latin typeface="Vazirmatn Regular" pitchFamily="34" charset="0"/>
                <a:ea typeface="Vazirmatn Regular" pitchFamily="34" charset="-122"/>
                <a:cs typeface="Vazirmatn Regular" pitchFamily="34" charset="-120"/>
              </a:rPr>
              <a:t>Username</a:t>
            </a:r>
            <a:endParaRPr lang="en-US" sz="1200" dirty="0"/>
          </a:p>
        </p:txBody>
      </p:sp>
      <p:sp>
        <p:nvSpPr>
          <p:cNvPr id="25" name="Text 3">
            <a:extLst>
              <a:ext uri="{FF2B5EF4-FFF2-40B4-BE49-F238E27FC236}">
                <a16:creationId xmlns:a16="http://schemas.microsoft.com/office/drawing/2014/main" id="{C4FA8686-2D3C-4FD3-B510-5328224BDB3C}"/>
              </a:ext>
            </a:extLst>
          </p:cNvPr>
          <p:cNvSpPr/>
          <p:nvPr/>
        </p:nvSpPr>
        <p:spPr>
          <a:xfrm>
            <a:off x="6887796" y="5305707"/>
            <a:ext cx="4486275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25"/>
              </a:lnSpc>
            </a:pPr>
            <a:r>
              <a:rPr lang="en-US" sz="1200" b="0" i="0" dirty="0">
                <a:solidFill>
                  <a:srgbClr val="181818"/>
                </a:solidFill>
                <a:latin typeface="Vazirmatn Regular" pitchFamily="34" charset="0"/>
                <a:ea typeface="Vazirmatn Regular" pitchFamily="34" charset="-122"/>
                <a:cs typeface="Vazirmatn Regular" pitchFamily="34" charset="-120"/>
              </a:rPr>
              <a:t>Password</a:t>
            </a:r>
            <a:endParaRPr lang="en-US" sz="1200" dirty="0"/>
          </a:p>
        </p:txBody>
      </p:sp>
      <p:sp>
        <p:nvSpPr>
          <p:cNvPr id="26" name="Text 4">
            <a:extLst>
              <a:ext uri="{FF2B5EF4-FFF2-40B4-BE49-F238E27FC236}">
                <a16:creationId xmlns:a16="http://schemas.microsoft.com/office/drawing/2014/main" id="{B7294396-48AF-469F-8272-0C541284CCCA}"/>
              </a:ext>
            </a:extLst>
          </p:cNvPr>
          <p:cNvSpPr/>
          <p:nvPr/>
        </p:nvSpPr>
        <p:spPr>
          <a:xfrm>
            <a:off x="8874674" y="6496050"/>
            <a:ext cx="1308537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575"/>
              </a:lnSpc>
            </a:pPr>
            <a:r>
              <a:rPr lang="en-US" b="1" i="0" dirty="0">
                <a:solidFill>
                  <a:srgbClr val="FFFFFF"/>
                </a:solidFill>
                <a:latin typeface="Vazirmatn Regular" pitchFamily="34" charset="0"/>
                <a:ea typeface="Vazirmatn Regular" pitchFamily="34" charset="-122"/>
                <a:cs typeface="Vazirmatn Regular" pitchFamily="34" charset="-120"/>
              </a:rPr>
              <a:t>Login</a:t>
            </a:r>
            <a:endParaRPr lang="en-US" b="1" dirty="0"/>
          </a:p>
        </p:txBody>
      </p:sp>
      <p:sp>
        <p:nvSpPr>
          <p:cNvPr id="28" name="Text 6">
            <a:extLst>
              <a:ext uri="{FF2B5EF4-FFF2-40B4-BE49-F238E27FC236}">
                <a16:creationId xmlns:a16="http://schemas.microsoft.com/office/drawing/2014/main" id="{2E1F1963-FE2A-45CE-9B4C-204B3457AADC}"/>
              </a:ext>
            </a:extLst>
          </p:cNvPr>
          <p:cNvSpPr/>
          <p:nvPr/>
        </p:nvSpPr>
        <p:spPr>
          <a:xfrm>
            <a:off x="11773228" y="1371599"/>
            <a:ext cx="714375" cy="3714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100"/>
              </a:lnSpc>
            </a:pPr>
            <a:endParaRPr lang="en-US" sz="1800" dirty="0">
              <a:solidFill>
                <a:srgbClr val="93BCFF"/>
              </a:solidFill>
            </a:endParaRPr>
          </a:p>
        </p:txBody>
      </p:sp>
      <p:sp>
        <p:nvSpPr>
          <p:cNvPr id="29" name="Text 7">
            <a:extLst>
              <a:ext uri="{FF2B5EF4-FFF2-40B4-BE49-F238E27FC236}">
                <a16:creationId xmlns:a16="http://schemas.microsoft.com/office/drawing/2014/main" id="{3C2CE8A8-31BA-484F-B2E2-681F296E990D}"/>
              </a:ext>
            </a:extLst>
          </p:cNvPr>
          <p:cNvSpPr/>
          <p:nvPr/>
        </p:nvSpPr>
        <p:spPr>
          <a:xfrm>
            <a:off x="12414785" y="1371599"/>
            <a:ext cx="714375" cy="3714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100"/>
              </a:lnSpc>
            </a:pPr>
            <a:r>
              <a:rPr lang="en-US" sz="1800" b="1" i="0" dirty="0">
                <a:solidFill>
                  <a:srgbClr val="003EA2"/>
                </a:solidFill>
                <a:latin typeface="Vazirmatn Regular" pitchFamily="34" charset="0"/>
                <a:ea typeface="Vazirmatn Regular" pitchFamily="34" charset="-122"/>
                <a:cs typeface="Vazirmatn Regular" pitchFamily="34" charset="-120"/>
              </a:rPr>
              <a:t>Login</a:t>
            </a:r>
            <a:endParaRPr lang="en-US" sz="1800" b="1" dirty="0">
              <a:solidFill>
                <a:srgbClr val="003EA2"/>
              </a:solidFill>
            </a:endParaRPr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CC49150F-CA1E-4C40-BCA3-480222E79784}"/>
              </a:ext>
            </a:extLst>
          </p:cNvPr>
          <p:cNvSpPr/>
          <p:nvPr/>
        </p:nvSpPr>
        <p:spPr>
          <a:xfrm>
            <a:off x="13056342" y="1371599"/>
            <a:ext cx="93345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93BCFF"/>
                </a:solidFill>
                <a:latin typeface="Vazirmatn Regular" pitchFamily="34" charset="0"/>
                <a:ea typeface="Vazirmatn Regular" pitchFamily="34" charset="-122"/>
                <a:cs typeface="Vazirmatn Regular" pitchFamily="34" charset="-120"/>
              </a:rPr>
              <a:t>Register</a:t>
            </a:r>
            <a:endParaRPr lang="en-US" sz="1800" dirty="0">
              <a:solidFill>
                <a:srgbClr val="93BCFF"/>
              </a:solidFill>
            </a:endParaRPr>
          </a:p>
        </p:txBody>
      </p:sp>
      <p:sp>
        <p:nvSpPr>
          <p:cNvPr id="56" name="Text 4">
            <a:extLst>
              <a:ext uri="{FF2B5EF4-FFF2-40B4-BE49-F238E27FC236}">
                <a16:creationId xmlns:a16="http://schemas.microsoft.com/office/drawing/2014/main" id="{F4318A7E-4793-4D2C-8DE6-780358BDB504}"/>
              </a:ext>
            </a:extLst>
          </p:cNvPr>
          <p:cNvSpPr/>
          <p:nvPr/>
        </p:nvSpPr>
        <p:spPr>
          <a:xfrm>
            <a:off x="11700410" y="1366837"/>
            <a:ext cx="714375" cy="3714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93BCFF"/>
                </a:solidFill>
                <a:latin typeface="Vazirmatn Regular" pitchFamily="34" charset="0"/>
                <a:ea typeface="Vazirmatn Regular" pitchFamily="34" charset="-122"/>
                <a:cs typeface="Vazirmatn Regular" pitchFamily="34" charset="-120"/>
              </a:rPr>
              <a:t>Home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</TotalTime>
  <Words>68</Words>
  <Application>Microsoft Office PowerPoint</Application>
  <PresentationFormat>Custom</PresentationFormat>
  <Paragraphs>36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Candara</vt:lpstr>
      <vt:lpstr>Vazirmatn Light</vt:lpstr>
      <vt:lpstr>Vazirmatn Regular</vt:lpstr>
      <vt:lpstr>Office Theme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NAI KHALAF SAEED Almalki</cp:lastModifiedBy>
  <cp:revision>10</cp:revision>
  <dcterms:created xsi:type="dcterms:W3CDTF">2022-11-08T19:37:30Z</dcterms:created>
  <dcterms:modified xsi:type="dcterms:W3CDTF">2023-01-12T09:12:53Z</dcterms:modified>
</cp:coreProperties>
</file>