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81" autoAdjust="0"/>
  </p:normalViewPr>
  <p:slideViewPr>
    <p:cSldViewPr snapToGrid="0" snapToObjects="1">
      <p:cViewPr varScale="1">
        <p:scale>
          <a:sx n="102" d="100"/>
          <a:sy n="102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5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06EC-8FD1-A746-9B0B-5D43125589C9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1EC16-4AB0-EA4F-8697-F45FEEAE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17" y="1307472"/>
            <a:ext cx="4572000" cy="4394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29562" y="1386665"/>
            <a:ext cx="4005343" cy="4012566"/>
          </a:xfrm>
          <a:prstGeom prst="line">
            <a:avLst/>
          </a:prstGeom>
          <a:ln w="127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91" y="5712792"/>
            <a:ext cx="508000" cy="279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3247274"/>
            <a:ext cx="508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6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68" y="1311953"/>
            <a:ext cx="4572000" cy="439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29562" y="1386665"/>
            <a:ext cx="4005343" cy="4012566"/>
          </a:xfrm>
          <a:prstGeom prst="line">
            <a:avLst/>
          </a:prstGeom>
          <a:ln w="127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91" y="5712792"/>
            <a:ext cx="5080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3247274"/>
            <a:ext cx="508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60" y="1291427"/>
            <a:ext cx="4572000" cy="439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29562" y="1386665"/>
            <a:ext cx="4005343" cy="4012566"/>
          </a:xfrm>
          <a:prstGeom prst="line">
            <a:avLst/>
          </a:prstGeom>
          <a:ln w="12700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96" y="1386665"/>
            <a:ext cx="1306109" cy="32004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93" y="5081799"/>
            <a:ext cx="1306109" cy="32004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92" y="3414462"/>
            <a:ext cx="977900" cy="32004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691">
            <a:off x="4975506" y="2114960"/>
            <a:ext cx="960120" cy="32004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91" y="5712792"/>
            <a:ext cx="508000" cy="279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3247274"/>
            <a:ext cx="508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2</cp:revision>
  <dcterms:created xsi:type="dcterms:W3CDTF">2016-06-07T00:32:29Z</dcterms:created>
  <dcterms:modified xsi:type="dcterms:W3CDTF">2016-06-07T00:52:50Z</dcterms:modified>
</cp:coreProperties>
</file>