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316" r:id="rId3"/>
    <p:sldId id="310" r:id="rId4"/>
    <p:sldId id="317" r:id="rId5"/>
    <p:sldId id="318" r:id="rId6"/>
    <p:sldId id="308" r:id="rId7"/>
    <p:sldId id="319" r:id="rId8"/>
    <p:sldId id="323" r:id="rId9"/>
    <p:sldId id="312" r:id="rId10"/>
    <p:sldId id="320" r:id="rId11"/>
    <p:sldId id="322" r:id="rId12"/>
    <p:sldId id="324" r:id="rId13"/>
    <p:sldId id="315" r:id="rId14"/>
    <p:sldId id="321"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87591" autoAdjust="0"/>
  </p:normalViewPr>
  <p:slideViewPr>
    <p:cSldViewPr snapToGrid="0">
      <p:cViewPr varScale="1">
        <p:scale>
          <a:sx n="52" d="100"/>
          <a:sy n="52" d="100"/>
        </p:scale>
        <p:origin x="53" y="158"/>
      </p:cViewPr>
      <p:guideLst>
        <p:guide orient="horz" pos="2160"/>
        <p:guide pos="2880"/>
      </p:guideLst>
    </p:cSldViewPr>
  </p:slideViewPr>
  <p:notesTextViewPr>
    <p:cViewPr>
      <p:scale>
        <a:sx n="1" d="1"/>
        <a:sy n="1" d="1"/>
      </p:scale>
      <p:origin x="0" y="0"/>
    </p:cViewPr>
  </p:notesTextViewPr>
  <p:sorterViewPr>
    <p:cViewPr>
      <p:scale>
        <a:sx n="80" d="100"/>
        <a:sy n="80" d="100"/>
      </p:scale>
      <p:origin x="0" y="-174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198DB-4CE7-4285-9C0E-92A6342F5B8E}" type="datetimeFigureOut">
              <a:rPr kumimoji="1" lang="ja-JP" altLang="en-US" smtClean="0"/>
              <a:t>2018/12/20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CF39C-72EB-4759-84F2-F27DFBD20E1F}" type="slidenum">
              <a:rPr kumimoji="1" lang="ja-JP" altLang="en-US" smtClean="0"/>
              <a:t>‹#›</a:t>
            </a:fld>
            <a:endParaRPr kumimoji="1" lang="ja-JP" altLang="en-US"/>
          </a:p>
        </p:txBody>
      </p:sp>
    </p:spTree>
    <p:extLst>
      <p:ext uri="{BB962C8B-B14F-4D97-AF65-F5344CB8AC3E}">
        <p14:creationId xmlns:p14="http://schemas.microsoft.com/office/powerpoint/2010/main" val="32994863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93CF39C-72EB-4759-84F2-F27DFBD20E1F}" type="slidenum">
              <a:rPr kumimoji="1" lang="ja-JP" altLang="en-US" smtClean="0"/>
              <a:t>1</a:t>
            </a:fld>
            <a:endParaRPr kumimoji="1" lang="ja-JP" altLang="en-US"/>
          </a:p>
        </p:txBody>
      </p:sp>
    </p:spTree>
    <p:extLst>
      <p:ext uri="{BB962C8B-B14F-4D97-AF65-F5344CB8AC3E}">
        <p14:creationId xmlns:p14="http://schemas.microsoft.com/office/powerpoint/2010/main" val="2550534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93CF39C-72EB-4759-84F2-F27DFBD20E1F}" type="slidenum">
              <a:rPr kumimoji="1" lang="ja-JP" altLang="en-US" smtClean="0"/>
              <a:t>10</a:t>
            </a:fld>
            <a:endParaRPr kumimoji="1" lang="ja-JP" altLang="en-US"/>
          </a:p>
        </p:txBody>
      </p:sp>
    </p:spTree>
    <p:extLst>
      <p:ext uri="{BB962C8B-B14F-4D97-AF65-F5344CB8AC3E}">
        <p14:creationId xmlns:p14="http://schemas.microsoft.com/office/powerpoint/2010/main" val="3574446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93CF39C-72EB-4759-84F2-F27DFBD20E1F}" type="slidenum">
              <a:rPr kumimoji="1" lang="ja-JP" altLang="en-US" smtClean="0"/>
              <a:t>11</a:t>
            </a:fld>
            <a:endParaRPr kumimoji="1" lang="ja-JP" altLang="en-US"/>
          </a:p>
        </p:txBody>
      </p:sp>
    </p:spTree>
    <p:extLst>
      <p:ext uri="{BB962C8B-B14F-4D97-AF65-F5344CB8AC3E}">
        <p14:creationId xmlns:p14="http://schemas.microsoft.com/office/powerpoint/2010/main" val="2885165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93CF39C-72EB-4759-84F2-F27DFBD20E1F}" type="slidenum">
              <a:rPr kumimoji="1" lang="ja-JP" altLang="en-US" smtClean="0"/>
              <a:t>12</a:t>
            </a:fld>
            <a:endParaRPr kumimoji="1" lang="ja-JP" altLang="en-US"/>
          </a:p>
        </p:txBody>
      </p:sp>
    </p:spTree>
    <p:extLst>
      <p:ext uri="{BB962C8B-B14F-4D97-AF65-F5344CB8AC3E}">
        <p14:creationId xmlns:p14="http://schemas.microsoft.com/office/powerpoint/2010/main" val="317765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93CF39C-72EB-4759-84F2-F27DFBD20E1F}" type="slidenum">
              <a:rPr kumimoji="1" lang="ja-JP" altLang="en-US" smtClean="0"/>
              <a:t>2</a:t>
            </a:fld>
            <a:endParaRPr kumimoji="1" lang="ja-JP" altLang="en-US"/>
          </a:p>
        </p:txBody>
      </p:sp>
    </p:spTree>
    <p:extLst>
      <p:ext uri="{BB962C8B-B14F-4D97-AF65-F5344CB8AC3E}">
        <p14:creationId xmlns:p14="http://schemas.microsoft.com/office/powerpoint/2010/main" val="137581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セリフ</a:t>
            </a:r>
            <a:endParaRPr kumimoji="1" lang="en-US" altLang="ja-JP" dirty="0" smtClean="0"/>
          </a:p>
          <a:p>
            <a:r>
              <a:rPr kumimoji="1" lang="ja-JP" altLang="en-US" dirty="0" smtClean="0"/>
              <a:t>モーション</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93CF39C-72EB-4759-84F2-F27DFBD20E1F}" type="slidenum">
              <a:rPr kumimoji="1" lang="ja-JP" altLang="en-US" smtClean="0"/>
              <a:t>3</a:t>
            </a:fld>
            <a:endParaRPr kumimoji="1" lang="ja-JP" altLang="en-US"/>
          </a:p>
        </p:txBody>
      </p:sp>
    </p:spTree>
    <p:extLst>
      <p:ext uri="{BB962C8B-B14F-4D97-AF65-F5344CB8AC3E}">
        <p14:creationId xmlns:p14="http://schemas.microsoft.com/office/powerpoint/2010/main" val="1225717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セリフ</a:t>
            </a:r>
            <a:endParaRPr kumimoji="1" lang="en-US" altLang="ja-JP" dirty="0" smtClean="0"/>
          </a:p>
          <a:p>
            <a:r>
              <a:rPr kumimoji="1" lang="ja-JP" altLang="en-US" dirty="0" smtClean="0"/>
              <a:t>モーション</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93CF39C-72EB-4759-84F2-F27DFBD20E1F}" type="slidenum">
              <a:rPr kumimoji="1" lang="ja-JP" altLang="en-US" smtClean="0"/>
              <a:t>4</a:t>
            </a:fld>
            <a:endParaRPr kumimoji="1" lang="ja-JP" altLang="en-US"/>
          </a:p>
        </p:txBody>
      </p:sp>
    </p:spTree>
    <p:extLst>
      <p:ext uri="{BB962C8B-B14F-4D97-AF65-F5344CB8AC3E}">
        <p14:creationId xmlns:p14="http://schemas.microsoft.com/office/powerpoint/2010/main" val="113507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セリフ</a:t>
            </a:r>
            <a:endParaRPr kumimoji="1" lang="en-US" altLang="ja-JP" dirty="0" smtClean="0"/>
          </a:p>
          <a:p>
            <a:r>
              <a:rPr kumimoji="1" lang="ja-JP" altLang="en-US" dirty="0" smtClean="0"/>
              <a:t>モーション</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93CF39C-72EB-4759-84F2-F27DFBD20E1F}" type="slidenum">
              <a:rPr kumimoji="1" lang="ja-JP" altLang="en-US" smtClean="0"/>
              <a:t>5</a:t>
            </a:fld>
            <a:endParaRPr kumimoji="1" lang="ja-JP" altLang="en-US"/>
          </a:p>
        </p:txBody>
      </p:sp>
    </p:spTree>
    <p:extLst>
      <p:ext uri="{BB962C8B-B14F-4D97-AF65-F5344CB8AC3E}">
        <p14:creationId xmlns:p14="http://schemas.microsoft.com/office/powerpoint/2010/main" val="3454213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93CF39C-72EB-4759-84F2-F27DFBD20E1F}" type="slidenum">
              <a:rPr kumimoji="1" lang="ja-JP" altLang="en-US" smtClean="0"/>
              <a:t>6</a:t>
            </a:fld>
            <a:endParaRPr kumimoji="1" lang="ja-JP" altLang="en-US"/>
          </a:p>
        </p:txBody>
      </p:sp>
    </p:spTree>
    <p:extLst>
      <p:ext uri="{BB962C8B-B14F-4D97-AF65-F5344CB8AC3E}">
        <p14:creationId xmlns:p14="http://schemas.microsoft.com/office/powerpoint/2010/main" val="79266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93CF39C-72EB-4759-84F2-F27DFBD20E1F}" type="slidenum">
              <a:rPr kumimoji="1" lang="ja-JP" altLang="en-US" smtClean="0"/>
              <a:t>7</a:t>
            </a:fld>
            <a:endParaRPr kumimoji="1" lang="ja-JP" altLang="en-US"/>
          </a:p>
        </p:txBody>
      </p:sp>
    </p:spTree>
    <p:extLst>
      <p:ext uri="{BB962C8B-B14F-4D97-AF65-F5344CB8AC3E}">
        <p14:creationId xmlns:p14="http://schemas.microsoft.com/office/powerpoint/2010/main" val="2944492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93CF39C-72EB-4759-84F2-F27DFBD20E1F}" type="slidenum">
              <a:rPr kumimoji="1" lang="ja-JP" altLang="en-US" smtClean="0"/>
              <a:t>8</a:t>
            </a:fld>
            <a:endParaRPr kumimoji="1" lang="ja-JP" altLang="en-US"/>
          </a:p>
        </p:txBody>
      </p:sp>
    </p:spTree>
    <p:extLst>
      <p:ext uri="{BB962C8B-B14F-4D97-AF65-F5344CB8AC3E}">
        <p14:creationId xmlns:p14="http://schemas.microsoft.com/office/powerpoint/2010/main" val="414346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93CF39C-72EB-4759-84F2-F27DFBD20E1F}" type="slidenum">
              <a:rPr kumimoji="1" lang="ja-JP" altLang="en-US" smtClean="0"/>
              <a:t>9</a:t>
            </a:fld>
            <a:endParaRPr kumimoji="1" lang="ja-JP" altLang="en-US"/>
          </a:p>
        </p:txBody>
      </p:sp>
    </p:spTree>
    <p:extLst>
      <p:ext uri="{BB962C8B-B14F-4D97-AF65-F5344CB8AC3E}">
        <p14:creationId xmlns:p14="http://schemas.microsoft.com/office/powerpoint/2010/main" val="1261586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1937" cy="6858000"/>
          </a:xfrm>
          <a:prstGeom prst="rect">
            <a:avLst/>
          </a:prstGeom>
        </p:spPr>
      </p:pic>
      <p:sp>
        <p:nvSpPr>
          <p:cNvPr id="3" name="サブタイトル 2"/>
          <p:cNvSpPr>
            <a:spLocks noGrp="1"/>
          </p:cNvSpPr>
          <p:nvPr>
            <p:ph type="subTitle" idx="1"/>
          </p:nvPr>
        </p:nvSpPr>
        <p:spPr>
          <a:xfrm>
            <a:off x="1358213" y="4189505"/>
            <a:ext cx="6400800" cy="1752600"/>
          </a:xfrm>
        </p:spPr>
        <p:txBody>
          <a:bodyPr/>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a:t>マスター サブタイトルの書式設定</a:t>
            </a:r>
          </a:p>
        </p:txBody>
      </p:sp>
      <p:sp>
        <p:nvSpPr>
          <p:cNvPr id="2" name="タイトル 1"/>
          <p:cNvSpPr>
            <a:spLocks noGrp="1"/>
          </p:cNvSpPr>
          <p:nvPr>
            <p:ph type="ctrTitle"/>
          </p:nvPr>
        </p:nvSpPr>
        <p:spPr>
          <a:xfrm>
            <a:off x="-26774" y="2316487"/>
            <a:ext cx="9170774" cy="1470025"/>
          </a:xfrm>
        </p:spPr>
        <p:txBody>
          <a:bodyPr>
            <a:normAutofit/>
          </a:bodyPr>
          <a:lstStyle>
            <a:lvl1pPr>
              <a:defRPr sz="3600"/>
            </a:lvl1pPr>
          </a:lstStyle>
          <a:p>
            <a:r>
              <a:rPr kumimoji="1" lang="ja-JP" altLang="en-US"/>
              <a:t>マスター タイトルの書式設定</a:t>
            </a:r>
          </a:p>
        </p:txBody>
      </p:sp>
    </p:spTree>
    <p:extLst>
      <p:ext uri="{BB962C8B-B14F-4D97-AF65-F5344CB8AC3E}">
        <p14:creationId xmlns:p14="http://schemas.microsoft.com/office/powerpoint/2010/main" val="3717826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solidFill>
          <a:schemeClr val="bg1"/>
        </a:solidFill>
        <a:effectLst/>
      </p:bgPr>
    </p:bg>
    <p:spTree>
      <p:nvGrpSpPr>
        <p:cNvPr id="1" name=""/>
        <p:cNvGrpSpPr/>
        <p:nvPr/>
      </p:nvGrpSpPr>
      <p:grpSpPr>
        <a:xfrm>
          <a:off x="0" y="0"/>
          <a:ext cx="0" cy="0"/>
          <a:chOff x="0" y="0"/>
          <a:chExt cx="0" cy="0"/>
        </a:xfrm>
      </p:grpSpPr>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1937" cy="6858000"/>
          </a:xfrm>
          <a:prstGeom prst="rect">
            <a:avLst/>
          </a:prstGeom>
        </p:spPr>
      </p:pic>
      <p:sp>
        <p:nvSpPr>
          <p:cNvPr id="2" name="タイトル 1"/>
          <p:cNvSpPr>
            <a:spLocks noGrp="1"/>
          </p:cNvSpPr>
          <p:nvPr>
            <p:ph type="title"/>
          </p:nvPr>
        </p:nvSpPr>
        <p:spPr>
          <a:xfrm>
            <a:off x="-14097" y="13185"/>
            <a:ext cx="9144000" cy="764704"/>
          </a:xfrm>
        </p:spPr>
        <p:txBody>
          <a:bodyPr/>
          <a:lstStyle>
            <a:lvl1pPr algn="l">
              <a:defRPr/>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28194" y="1196754"/>
            <a:ext cx="9172194" cy="452596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308248" y="6342268"/>
            <a:ext cx="1080120" cy="365124"/>
          </a:xfrm>
        </p:spPr>
        <p:txBody>
          <a:bodyPr/>
          <a:lstStyle>
            <a:lvl1pPr>
              <a:defRPr>
                <a:solidFill>
                  <a:schemeClr val="tx1"/>
                </a:solidFill>
              </a:defRPr>
            </a:lvl1pPr>
          </a:lstStyle>
          <a:p>
            <a:fld id="{3520F49C-02A4-4F54-88E4-416A7D00E624}" type="datetimeFigureOut">
              <a:rPr kumimoji="1" lang="ja-JP" altLang="en-US" smtClean="0"/>
              <a:t>2018/12/20</a:t>
            </a:fld>
            <a:endParaRPr kumimoji="1" lang="ja-JP" altLang="en-US"/>
          </a:p>
        </p:txBody>
      </p:sp>
      <p:sp>
        <p:nvSpPr>
          <p:cNvPr id="5" name="フッター プレースホルダー 4"/>
          <p:cNvSpPr>
            <a:spLocks noGrp="1"/>
          </p:cNvSpPr>
          <p:nvPr>
            <p:ph type="ftr" sz="quarter" idx="11"/>
          </p:nvPr>
        </p:nvSpPr>
        <p:spPr>
          <a:xfrm>
            <a:off x="1676400" y="6342269"/>
            <a:ext cx="2895600" cy="365125"/>
          </a:xfrm>
        </p:spPr>
        <p:txBody>
          <a:bodyPr/>
          <a:lstStyle>
            <a:lvl1pPr>
              <a:defRPr>
                <a:solidFill>
                  <a:schemeClr val="tx1"/>
                </a:solidFill>
              </a:defRPr>
            </a:lvl1pPr>
          </a:lstStyle>
          <a:p>
            <a:endParaRPr kumimoji="1" lang="ja-JP" altLang="en-US"/>
          </a:p>
        </p:txBody>
      </p:sp>
      <p:sp>
        <p:nvSpPr>
          <p:cNvPr id="6" name="スライド番号プレースホルダー 5"/>
          <p:cNvSpPr>
            <a:spLocks noGrp="1"/>
          </p:cNvSpPr>
          <p:nvPr>
            <p:ph type="sldNum" sz="quarter" idx="12"/>
          </p:nvPr>
        </p:nvSpPr>
        <p:spPr>
          <a:xfrm>
            <a:off x="4860033" y="6331779"/>
            <a:ext cx="1886305" cy="365125"/>
          </a:xfrm>
        </p:spPr>
        <p:txBody>
          <a:bodyPr/>
          <a:lstStyle>
            <a:lvl1pPr>
              <a:defRPr>
                <a:solidFill>
                  <a:schemeClr val="tx1"/>
                </a:solidFill>
              </a:defRPr>
            </a:lvl1pPr>
          </a:lstStyle>
          <a:p>
            <a:fld id="{79ECFE58-E618-4DF6-B2E5-2B7A3D636D08}" type="slidenum">
              <a:rPr kumimoji="1" lang="ja-JP" altLang="en-US" smtClean="0"/>
              <a:t>‹#›</a:t>
            </a:fld>
            <a:endParaRPr kumimoji="1" lang="ja-JP" altLang="en-US"/>
          </a:p>
        </p:txBody>
      </p:sp>
    </p:spTree>
    <p:extLst>
      <p:ext uri="{BB962C8B-B14F-4D97-AF65-F5344CB8AC3E}">
        <p14:creationId xmlns:p14="http://schemas.microsoft.com/office/powerpoint/2010/main" val="5378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1937" cy="6858000"/>
          </a:xfrm>
          <a:prstGeom prst="rect">
            <a:avLst/>
          </a:prstGeom>
        </p:spPr>
      </p:pic>
      <p:sp>
        <p:nvSpPr>
          <p:cNvPr id="7" name="日付プレースホルダー 3"/>
          <p:cNvSpPr>
            <a:spLocks noGrp="1"/>
          </p:cNvSpPr>
          <p:nvPr>
            <p:ph type="dt" sz="half" idx="10"/>
          </p:nvPr>
        </p:nvSpPr>
        <p:spPr>
          <a:xfrm>
            <a:off x="308248" y="6342268"/>
            <a:ext cx="1080120" cy="365124"/>
          </a:xfrm>
        </p:spPr>
        <p:txBody>
          <a:bodyPr/>
          <a:lstStyle>
            <a:lvl1pPr>
              <a:defRPr>
                <a:solidFill>
                  <a:schemeClr val="tx1"/>
                </a:solidFill>
              </a:defRPr>
            </a:lvl1pPr>
          </a:lstStyle>
          <a:p>
            <a:fld id="{3520F49C-02A4-4F54-88E4-416A7D00E624}" type="datetimeFigureOut">
              <a:rPr kumimoji="1" lang="ja-JP" altLang="en-US" smtClean="0"/>
              <a:t>2018/12/20</a:t>
            </a:fld>
            <a:endParaRPr kumimoji="1" lang="ja-JP" altLang="en-US"/>
          </a:p>
        </p:txBody>
      </p:sp>
      <p:sp>
        <p:nvSpPr>
          <p:cNvPr id="8" name="フッター プレースホルダー 4"/>
          <p:cNvSpPr>
            <a:spLocks noGrp="1"/>
          </p:cNvSpPr>
          <p:nvPr>
            <p:ph type="ftr" sz="quarter" idx="11"/>
          </p:nvPr>
        </p:nvSpPr>
        <p:spPr>
          <a:xfrm>
            <a:off x="1676400" y="6342269"/>
            <a:ext cx="2895600" cy="365125"/>
          </a:xfrm>
        </p:spPr>
        <p:txBody>
          <a:bodyPr/>
          <a:lstStyle>
            <a:lvl1pPr>
              <a:defRPr>
                <a:solidFill>
                  <a:schemeClr val="tx1"/>
                </a:solidFill>
              </a:defRPr>
            </a:lvl1pPr>
          </a:lstStyle>
          <a:p>
            <a:endParaRPr kumimoji="1" lang="ja-JP" altLang="en-US"/>
          </a:p>
        </p:txBody>
      </p:sp>
      <p:sp>
        <p:nvSpPr>
          <p:cNvPr id="9" name="スライド番号プレースホルダー 5"/>
          <p:cNvSpPr>
            <a:spLocks noGrp="1"/>
          </p:cNvSpPr>
          <p:nvPr>
            <p:ph type="sldNum" sz="quarter" idx="12"/>
          </p:nvPr>
        </p:nvSpPr>
        <p:spPr>
          <a:xfrm>
            <a:off x="4860033" y="6331779"/>
            <a:ext cx="1886305" cy="365125"/>
          </a:xfrm>
        </p:spPr>
        <p:txBody>
          <a:bodyPr/>
          <a:lstStyle>
            <a:lvl1pPr>
              <a:defRPr>
                <a:solidFill>
                  <a:schemeClr val="tx1"/>
                </a:solidFill>
              </a:defRPr>
            </a:lvl1pPr>
          </a:lstStyle>
          <a:p>
            <a:fld id="{79ECFE58-E618-4DF6-B2E5-2B7A3D636D08}" type="slidenum">
              <a:rPr kumimoji="1" lang="ja-JP" altLang="en-US" smtClean="0"/>
              <a:t>‹#›</a:t>
            </a:fld>
            <a:endParaRPr kumimoji="1" lang="ja-JP" altLang="en-US"/>
          </a:p>
        </p:txBody>
      </p:sp>
      <p:sp>
        <p:nvSpPr>
          <p:cNvPr id="12" name="タイトル 1"/>
          <p:cNvSpPr>
            <a:spLocks noGrp="1"/>
          </p:cNvSpPr>
          <p:nvPr>
            <p:ph type="title"/>
          </p:nvPr>
        </p:nvSpPr>
        <p:spPr>
          <a:xfrm>
            <a:off x="0" y="0"/>
            <a:ext cx="9144000" cy="764704"/>
          </a:xfrm>
        </p:spPr>
        <p:txBody>
          <a:bodyPr/>
          <a:lstStyle>
            <a:lvl1pPr algn="l">
              <a:defRPr/>
            </a:lvl1pPr>
          </a:lstStyle>
          <a:p>
            <a:r>
              <a:rPr kumimoji="1" lang="ja-JP" altLang="en-US"/>
              <a:t>マスター タイトルの書式設定</a:t>
            </a:r>
          </a:p>
        </p:txBody>
      </p:sp>
    </p:spTree>
    <p:extLst>
      <p:ext uri="{BB962C8B-B14F-4D97-AF65-F5344CB8AC3E}">
        <p14:creationId xmlns:p14="http://schemas.microsoft.com/office/powerpoint/2010/main" val="3276413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1937" cy="6858000"/>
          </a:xfrm>
          <a:prstGeom prst="rect">
            <a:avLst/>
          </a:prstGeom>
        </p:spPr>
      </p:pic>
      <p:sp>
        <p:nvSpPr>
          <p:cNvPr id="12" name="日付プレースホルダー 3"/>
          <p:cNvSpPr>
            <a:spLocks noGrp="1"/>
          </p:cNvSpPr>
          <p:nvPr>
            <p:ph type="dt" sz="half" idx="10"/>
          </p:nvPr>
        </p:nvSpPr>
        <p:spPr>
          <a:xfrm>
            <a:off x="308248" y="6342268"/>
            <a:ext cx="1080120" cy="365124"/>
          </a:xfrm>
        </p:spPr>
        <p:txBody>
          <a:bodyPr/>
          <a:lstStyle>
            <a:lvl1pPr>
              <a:defRPr>
                <a:solidFill>
                  <a:schemeClr val="tx1"/>
                </a:solidFill>
              </a:defRPr>
            </a:lvl1pPr>
          </a:lstStyle>
          <a:p>
            <a:fld id="{3520F49C-02A4-4F54-88E4-416A7D00E624}" type="datetimeFigureOut">
              <a:rPr kumimoji="1" lang="ja-JP" altLang="en-US" smtClean="0"/>
              <a:t>2018/12/20</a:t>
            </a:fld>
            <a:endParaRPr kumimoji="1" lang="ja-JP" altLang="en-US"/>
          </a:p>
        </p:txBody>
      </p:sp>
      <p:sp>
        <p:nvSpPr>
          <p:cNvPr id="13" name="フッター プレースホルダー 4"/>
          <p:cNvSpPr>
            <a:spLocks noGrp="1"/>
          </p:cNvSpPr>
          <p:nvPr>
            <p:ph type="ftr" sz="quarter" idx="11"/>
          </p:nvPr>
        </p:nvSpPr>
        <p:spPr>
          <a:xfrm>
            <a:off x="1676400" y="6342269"/>
            <a:ext cx="2895600" cy="365125"/>
          </a:xfrm>
        </p:spPr>
        <p:txBody>
          <a:bodyPr/>
          <a:lstStyle>
            <a:lvl1pPr>
              <a:defRPr>
                <a:solidFill>
                  <a:schemeClr val="tx1"/>
                </a:solidFill>
              </a:defRPr>
            </a:lvl1pPr>
          </a:lstStyle>
          <a:p>
            <a:endParaRPr kumimoji="1" lang="ja-JP" altLang="en-US"/>
          </a:p>
        </p:txBody>
      </p:sp>
      <p:sp>
        <p:nvSpPr>
          <p:cNvPr id="14" name="スライド番号プレースホルダー 5"/>
          <p:cNvSpPr>
            <a:spLocks noGrp="1"/>
          </p:cNvSpPr>
          <p:nvPr>
            <p:ph type="sldNum" sz="quarter" idx="12"/>
          </p:nvPr>
        </p:nvSpPr>
        <p:spPr>
          <a:xfrm>
            <a:off x="4860033" y="6331779"/>
            <a:ext cx="1886305" cy="365125"/>
          </a:xfrm>
        </p:spPr>
        <p:txBody>
          <a:bodyPr/>
          <a:lstStyle>
            <a:lvl1pPr>
              <a:defRPr>
                <a:solidFill>
                  <a:schemeClr val="tx1"/>
                </a:solidFill>
              </a:defRPr>
            </a:lvl1pPr>
          </a:lstStyle>
          <a:p>
            <a:fld id="{79ECFE58-E618-4DF6-B2E5-2B7A3D636D08}" type="slidenum">
              <a:rPr kumimoji="1" lang="ja-JP" altLang="en-US" smtClean="0"/>
              <a:t>‹#›</a:t>
            </a:fld>
            <a:endParaRPr kumimoji="1" lang="ja-JP" altLang="en-US"/>
          </a:p>
        </p:txBody>
      </p:sp>
      <p:sp>
        <p:nvSpPr>
          <p:cNvPr id="17" name="タイトル 1"/>
          <p:cNvSpPr>
            <a:spLocks noGrp="1"/>
          </p:cNvSpPr>
          <p:nvPr>
            <p:ph type="title"/>
          </p:nvPr>
        </p:nvSpPr>
        <p:spPr>
          <a:xfrm>
            <a:off x="0" y="0"/>
            <a:ext cx="9144000" cy="764704"/>
          </a:xfrm>
        </p:spPr>
        <p:txBody>
          <a:bodyPr/>
          <a:lstStyle>
            <a:lvl1pPr algn="l">
              <a:defRPr/>
            </a:lvl1pPr>
          </a:lstStyle>
          <a:p>
            <a:r>
              <a:rPr kumimoji="1" lang="ja-JP" altLang="en-US"/>
              <a:t>マスター タイトルの書式設定</a:t>
            </a:r>
          </a:p>
        </p:txBody>
      </p:sp>
    </p:spTree>
    <p:extLst>
      <p:ext uri="{BB962C8B-B14F-4D97-AF65-F5344CB8AC3E}">
        <p14:creationId xmlns:p14="http://schemas.microsoft.com/office/powerpoint/2010/main" val="24450539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520F49C-02A4-4F54-88E4-416A7D00E624}" type="datetimeFigureOut">
              <a:rPr kumimoji="1" lang="ja-JP" altLang="en-US" smtClean="0"/>
              <a:t>2018/12/20</a:t>
            </a:fld>
            <a:endParaRPr kumimoji="1" lang="ja-JP" altLang="en-US"/>
          </a:p>
        </p:txBody>
      </p:sp>
      <p:sp>
        <p:nvSpPr>
          <p:cNvPr id="5" name="フッター プレースホルダー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ECFE58-E618-4DF6-B2E5-2B7A3D636D08}" type="slidenum">
              <a:rPr kumimoji="1" lang="ja-JP" altLang="en-US" smtClean="0"/>
              <a:t>‹#›</a:t>
            </a:fld>
            <a:endParaRPr kumimoji="1" lang="ja-JP" altLang="en-US"/>
          </a:p>
        </p:txBody>
      </p:sp>
    </p:spTree>
    <p:extLst>
      <p:ext uri="{BB962C8B-B14F-4D97-AF65-F5344CB8AC3E}">
        <p14:creationId xmlns:p14="http://schemas.microsoft.com/office/powerpoint/2010/main" val="1998147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685800" rtl="0" eaLnBrk="1" latinLnBrk="0" hangingPunct="1">
        <a:spcBef>
          <a:spcPct val="0"/>
        </a:spcBef>
        <a:buNone/>
        <a:defRPr kumimoji="1"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gif"/><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gif"/><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gif"/><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sota.vstone.co.jp/home/presentation_sot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sota.vstone.co.jp/home/presentation_sot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sota.vstone.co.jp/home/presentation_sot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gif"/><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358213" y="4411927"/>
            <a:ext cx="6400800" cy="1752600"/>
          </a:xfrm>
        </p:spPr>
        <p:txBody>
          <a:bodyPr>
            <a:normAutofit fontScale="55000" lnSpcReduction="20000"/>
          </a:bodyPr>
          <a:lstStyle/>
          <a:p>
            <a:r>
              <a:rPr lang="en-US" altLang="ja-JP" sz="3600" dirty="0" smtClean="0">
                <a:latin typeface="Ebrima" panose="02000000000000000000" pitchFamily="2" charset="0"/>
                <a:ea typeface="HGPｺﾞｼｯｸM" panose="020B0600000000000000" pitchFamily="50" charset="-128"/>
                <a:cs typeface="Ebrima" panose="02000000000000000000" pitchFamily="2" charset="0"/>
              </a:rPr>
              <a:t>1</a:t>
            </a:r>
            <a:r>
              <a:rPr lang="ja-JP" altLang="en-US" sz="3600" dirty="0" smtClean="0">
                <a:latin typeface="Ebrima" panose="02000000000000000000" pitchFamily="2" charset="0"/>
                <a:ea typeface="HGPｺﾞｼｯｸM" panose="020B0600000000000000" pitchFamily="50" charset="-128"/>
                <a:cs typeface="Ebrima" panose="02000000000000000000" pitchFamily="2" charset="0"/>
              </a:rPr>
              <a:t>班</a:t>
            </a:r>
            <a:endParaRPr lang="en-US" altLang="ja-JP" sz="3600" dirty="0" smtClean="0">
              <a:latin typeface="Ebrima" panose="02000000000000000000" pitchFamily="2" charset="0"/>
              <a:ea typeface="HGPｺﾞｼｯｸM" panose="020B0600000000000000" pitchFamily="50" charset="-128"/>
              <a:cs typeface="Ebrima" panose="02000000000000000000" pitchFamily="2" charset="0"/>
            </a:endParaRPr>
          </a:p>
          <a:p>
            <a:r>
              <a:rPr lang="en-US" altLang="ja-JP" sz="3600" dirty="0" smtClean="0">
                <a:latin typeface="Ebrima" panose="02000000000000000000" pitchFamily="2" charset="0"/>
                <a:ea typeface="HGPｺﾞｼｯｸM" panose="020B0600000000000000" pitchFamily="50" charset="-128"/>
                <a:cs typeface="Ebrima" panose="02000000000000000000" pitchFamily="2" charset="0"/>
              </a:rPr>
              <a:t>SEED-</a:t>
            </a:r>
            <a:r>
              <a:rPr lang="en-US" altLang="ja-JP" sz="3600" dirty="0" err="1" smtClean="0">
                <a:latin typeface="Ebrima" panose="02000000000000000000" pitchFamily="2" charset="0"/>
                <a:ea typeface="HGPｺﾞｼｯｸM" panose="020B0600000000000000" pitchFamily="50" charset="-128"/>
                <a:cs typeface="Ebrima" panose="02000000000000000000" pitchFamily="2" charset="0"/>
              </a:rPr>
              <a:t>Noid</a:t>
            </a:r>
            <a:endParaRPr lang="en-US" altLang="ja-JP" sz="3600" dirty="0" smtClean="0">
              <a:latin typeface="Ebrima" panose="02000000000000000000" pitchFamily="2" charset="0"/>
              <a:ea typeface="HGPｺﾞｼｯｸM" panose="020B0600000000000000" pitchFamily="50" charset="-128"/>
              <a:cs typeface="Ebrima" panose="02000000000000000000" pitchFamily="2" charset="0"/>
            </a:endParaRPr>
          </a:p>
          <a:p>
            <a:r>
              <a:rPr lang="ja-JP" altLang="en-US" sz="3600" dirty="0" smtClean="0">
                <a:latin typeface="Ebrima" panose="02000000000000000000" pitchFamily="2" charset="0"/>
                <a:ea typeface="HGPｺﾞｼｯｸM" panose="020B0600000000000000" pitchFamily="50" charset="-128"/>
                <a:cs typeface="Ebrima" panose="02000000000000000000" pitchFamily="2" charset="0"/>
              </a:rPr>
              <a:t>尾關　涼哉</a:t>
            </a:r>
            <a:endParaRPr lang="en-US" altLang="ja-JP" sz="3600" dirty="0" smtClean="0">
              <a:latin typeface="Ebrima" panose="02000000000000000000" pitchFamily="2" charset="0"/>
              <a:ea typeface="HGPｺﾞｼｯｸM" panose="020B0600000000000000" pitchFamily="50" charset="-128"/>
              <a:cs typeface="Ebrima" panose="02000000000000000000" pitchFamily="2" charset="0"/>
            </a:endParaRPr>
          </a:p>
          <a:p>
            <a:r>
              <a:rPr lang="ja-JP" altLang="en-US" sz="3600" dirty="0" smtClean="0">
                <a:latin typeface="Ebrima" panose="02000000000000000000" pitchFamily="2" charset="0"/>
                <a:ea typeface="HGPｺﾞｼｯｸM" panose="020B0600000000000000" pitchFamily="50" charset="-128"/>
                <a:cs typeface="Ebrima" panose="02000000000000000000" pitchFamily="2" charset="0"/>
              </a:rPr>
              <a:t>辻</a:t>
            </a:r>
            <a:r>
              <a:rPr lang="ja-JP" altLang="en-US" sz="3600" dirty="0">
                <a:latin typeface="Ebrima" panose="02000000000000000000" pitchFamily="2" charset="0"/>
                <a:ea typeface="HGPｺﾞｼｯｸM" panose="020B0600000000000000" pitchFamily="50" charset="-128"/>
                <a:cs typeface="Ebrima" panose="02000000000000000000" pitchFamily="2" charset="0"/>
              </a:rPr>
              <a:t>　</a:t>
            </a:r>
            <a:r>
              <a:rPr lang="ja-JP" altLang="en-US" sz="3600" dirty="0" smtClean="0">
                <a:latin typeface="Ebrima" panose="02000000000000000000" pitchFamily="2" charset="0"/>
                <a:ea typeface="HGPｺﾞｼｯｸM" panose="020B0600000000000000" pitchFamily="50" charset="-128"/>
                <a:cs typeface="Ebrima" panose="02000000000000000000" pitchFamily="2" charset="0"/>
              </a:rPr>
              <a:t>大靖</a:t>
            </a:r>
            <a:endParaRPr lang="en-US" altLang="ja-JP" sz="3600" dirty="0" smtClean="0">
              <a:latin typeface="Ebrima" panose="02000000000000000000" pitchFamily="2" charset="0"/>
              <a:ea typeface="HGPｺﾞｼｯｸM" panose="020B0600000000000000" pitchFamily="50" charset="-128"/>
              <a:cs typeface="Ebrima" panose="02000000000000000000" pitchFamily="2" charset="0"/>
            </a:endParaRPr>
          </a:p>
          <a:p>
            <a:r>
              <a:rPr lang="ja-JP" altLang="en-US" sz="3600" dirty="0" smtClean="0">
                <a:latin typeface="Ebrima" panose="02000000000000000000" pitchFamily="2" charset="0"/>
                <a:ea typeface="HGPｺﾞｼｯｸM" panose="020B0600000000000000" pitchFamily="50" charset="-128"/>
                <a:cs typeface="Ebrima" panose="02000000000000000000" pitchFamily="2" charset="0"/>
              </a:rPr>
              <a:t>豊田　耕平</a:t>
            </a:r>
            <a:endParaRPr lang="en-US" altLang="ja-JP" sz="3600" dirty="0">
              <a:latin typeface="Ebrima" panose="02000000000000000000" pitchFamily="2" charset="0"/>
              <a:ea typeface="Ebrima" panose="02000000000000000000" pitchFamily="2" charset="0"/>
              <a:cs typeface="Ebrima" panose="02000000000000000000" pitchFamily="2" charset="0"/>
            </a:endParaRPr>
          </a:p>
        </p:txBody>
      </p:sp>
      <p:sp>
        <p:nvSpPr>
          <p:cNvPr id="2" name="タイトル 1"/>
          <p:cNvSpPr>
            <a:spLocks noGrp="1"/>
          </p:cNvSpPr>
          <p:nvPr>
            <p:ph type="ctrTitle"/>
          </p:nvPr>
        </p:nvSpPr>
        <p:spPr>
          <a:xfrm>
            <a:off x="-26774" y="2415341"/>
            <a:ext cx="9170774" cy="1470025"/>
          </a:xfrm>
        </p:spPr>
        <p:txBody>
          <a:bodyPr>
            <a:normAutofit/>
          </a:bodyPr>
          <a:lstStyle/>
          <a:p>
            <a:r>
              <a:rPr lang="ja-JP" altLang="en-US" sz="4400" dirty="0"/>
              <a:t>知能ロボット学特論</a:t>
            </a:r>
            <a:r>
              <a:rPr kumimoji="1" lang="en-US" altLang="ja-JP" sz="4400" dirty="0"/>
              <a:t/>
            </a:r>
            <a:br>
              <a:rPr kumimoji="1" lang="en-US" altLang="ja-JP" sz="4400" dirty="0"/>
            </a:br>
            <a:endParaRPr kumimoji="1" lang="ja-JP" altLang="en-US" sz="4400" dirty="0"/>
          </a:p>
        </p:txBody>
      </p:sp>
    </p:spTree>
    <p:extLst>
      <p:ext uri="{BB962C8B-B14F-4D97-AF65-F5344CB8AC3E}">
        <p14:creationId xmlns:p14="http://schemas.microsoft.com/office/powerpoint/2010/main" val="1936895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13185"/>
            <a:ext cx="9129903" cy="764704"/>
          </a:xfrm>
        </p:spPr>
        <p:txBody>
          <a:bodyPr>
            <a:normAutofit/>
          </a:bodyPr>
          <a:lstStyle/>
          <a:p>
            <a:r>
              <a:rPr kumimoji="1" lang="ja-JP" altLang="en-US" sz="4000" dirty="0" smtClean="0"/>
              <a:t>システム概要</a:t>
            </a:r>
            <a:endParaRPr kumimoji="1" lang="ja-JP" altLang="en-US" sz="4000" dirty="0"/>
          </a:p>
        </p:txBody>
      </p:sp>
      <p:sp>
        <p:nvSpPr>
          <p:cNvPr id="3" name="コンテンツ プレースホルダー 2"/>
          <p:cNvSpPr>
            <a:spLocks noGrp="1"/>
          </p:cNvSpPr>
          <p:nvPr>
            <p:ph idx="1"/>
          </p:nvPr>
        </p:nvSpPr>
        <p:spPr>
          <a:xfrm>
            <a:off x="74431" y="913367"/>
            <a:ext cx="8747126" cy="1245042"/>
          </a:xfrm>
          <a:ln w="38100">
            <a:solidFill>
              <a:schemeClr val="accent1"/>
            </a:solidFill>
          </a:ln>
        </p:spPr>
        <p:txBody>
          <a:bodyPr>
            <a:normAutofit/>
          </a:bodyPr>
          <a:lstStyle/>
          <a:p>
            <a:r>
              <a:rPr lang="ja-JP" altLang="en-US" sz="3200" dirty="0" smtClean="0"/>
              <a:t>独自開発したモーションをロボットに適応させる</a:t>
            </a:r>
            <a:endParaRPr lang="en-US" altLang="ja-JP" sz="3200" dirty="0" smtClean="0"/>
          </a:p>
          <a:p>
            <a:r>
              <a:rPr lang="ja-JP" altLang="en-US" sz="3200" dirty="0" smtClean="0"/>
              <a:t>プレゼン発表を行う</a:t>
            </a:r>
            <a:r>
              <a:rPr lang="en-US" altLang="ja-JP" sz="3200" dirty="0" smtClean="0"/>
              <a:t>(</a:t>
            </a:r>
            <a:r>
              <a:rPr lang="ja-JP" altLang="en-US" sz="3200" dirty="0" smtClean="0"/>
              <a:t>聴講者の方向を向きながら</a:t>
            </a:r>
            <a:r>
              <a:rPr lang="en-US" altLang="ja-JP" sz="3200" dirty="0" smtClean="0"/>
              <a:t>)</a:t>
            </a:r>
          </a:p>
        </p:txBody>
      </p:sp>
      <p:sp>
        <p:nvSpPr>
          <p:cNvPr id="4" name="コンテンツ プレースホルダー 2"/>
          <p:cNvSpPr txBox="1">
            <a:spLocks/>
          </p:cNvSpPr>
          <p:nvPr/>
        </p:nvSpPr>
        <p:spPr>
          <a:xfrm>
            <a:off x="102973" y="2322626"/>
            <a:ext cx="9144000" cy="1335564"/>
          </a:xfrm>
          <a:prstGeom prst="rect">
            <a:avLst/>
          </a:prstGeom>
        </p:spPr>
        <p:txBody>
          <a:bodyPr vert="horz" lIns="91440" tIns="45720" rIns="91440" bIns="45720" rtlCol="0">
            <a:noAutofit/>
          </a:bodyPr>
          <a:lstStyle>
            <a:lvl1pPr marL="257175" indent="-257175" algn="l" defTabSz="6858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marL="0" indent="0">
              <a:buNone/>
            </a:pPr>
            <a:r>
              <a:rPr lang="ja-JP" altLang="en-US" sz="2800" dirty="0" smtClean="0"/>
              <a:t>システム構成</a:t>
            </a:r>
            <a:endParaRPr lang="en-US" altLang="ja-JP" sz="2800" dirty="0" smtClean="0"/>
          </a:p>
          <a:p>
            <a:pPr marL="0" indent="0">
              <a:buNone/>
            </a:pPr>
            <a:r>
              <a:rPr lang="ja-JP" altLang="en-US" sz="2800" dirty="0"/>
              <a:t>　</a:t>
            </a:r>
            <a:r>
              <a:rPr lang="en-US" altLang="ja-JP" sz="2800" dirty="0" smtClean="0"/>
              <a:t>SEED-</a:t>
            </a:r>
            <a:r>
              <a:rPr lang="en-US" altLang="ja-JP" sz="2800" dirty="0" err="1" smtClean="0"/>
              <a:t>Noid</a:t>
            </a:r>
            <a:r>
              <a:rPr lang="en-US" altLang="ja-JP" sz="2800" dirty="0" smtClean="0"/>
              <a:t>	</a:t>
            </a:r>
            <a:r>
              <a:rPr lang="ja-JP" altLang="en-US" sz="2800" dirty="0" smtClean="0"/>
              <a:t>・・・発表時の動作を行うロボット</a:t>
            </a:r>
            <a:endParaRPr lang="en-US" altLang="ja-JP" sz="2800" dirty="0" smtClean="0"/>
          </a:p>
          <a:p>
            <a:pPr marL="0" indent="0">
              <a:buNone/>
            </a:pPr>
            <a:r>
              <a:rPr lang="ja-JP" altLang="en-US" sz="2800" dirty="0" smtClean="0"/>
              <a:t>　</a:t>
            </a:r>
            <a:r>
              <a:rPr lang="en-US" altLang="ja-JP" sz="2800" dirty="0" smtClean="0"/>
              <a:t>web</a:t>
            </a:r>
            <a:r>
              <a:rPr lang="ja-JP" altLang="en-US" sz="2800" dirty="0" smtClean="0"/>
              <a:t>カメラ</a:t>
            </a:r>
            <a:r>
              <a:rPr lang="en-US" altLang="ja-JP" sz="2800" dirty="0" smtClean="0"/>
              <a:t>	</a:t>
            </a:r>
            <a:r>
              <a:rPr lang="ja-JP" altLang="en-US" sz="2800" dirty="0" smtClean="0"/>
              <a:t>・・・質問者を認識するカメラ</a:t>
            </a:r>
            <a:endParaRPr lang="en-US" altLang="ja-JP" sz="2800" dirty="0" smtClean="0"/>
          </a:p>
          <a:p>
            <a:pPr marL="0" indent="0">
              <a:buNone/>
            </a:pPr>
            <a:r>
              <a:rPr lang="ja-JP" altLang="en-US" sz="2800" dirty="0" smtClean="0"/>
              <a:t>　パソコン</a:t>
            </a:r>
            <a:r>
              <a:rPr lang="en-US" altLang="ja-JP" sz="2800" dirty="0" smtClean="0"/>
              <a:t>	</a:t>
            </a:r>
            <a:r>
              <a:rPr lang="ja-JP" altLang="en-US" sz="2800" dirty="0" smtClean="0"/>
              <a:t>・・・原稿を入力する端末</a:t>
            </a:r>
            <a:endParaRPr lang="en-US" altLang="ja-JP" sz="2800" dirty="0" smtClean="0"/>
          </a:p>
          <a:p>
            <a:pPr marL="0" indent="0">
              <a:buNone/>
            </a:pPr>
            <a:r>
              <a:rPr lang="ja-JP" altLang="en-US" sz="2800" dirty="0" smtClean="0"/>
              <a:t>　スピーカー</a:t>
            </a:r>
            <a:r>
              <a:rPr lang="en-US" altLang="ja-JP" sz="2800" dirty="0" smtClean="0"/>
              <a:t>	</a:t>
            </a:r>
            <a:r>
              <a:rPr lang="ja-JP" altLang="en-US" sz="2800" dirty="0" smtClean="0"/>
              <a:t>・・・原稿を読み上げる出力装置</a:t>
            </a:r>
            <a:endParaRPr lang="en-US" altLang="ja-JP" sz="2800" dirty="0" smtClean="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5938" y="2536010"/>
            <a:ext cx="1555619" cy="2764465"/>
          </a:xfrm>
          <a:prstGeom prst="rect">
            <a:avLst/>
          </a:prstGeom>
        </p:spPr>
      </p:pic>
      <p:pic>
        <p:nvPicPr>
          <p:cNvPr id="2050" name="Picture 2" descr="ãwebã«ã¡ã©ãã®ç»åæ¤ç´¢çµ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797" y="4997098"/>
            <a:ext cx="1236149" cy="16907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ããã½ã³ã³ãã®ç»åæ¤ç´¢çµæ"/>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9867" y="5108813"/>
            <a:ext cx="2806766" cy="16589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ãã¹ãã¼ã«ã¼ãã®ç»åæ¤ç´¢çµæ"/>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1333" y="5108813"/>
            <a:ext cx="1499229" cy="1499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422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13185"/>
            <a:ext cx="9129903" cy="764704"/>
          </a:xfrm>
        </p:spPr>
        <p:txBody>
          <a:bodyPr>
            <a:normAutofit/>
          </a:bodyPr>
          <a:lstStyle/>
          <a:p>
            <a:r>
              <a:rPr kumimoji="1" lang="ja-JP" altLang="en-US" sz="4000" dirty="0" smtClean="0"/>
              <a:t>システム概要</a:t>
            </a:r>
            <a:endParaRPr kumimoji="1" lang="ja-JP" altLang="en-US" sz="4000" dirty="0"/>
          </a:p>
        </p:txBody>
      </p:sp>
      <p:sp>
        <p:nvSpPr>
          <p:cNvPr id="3" name="コンテンツ プレースホルダー 2"/>
          <p:cNvSpPr>
            <a:spLocks noGrp="1"/>
          </p:cNvSpPr>
          <p:nvPr>
            <p:ph idx="1"/>
          </p:nvPr>
        </p:nvSpPr>
        <p:spPr>
          <a:xfrm>
            <a:off x="74431" y="913367"/>
            <a:ext cx="8747126" cy="1245042"/>
          </a:xfrm>
          <a:ln w="38100">
            <a:solidFill>
              <a:schemeClr val="accent1"/>
            </a:solidFill>
          </a:ln>
        </p:spPr>
        <p:txBody>
          <a:bodyPr>
            <a:normAutofit/>
          </a:bodyPr>
          <a:lstStyle/>
          <a:p>
            <a:r>
              <a:rPr lang="ja-JP" altLang="en-US" sz="3200" dirty="0" smtClean="0"/>
              <a:t>独自開発したモーションをロボットに適応させる</a:t>
            </a:r>
            <a:endParaRPr lang="en-US" altLang="ja-JP" sz="3200" dirty="0" smtClean="0"/>
          </a:p>
          <a:p>
            <a:r>
              <a:rPr lang="ja-JP" altLang="en-US" sz="3200" dirty="0" smtClean="0"/>
              <a:t>プレゼン発表を行う</a:t>
            </a:r>
            <a:r>
              <a:rPr lang="en-US" altLang="ja-JP" sz="3200" dirty="0" smtClean="0"/>
              <a:t>(</a:t>
            </a:r>
            <a:r>
              <a:rPr lang="ja-JP" altLang="en-US" sz="3200" dirty="0" smtClean="0"/>
              <a:t>聴講者の方向を向きながら</a:t>
            </a:r>
            <a:r>
              <a:rPr lang="en-US" altLang="ja-JP" sz="3200" dirty="0" smtClean="0"/>
              <a:t>)</a:t>
            </a:r>
          </a:p>
        </p:txBody>
      </p:sp>
      <p:sp>
        <p:nvSpPr>
          <p:cNvPr id="4" name="コンテンツ プレースホルダー 2"/>
          <p:cNvSpPr txBox="1">
            <a:spLocks/>
          </p:cNvSpPr>
          <p:nvPr/>
        </p:nvSpPr>
        <p:spPr>
          <a:xfrm>
            <a:off x="102973" y="2322626"/>
            <a:ext cx="9144000" cy="1335564"/>
          </a:xfrm>
          <a:prstGeom prst="rect">
            <a:avLst/>
          </a:prstGeom>
        </p:spPr>
        <p:txBody>
          <a:bodyPr vert="horz" lIns="91440" tIns="45720" rIns="91440" bIns="45720" rtlCol="0">
            <a:noAutofit/>
          </a:bodyPr>
          <a:lstStyle>
            <a:lvl1pPr marL="257175" indent="-257175" algn="l" defTabSz="6858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marL="0" indent="0">
              <a:buNone/>
            </a:pPr>
            <a:r>
              <a:rPr lang="ja-JP" altLang="en-US" sz="2800" dirty="0" smtClean="0"/>
              <a:t>システム構成</a:t>
            </a:r>
            <a:endParaRPr lang="en-US" altLang="ja-JP" sz="2800" dirty="0" smtClean="0"/>
          </a:p>
          <a:p>
            <a:pPr marL="0" indent="0">
              <a:buNone/>
            </a:pPr>
            <a:r>
              <a:rPr lang="ja-JP" altLang="en-US" sz="2800" dirty="0"/>
              <a:t>　</a:t>
            </a:r>
            <a:r>
              <a:rPr lang="en-US" altLang="ja-JP" sz="2800" dirty="0" smtClean="0"/>
              <a:t>SEED-</a:t>
            </a:r>
            <a:r>
              <a:rPr lang="en-US" altLang="ja-JP" sz="2800" dirty="0" err="1" smtClean="0"/>
              <a:t>Noid</a:t>
            </a:r>
            <a:r>
              <a:rPr lang="en-US" altLang="ja-JP" sz="2800" dirty="0" smtClean="0"/>
              <a:t>	</a:t>
            </a:r>
            <a:r>
              <a:rPr lang="ja-JP" altLang="en-US" sz="2800" dirty="0" smtClean="0"/>
              <a:t>・・・発表時の動作を行うロボット</a:t>
            </a:r>
            <a:endParaRPr lang="en-US" altLang="ja-JP" sz="2800" dirty="0" smtClean="0"/>
          </a:p>
          <a:p>
            <a:pPr marL="0" indent="0">
              <a:buNone/>
            </a:pPr>
            <a:r>
              <a:rPr lang="ja-JP" altLang="en-US" sz="2800" dirty="0" smtClean="0"/>
              <a:t>　</a:t>
            </a:r>
            <a:r>
              <a:rPr lang="en-US" altLang="ja-JP" sz="2800" dirty="0" smtClean="0"/>
              <a:t>web</a:t>
            </a:r>
            <a:r>
              <a:rPr lang="ja-JP" altLang="en-US" sz="2800" dirty="0" smtClean="0"/>
              <a:t>カメラ</a:t>
            </a:r>
            <a:r>
              <a:rPr lang="en-US" altLang="ja-JP" sz="2800" dirty="0" smtClean="0"/>
              <a:t>	</a:t>
            </a:r>
            <a:r>
              <a:rPr lang="ja-JP" altLang="en-US" sz="2800" dirty="0" smtClean="0"/>
              <a:t>・・・質問者を認識するカメラ</a:t>
            </a:r>
            <a:endParaRPr lang="en-US" altLang="ja-JP" sz="2800" dirty="0" smtClean="0"/>
          </a:p>
          <a:p>
            <a:pPr marL="0" indent="0">
              <a:buNone/>
            </a:pPr>
            <a:r>
              <a:rPr lang="ja-JP" altLang="en-US" sz="2800" dirty="0" smtClean="0"/>
              <a:t>　パソコン</a:t>
            </a:r>
            <a:r>
              <a:rPr lang="en-US" altLang="ja-JP" sz="2800" dirty="0" smtClean="0"/>
              <a:t>	</a:t>
            </a:r>
            <a:r>
              <a:rPr lang="ja-JP" altLang="en-US" sz="2800" dirty="0" smtClean="0"/>
              <a:t>・・・原稿を入力する端末</a:t>
            </a:r>
            <a:endParaRPr lang="en-US" altLang="ja-JP" sz="2800" dirty="0" smtClean="0"/>
          </a:p>
          <a:p>
            <a:pPr marL="0" indent="0">
              <a:buNone/>
            </a:pPr>
            <a:r>
              <a:rPr lang="ja-JP" altLang="en-US" sz="2800" dirty="0" smtClean="0"/>
              <a:t>　スピーカー</a:t>
            </a:r>
            <a:r>
              <a:rPr lang="en-US" altLang="ja-JP" sz="2800" dirty="0" smtClean="0"/>
              <a:t>	</a:t>
            </a:r>
            <a:r>
              <a:rPr lang="ja-JP" altLang="en-US" sz="2800" dirty="0" smtClean="0"/>
              <a:t>・・・原稿を読み上げる出力装置</a:t>
            </a:r>
            <a:endParaRPr lang="en-US" altLang="ja-JP" sz="2800" dirty="0" smtClean="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5938" y="2536010"/>
            <a:ext cx="1555619" cy="2764465"/>
          </a:xfrm>
          <a:prstGeom prst="rect">
            <a:avLst/>
          </a:prstGeom>
        </p:spPr>
      </p:pic>
      <p:pic>
        <p:nvPicPr>
          <p:cNvPr id="2050" name="Picture 2" descr="ãwebã«ã¡ã©ãã®ç»åæ¤ç´¢çµ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797" y="4997098"/>
            <a:ext cx="1236149" cy="16907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ããã½ã³ã³ãã®ç»åæ¤ç´¢çµæ"/>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9867" y="5108813"/>
            <a:ext cx="2806766" cy="16589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ãã¹ãã¼ã«ã¼ãã®ç»åæ¤ç´¢çµæ"/>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1333" y="5108813"/>
            <a:ext cx="1499229" cy="1499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089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13185"/>
            <a:ext cx="9129903" cy="764704"/>
          </a:xfrm>
        </p:spPr>
        <p:txBody>
          <a:bodyPr>
            <a:normAutofit/>
          </a:bodyPr>
          <a:lstStyle/>
          <a:p>
            <a:r>
              <a:rPr kumimoji="1" lang="ja-JP" altLang="en-US" sz="4000" dirty="0" smtClean="0"/>
              <a:t>システム概要</a:t>
            </a:r>
            <a:endParaRPr kumimoji="1" lang="ja-JP" altLang="en-US" sz="4000" dirty="0"/>
          </a:p>
        </p:txBody>
      </p:sp>
      <p:sp>
        <p:nvSpPr>
          <p:cNvPr id="3" name="コンテンツ プレースホルダー 2"/>
          <p:cNvSpPr>
            <a:spLocks noGrp="1"/>
          </p:cNvSpPr>
          <p:nvPr>
            <p:ph idx="1"/>
          </p:nvPr>
        </p:nvSpPr>
        <p:spPr>
          <a:xfrm>
            <a:off x="74431" y="913367"/>
            <a:ext cx="8747126" cy="1245042"/>
          </a:xfrm>
          <a:ln w="38100">
            <a:solidFill>
              <a:schemeClr val="accent1"/>
            </a:solidFill>
          </a:ln>
        </p:spPr>
        <p:txBody>
          <a:bodyPr>
            <a:normAutofit/>
          </a:bodyPr>
          <a:lstStyle/>
          <a:p>
            <a:r>
              <a:rPr lang="ja-JP" altLang="en-US" sz="3200" dirty="0" smtClean="0"/>
              <a:t>独自開発したモーションをロボットに適応させる</a:t>
            </a:r>
            <a:endParaRPr lang="en-US" altLang="ja-JP" sz="3200" dirty="0" smtClean="0"/>
          </a:p>
          <a:p>
            <a:r>
              <a:rPr lang="ja-JP" altLang="en-US" sz="3200" dirty="0" smtClean="0"/>
              <a:t>プレゼン発表を行う</a:t>
            </a:r>
            <a:r>
              <a:rPr lang="en-US" altLang="ja-JP" sz="3200" dirty="0" smtClean="0"/>
              <a:t>(</a:t>
            </a:r>
            <a:r>
              <a:rPr lang="ja-JP" altLang="en-US" sz="3200" dirty="0" smtClean="0"/>
              <a:t>聴講者の方向を向きながら</a:t>
            </a:r>
            <a:r>
              <a:rPr lang="en-US" altLang="ja-JP" sz="3200" dirty="0" smtClean="0"/>
              <a:t>)</a:t>
            </a:r>
          </a:p>
        </p:txBody>
      </p:sp>
      <p:sp>
        <p:nvSpPr>
          <p:cNvPr id="4" name="コンテンツ プレースホルダー 2"/>
          <p:cNvSpPr txBox="1">
            <a:spLocks/>
          </p:cNvSpPr>
          <p:nvPr/>
        </p:nvSpPr>
        <p:spPr>
          <a:xfrm>
            <a:off x="102973" y="2322626"/>
            <a:ext cx="9144000" cy="1335564"/>
          </a:xfrm>
          <a:prstGeom prst="rect">
            <a:avLst/>
          </a:prstGeom>
        </p:spPr>
        <p:txBody>
          <a:bodyPr vert="horz" lIns="91440" tIns="45720" rIns="91440" bIns="45720" rtlCol="0">
            <a:noAutofit/>
          </a:bodyPr>
          <a:lstStyle>
            <a:lvl1pPr marL="257175" indent="-257175" algn="l" defTabSz="6858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marL="0" indent="0">
              <a:buNone/>
            </a:pPr>
            <a:r>
              <a:rPr lang="ja-JP" altLang="en-US" sz="2800" dirty="0" smtClean="0"/>
              <a:t>システム構成</a:t>
            </a:r>
            <a:endParaRPr lang="en-US" altLang="ja-JP" sz="2800" dirty="0" smtClean="0"/>
          </a:p>
          <a:p>
            <a:pPr marL="0" indent="0">
              <a:buNone/>
            </a:pPr>
            <a:r>
              <a:rPr lang="ja-JP" altLang="en-US" sz="2800" dirty="0"/>
              <a:t>　</a:t>
            </a:r>
            <a:r>
              <a:rPr lang="en-US" altLang="ja-JP" sz="2800" dirty="0" smtClean="0"/>
              <a:t>SEED-</a:t>
            </a:r>
            <a:r>
              <a:rPr lang="en-US" altLang="ja-JP" sz="2800" dirty="0" err="1" smtClean="0"/>
              <a:t>Noid</a:t>
            </a:r>
            <a:r>
              <a:rPr lang="en-US" altLang="ja-JP" sz="2800" dirty="0" smtClean="0"/>
              <a:t>	</a:t>
            </a:r>
            <a:r>
              <a:rPr lang="ja-JP" altLang="en-US" sz="2800" dirty="0" smtClean="0"/>
              <a:t>・・・発表時の動作を行うロボット</a:t>
            </a:r>
            <a:endParaRPr lang="en-US" altLang="ja-JP" sz="2800" dirty="0" smtClean="0"/>
          </a:p>
          <a:p>
            <a:pPr marL="0" indent="0">
              <a:buNone/>
            </a:pPr>
            <a:r>
              <a:rPr lang="ja-JP" altLang="en-US" sz="2800" dirty="0" smtClean="0"/>
              <a:t>　</a:t>
            </a:r>
            <a:r>
              <a:rPr lang="en-US" altLang="ja-JP" sz="2800" dirty="0" smtClean="0"/>
              <a:t>web</a:t>
            </a:r>
            <a:r>
              <a:rPr lang="ja-JP" altLang="en-US" sz="2800" dirty="0" smtClean="0"/>
              <a:t>カメラ</a:t>
            </a:r>
            <a:r>
              <a:rPr lang="en-US" altLang="ja-JP" sz="2800" dirty="0" smtClean="0"/>
              <a:t>	</a:t>
            </a:r>
            <a:r>
              <a:rPr lang="ja-JP" altLang="en-US" sz="2800" dirty="0" smtClean="0"/>
              <a:t>・・・質問者を認識するカメラ</a:t>
            </a:r>
            <a:endParaRPr lang="en-US" altLang="ja-JP" sz="2800" dirty="0" smtClean="0"/>
          </a:p>
          <a:p>
            <a:pPr marL="0" indent="0">
              <a:buNone/>
            </a:pPr>
            <a:r>
              <a:rPr lang="ja-JP" altLang="en-US" sz="2800" dirty="0" smtClean="0"/>
              <a:t>　パソコン</a:t>
            </a:r>
            <a:r>
              <a:rPr lang="en-US" altLang="ja-JP" sz="2800" dirty="0" smtClean="0"/>
              <a:t>	</a:t>
            </a:r>
            <a:r>
              <a:rPr lang="ja-JP" altLang="en-US" sz="2800" dirty="0" smtClean="0"/>
              <a:t>・・・原稿を入力する端末</a:t>
            </a:r>
            <a:endParaRPr lang="en-US" altLang="ja-JP" sz="2800" dirty="0" smtClean="0"/>
          </a:p>
          <a:p>
            <a:pPr marL="0" indent="0">
              <a:buNone/>
            </a:pPr>
            <a:r>
              <a:rPr lang="ja-JP" altLang="en-US" sz="2800" dirty="0" smtClean="0"/>
              <a:t>　スピーカー</a:t>
            </a:r>
            <a:r>
              <a:rPr lang="en-US" altLang="ja-JP" sz="2800" dirty="0" smtClean="0"/>
              <a:t>	</a:t>
            </a:r>
            <a:r>
              <a:rPr lang="ja-JP" altLang="en-US" sz="2800" dirty="0" smtClean="0"/>
              <a:t>・・・原稿を読み上げる出力装置</a:t>
            </a:r>
            <a:endParaRPr lang="en-US" altLang="ja-JP" sz="2800" dirty="0" smtClean="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5938" y="2536010"/>
            <a:ext cx="1555619" cy="2764465"/>
          </a:xfrm>
          <a:prstGeom prst="rect">
            <a:avLst/>
          </a:prstGeom>
        </p:spPr>
      </p:pic>
      <p:pic>
        <p:nvPicPr>
          <p:cNvPr id="2050" name="Picture 2" descr="ãwebã«ã¡ã©ãã®ç»åæ¤ç´¢çµ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797" y="4997098"/>
            <a:ext cx="1236149" cy="16907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ããã½ã³ã³ãã®ç»åæ¤ç´¢çµæ"/>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9867" y="5108813"/>
            <a:ext cx="2806766" cy="16589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ãã¹ãã¼ã«ã¼ãã®ç»åæ¤ç´¢çµæ"/>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1333" y="5108813"/>
            <a:ext cx="1499229" cy="1499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772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テキスト ボックス 2"/>
          <p:cNvSpPr txBox="1"/>
          <p:nvPr/>
        </p:nvSpPr>
        <p:spPr>
          <a:xfrm>
            <a:off x="1495168" y="3175686"/>
            <a:ext cx="6586152" cy="707886"/>
          </a:xfrm>
          <a:prstGeom prst="rect">
            <a:avLst/>
          </a:prstGeom>
          <a:noFill/>
        </p:spPr>
        <p:txBody>
          <a:bodyPr wrap="square" rtlCol="0">
            <a:spAutoFit/>
          </a:bodyPr>
          <a:lstStyle/>
          <a:p>
            <a:r>
              <a:rPr lang="ja-JP" altLang="en-US" sz="4000" dirty="0" smtClean="0"/>
              <a:t>ご清聴</a:t>
            </a:r>
            <a:r>
              <a:rPr lang="ja-JP" altLang="en-US" sz="4000" dirty="0"/>
              <a:t>ありがとうございました</a:t>
            </a:r>
            <a:endParaRPr kumimoji="1" lang="ja-JP" altLang="en-US" sz="4000" dirty="0"/>
          </a:p>
        </p:txBody>
      </p:sp>
    </p:spTree>
    <p:extLst>
      <p:ext uri="{BB962C8B-B14F-4D97-AF65-F5344CB8AC3E}">
        <p14:creationId xmlns:p14="http://schemas.microsoft.com/office/powerpoint/2010/main" val="3489879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テキスト ボックス 2"/>
          <p:cNvSpPr txBox="1"/>
          <p:nvPr/>
        </p:nvSpPr>
        <p:spPr>
          <a:xfrm>
            <a:off x="1495168" y="3175686"/>
            <a:ext cx="6586152" cy="707886"/>
          </a:xfrm>
          <a:prstGeom prst="rect">
            <a:avLst/>
          </a:prstGeom>
          <a:noFill/>
        </p:spPr>
        <p:txBody>
          <a:bodyPr wrap="square" rtlCol="0">
            <a:spAutoFit/>
          </a:bodyPr>
          <a:lstStyle/>
          <a:p>
            <a:r>
              <a:rPr lang="ja-JP" altLang="en-US" sz="4000" dirty="0" smtClean="0"/>
              <a:t>ご清聴</a:t>
            </a:r>
            <a:r>
              <a:rPr lang="ja-JP" altLang="en-US" sz="4000" dirty="0"/>
              <a:t>ありがとうございました</a:t>
            </a:r>
            <a:endParaRPr kumimoji="1" lang="ja-JP" altLang="en-US" sz="4000" dirty="0"/>
          </a:p>
        </p:txBody>
      </p:sp>
    </p:spTree>
    <p:extLst>
      <p:ext uri="{BB962C8B-B14F-4D97-AF65-F5344CB8AC3E}">
        <p14:creationId xmlns:p14="http://schemas.microsoft.com/office/powerpoint/2010/main" val="4022509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358213" y="4411927"/>
            <a:ext cx="6400800" cy="1752600"/>
          </a:xfrm>
        </p:spPr>
        <p:txBody>
          <a:bodyPr>
            <a:normAutofit fontScale="55000" lnSpcReduction="20000"/>
          </a:bodyPr>
          <a:lstStyle/>
          <a:p>
            <a:r>
              <a:rPr lang="en-US" altLang="ja-JP" sz="3600" dirty="0" smtClean="0">
                <a:latin typeface="Ebrima" panose="02000000000000000000" pitchFamily="2" charset="0"/>
                <a:ea typeface="HGPｺﾞｼｯｸM" panose="020B0600000000000000" pitchFamily="50" charset="-128"/>
                <a:cs typeface="Ebrima" panose="02000000000000000000" pitchFamily="2" charset="0"/>
              </a:rPr>
              <a:t>1</a:t>
            </a:r>
            <a:r>
              <a:rPr lang="ja-JP" altLang="en-US" sz="3600" dirty="0" smtClean="0">
                <a:latin typeface="Ebrima" panose="02000000000000000000" pitchFamily="2" charset="0"/>
                <a:ea typeface="HGPｺﾞｼｯｸM" panose="020B0600000000000000" pitchFamily="50" charset="-128"/>
                <a:cs typeface="Ebrima" panose="02000000000000000000" pitchFamily="2" charset="0"/>
              </a:rPr>
              <a:t>班</a:t>
            </a:r>
            <a:endParaRPr lang="en-US" altLang="ja-JP" sz="3600" dirty="0" smtClean="0">
              <a:latin typeface="Ebrima" panose="02000000000000000000" pitchFamily="2" charset="0"/>
              <a:ea typeface="HGPｺﾞｼｯｸM" panose="020B0600000000000000" pitchFamily="50" charset="-128"/>
              <a:cs typeface="Ebrima" panose="02000000000000000000" pitchFamily="2" charset="0"/>
            </a:endParaRPr>
          </a:p>
          <a:p>
            <a:r>
              <a:rPr lang="en-US" altLang="ja-JP" sz="3600" dirty="0" smtClean="0">
                <a:latin typeface="Ebrima" panose="02000000000000000000" pitchFamily="2" charset="0"/>
                <a:ea typeface="HGPｺﾞｼｯｸM" panose="020B0600000000000000" pitchFamily="50" charset="-128"/>
                <a:cs typeface="Ebrima" panose="02000000000000000000" pitchFamily="2" charset="0"/>
              </a:rPr>
              <a:t>SEED-</a:t>
            </a:r>
            <a:r>
              <a:rPr lang="en-US" altLang="ja-JP" sz="3600" dirty="0" err="1" smtClean="0">
                <a:latin typeface="Ebrima" panose="02000000000000000000" pitchFamily="2" charset="0"/>
                <a:ea typeface="HGPｺﾞｼｯｸM" panose="020B0600000000000000" pitchFamily="50" charset="-128"/>
                <a:cs typeface="Ebrima" panose="02000000000000000000" pitchFamily="2" charset="0"/>
              </a:rPr>
              <a:t>Noid</a:t>
            </a:r>
            <a:endParaRPr lang="en-US" altLang="ja-JP" sz="3600" dirty="0" smtClean="0">
              <a:latin typeface="Ebrima" panose="02000000000000000000" pitchFamily="2" charset="0"/>
              <a:ea typeface="HGPｺﾞｼｯｸM" panose="020B0600000000000000" pitchFamily="50" charset="-128"/>
              <a:cs typeface="Ebrima" panose="02000000000000000000" pitchFamily="2" charset="0"/>
            </a:endParaRPr>
          </a:p>
          <a:p>
            <a:r>
              <a:rPr lang="ja-JP" altLang="en-US" sz="3600" dirty="0" smtClean="0">
                <a:latin typeface="Ebrima" panose="02000000000000000000" pitchFamily="2" charset="0"/>
                <a:ea typeface="HGPｺﾞｼｯｸM" panose="020B0600000000000000" pitchFamily="50" charset="-128"/>
                <a:cs typeface="Ebrima" panose="02000000000000000000" pitchFamily="2" charset="0"/>
              </a:rPr>
              <a:t>尾關　涼哉</a:t>
            </a:r>
            <a:endParaRPr lang="en-US" altLang="ja-JP" sz="3600" dirty="0" smtClean="0">
              <a:latin typeface="Ebrima" panose="02000000000000000000" pitchFamily="2" charset="0"/>
              <a:ea typeface="HGPｺﾞｼｯｸM" panose="020B0600000000000000" pitchFamily="50" charset="-128"/>
              <a:cs typeface="Ebrima" panose="02000000000000000000" pitchFamily="2" charset="0"/>
            </a:endParaRPr>
          </a:p>
          <a:p>
            <a:r>
              <a:rPr lang="ja-JP" altLang="en-US" sz="3600" dirty="0" smtClean="0">
                <a:latin typeface="Ebrima" panose="02000000000000000000" pitchFamily="2" charset="0"/>
                <a:ea typeface="HGPｺﾞｼｯｸM" panose="020B0600000000000000" pitchFamily="50" charset="-128"/>
                <a:cs typeface="Ebrima" panose="02000000000000000000" pitchFamily="2" charset="0"/>
              </a:rPr>
              <a:t>辻</a:t>
            </a:r>
            <a:r>
              <a:rPr lang="ja-JP" altLang="en-US" sz="3600" dirty="0">
                <a:latin typeface="Ebrima" panose="02000000000000000000" pitchFamily="2" charset="0"/>
                <a:ea typeface="HGPｺﾞｼｯｸM" panose="020B0600000000000000" pitchFamily="50" charset="-128"/>
                <a:cs typeface="Ebrima" panose="02000000000000000000" pitchFamily="2" charset="0"/>
              </a:rPr>
              <a:t>　</a:t>
            </a:r>
            <a:r>
              <a:rPr lang="ja-JP" altLang="en-US" sz="3600" dirty="0" smtClean="0">
                <a:latin typeface="Ebrima" panose="02000000000000000000" pitchFamily="2" charset="0"/>
                <a:ea typeface="HGPｺﾞｼｯｸM" panose="020B0600000000000000" pitchFamily="50" charset="-128"/>
                <a:cs typeface="Ebrima" panose="02000000000000000000" pitchFamily="2" charset="0"/>
              </a:rPr>
              <a:t>大靖</a:t>
            </a:r>
            <a:endParaRPr lang="en-US" altLang="ja-JP" sz="3600" dirty="0" smtClean="0">
              <a:latin typeface="Ebrima" panose="02000000000000000000" pitchFamily="2" charset="0"/>
              <a:ea typeface="HGPｺﾞｼｯｸM" panose="020B0600000000000000" pitchFamily="50" charset="-128"/>
              <a:cs typeface="Ebrima" panose="02000000000000000000" pitchFamily="2" charset="0"/>
            </a:endParaRPr>
          </a:p>
          <a:p>
            <a:r>
              <a:rPr lang="ja-JP" altLang="en-US" sz="3600" dirty="0" smtClean="0">
                <a:latin typeface="Ebrima" panose="02000000000000000000" pitchFamily="2" charset="0"/>
                <a:ea typeface="HGPｺﾞｼｯｸM" panose="020B0600000000000000" pitchFamily="50" charset="-128"/>
                <a:cs typeface="Ebrima" panose="02000000000000000000" pitchFamily="2" charset="0"/>
              </a:rPr>
              <a:t>豊田　耕平</a:t>
            </a:r>
            <a:endParaRPr lang="en-US" altLang="ja-JP" sz="3600" dirty="0">
              <a:latin typeface="Ebrima" panose="02000000000000000000" pitchFamily="2" charset="0"/>
              <a:ea typeface="Ebrima" panose="02000000000000000000" pitchFamily="2" charset="0"/>
              <a:cs typeface="Ebrima" panose="02000000000000000000" pitchFamily="2" charset="0"/>
            </a:endParaRPr>
          </a:p>
        </p:txBody>
      </p:sp>
      <p:sp>
        <p:nvSpPr>
          <p:cNvPr id="2" name="タイトル 1"/>
          <p:cNvSpPr>
            <a:spLocks noGrp="1"/>
          </p:cNvSpPr>
          <p:nvPr>
            <p:ph type="ctrTitle"/>
          </p:nvPr>
        </p:nvSpPr>
        <p:spPr>
          <a:xfrm>
            <a:off x="-26774" y="2415341"/>
            <a:ext cx="9170774" cy="1470025"/>
          </a:xfrm>
        </p:spPr>
        <p:txBody>
          <a:bodyPr>
            <a:normAutofit/>
          </a:bodyPr>
          <a:lstStyle/>
          <a:p>
            <a:r>
              <a:rPr lang="ja-JP" altLang="en-US" sz="4400" dirty="0"/>
              <a:t>知能ロボット学特論</a:t>
            </a:r>
            <a:r>
              <a:rPr kumimoji="1" lang="en-US" altLang="ja-JP" sz="4400" dirty="0"/>
              <a:t/>
            </a:r>
            <a:br>
              <a:rPr kumimoji="1" lang="en-US" altLang="ja-JP" sz="4400" dirty="0"/>
            </a:br>
            <a:endParaRPr kumimoji="1" lang="ja-JP" altLang="en-US" sz="4400" dirty="0"/>
          </a:p>
        </p:txBody>
      </p:sp>
    </p:spTree>
    <p:extLst>
      <p:ext uri="{BB962C8B-B14F-4D97-AF65-F5344CB8AC3E}">
        <p14:creationId xmlns:p14="http://schemas.microsoft.com/office/powerpoint/2010/main" val="1283546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13185"/>
            <a:ext cx="9129903" cy="764704"/>
          </a:xfrm>
        </p:spPr>
        <p:txBody>
          <a:bodyPr>
            <a:normAutofit/>
          </a:bodyPr>
          <a:lstStyle/>
          <a:p>
            <a:r>
              <a:rPr lang="ja-JP" altLang="en-US" sz="4000" dirty="0" smtClean="0"/>
              <a:t>１班</a:t>
            </a:r>
            <a:r>
              <a:rPr kumimoji="1" lang="ja-JP" altLang="en-US" sz="4000" dirty="0" smtClean="0"/>
              <a:t>テーマ</a:t>
            </a:r>
            <a:endParaRPr kumimoji="1" lang="ja-JP" altLang="en-US" sz="4000" dirty="0"/>
          </a:p>
        </p:txBody>
      </p:sp>
      <p:sp>
        <p:nvSpPr>
          <p:cNvPr id="3" name="コンテンツ プレースホルダー 2"/>
          <p:cNvSpPr>
            <a:spLocks noGrp="1"/>
          </p:cNvSpPr>
          <p:nvPr>
            <p:ph idx="1"/>
          </p:nvPr>
        </p:nvSpPr>
        <p:spPr>
          <a:xfrm>
            <a:off x="2091289" y="715796"/>
            <a:ext cx="4947321" cy="570543"/>
          </a:xfrm>
          <a:ln w="57150">
            <a:solidFill>
              <a:schemeClr val="accent1"/>
            </a:solidFill>
          </a:ln>
        </p:spPr>
        <p:txBody>
          <a:bodyPr>
            <a:normAutofit fontScale="92500"/>
          </a:bodyPr>
          <a:lstStyle/>
          <a:p>
            <a:pPr marL="0" indent="0" algn="ctr">
              <a:buNone/>
            </a:pPr>
            <a:r>
              <a:rPr lang="ja-JP" altLang="en-US" sz="3200" dirty="0" smtClean="0"/>
              <a:t>自動プレゼンロボットシステム</a:t>
            </a:r>
            <a:endParaRPr lang="en-US" altLang="ja-JP" sz="3200" dirty="0" smtClean="0"/>
          </a:p>
        </p:txBody>
      </p:sp>
      <p:pic>
        <p:nvPicPr>
          <p:cNvPr id="4" name="図 3"/>
          <p:cNvPicPr>
            <a:picLocks noChangeAspect="1"/>
          </p:cNvPicPr>
          <p:nvPr/>
        </p:nvPicPr>
        <p:blipFill>
          <a:blip r:embed="rId3"/>
          <a:stretch>
            <a:fillRect/>
          </a:stretch>
        </p:blipFill>
        <p:spPr>
          <a:xfrm>
            <a:off x="5013272" y="4138327"/>
            <a:ext cx="3821642" cy="2401271"/>
          </a:xfrm>
          <a:prstGeom prst="rect">
            <a:avLst/>
          </a:prstGeom>
        </p:spPr>
      </p:pic>
      <p:pic>
        <p:nvPicPr>
          <p:cNvPr id="12" name="図 11"/>
          <p:cNvPicPr>
            <a:picLocks noChangeAspect="1"/>
          </p:cNvPicPr>
          <p:nvPr/>
        </p:nvPicPr>
        <p:blipFill>
          <a:blip r:embed="rId4"/>
          <a:stretch>
            <a:fillRect/>
          </a:stretch>
        </p:blipFill>
        <p:spPr>
          <a:xfrm>
            <a:off x="92196" y="3432608"/>
            <a:ext cx="4216870" cy="3106990"/>
          </a:xfrm>
          <a:prstGeom prst="rect">
            <a:avLst/>
          </a:prstGeom>
        </p:spPr>
      </p:pic>
      <p:sp>
        <p:nvSpPr>
          <p:cNvPr id="16" name="テキスト ボックス 15"/>
          <p:cNvSpPr txBox="1"/>
          <p:nvPr/>
        </p:nvSpPr>
        <p:spPr>
          <a:xfrm>
            <a:off x="443318" y="1511585"/>
            <a:ext cx="3840649" cy="400110"/>
          </a:xfrm>
          <a:prstGeom prst="rect">
            <a:avLst/>
          </a:prstGeom>
          <a:noFill/>
        </p:spPr>
        <p:txBody>
          <a:bodyPr wrap="square" rtlCol="0">
            <a:spAutoFit/>
          </a:bodyPr>
          <a:lstStyle/>
          <a:p>
            <a:r>
              <a:rPr lang="ja-JP" altLang="en-US" sz="2000" dirty="0" smtClean="0"/>
              <a:t>忙しいため発表代行をして欲しい</a:t>
            </a:r>
            <a:endParaRPr lang="en-US" altLang="ja-JP" sz="2000" dirty="0" smtClean="0"/>
          </a:p>
        </p:txBody>
      </p:sp>
      <p:sp>
        <p:nvSpPr>
          <p:cNvPr id="17" name="テキスト ボックス 16"/>
          <p:cNvSpPr txBox="1"/>
          <p:nvPr/>
        </p:nvSpPr>
        <p:spPr>
          <a:xfrm>
            <a:off x="624520" y="2043007"/>
            <a:ext cx="3068469" cy="400110"/>
          </a:xfrm>
          <a:prstGeom prst="rect">
            <a:avLst/>
          </a:prstGeom>
          <a:noFill/>
        </p:spPr>
        <p:txBody>
          <a:bodyPr wrap="none" rtlCol="0">
            <a:spAutoFit/>
          </a:bodyPr>
          <a:lstStyle/>
          <a:p>
            <a:r>
              <a:rPr lang="ja-JP" altLang="en-US" sz="2000" dirty="0" smtClean="0"/>
              <a:t>・</a:t>
            </a:r>
            <a:r>
              <a:rPr lang="ja-JP" altLang="en-US" sz="2000" dirty="0"/>
              <a:t>代</a:t>
            </a:r>
            <a:r>
              <a:rPr lang="ja-JP" altLang="en-US" sz="2000" dirty="0" smtClean="0"/>
              <a:t>わりの人員確保が必要</a:t>
            </a:r>
            <a:endParaRPr lang="ja-JP" altLang="en-US" sz="2000" dirty="0"/>
          </a:p>
        </p:txBody>
      </p:sp>
      <p:sp>
        <p:nvSpPr>
          <p:cNvPr id="18" name="テキスト ボックス 17"/>
          <p:cNvSpPr txBox="1"/>
          <p:nvPr/>
        </p:nvSpPr>
        <p:spPr>
          <a:xfrm>
            <a:off x="624520" y="2390468"/>
            <a:ext cx="3005951" cy="400110"/>
          </a:xfrm>
          <a:prstGeom prst="rect">
            <a:avLst/>
          </a:prstGeom>
          <a:noFill/>
        </p:spPr>
        <p:txBody>
          <a:bodyPr wrap="none" rtlCol="0">
            <a:spAutoFit/>
          </a:bodyPr>
          <a:lstStyle/>
          <a:p>
            <a:r>
              <a:rPr kumimoji="1" lang="ja-JP" altLang="en-US" sz="2000" dirty="0" smtClean="0"/>
              <a:t>・専門の知識・</a:t>
            </a:r>
            <a:r>
              <a:rPr lang="ja-JP" altLang="en-US" sz="2000" dirty="0"/>
              <a:t>資料</a:t>
            </a:r>
            <a:r>
              <a:rPr kumimoji="1" lang="ja-JP" altLang="en-US" sz="2000" dirty="0" smtClean="0"/>
              <a:t>が必要</a:t>
            </a:r>
            <a:endParaRPr kumimoji="1" lang="ja-JP" altLang="en-US" sz="2000" dirty="0"/>
          </a:p>
        </p:txBody>
      </p:sp>
      <p:sp>
        <p:nvSpPr>
          <p:cNvPr id="19" name="テキスト ボックス 18"/>
          <p:cNvSpPr txBox="1"/>
          <p:nvPr/>
        </p:nvSpPr>
        <p:spPr>
          <a:xfrm>
            <a:off x="5303047" y="2870588"/>
            <a:ext cx="3813865" cy="400110"/>
          </a:xfrm>
          <a:prstGeom prst="rect">
            <a:avLst/>
          </a:prstGeom>
          <a:noFill/>
        </p:spPr>
        <p:txBody>
          <a:bodyPr wrap="none" rtlCol="0">
            <a:spAutoFit/>
          </a:bodyPr>
          <a:lstStyle/>
          <a:p>
            <a:r>
              <a:rPr lang="ja-JP" altLang="en-US" sz="2000" dirty="0" smtClean="0"/>
              <a:t>思い通りの発表代行を実現</a:t>
            </a:r>
            <a:r>
              <a:rPr kumimoji="1" lang="ja-JP" altLang="en-US" sz="2000" dirty="0" smtClean="0"/>
              <a:t>できる</a:t>
            </a:r>
            <a:endParaRPr kumimoji="1" lang="ja-JP" altLang="en-US" sz="2000" dirty="0"/>
          </a:p>
        </p:txBody>
      </p:sp>
      <p:sp>
        <p:nvSpPr>
          <p:cNvPr id="21" name="右矢印 20"/>
          <p:cNvSpPr/>
          <p:nvPr/>
        </p:nvSpPr>
        <p:spPr>
          <a:xfrm>
            <a:off x="774832" y="2870588"/>
            <a:ext cx="589518" cy="420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1507554" y="2924158"/>
            <a:ext cx="2404826" cy="400110"/>
          </a:xfrm>
          <a:prstGeom prst="rect">
            <a:avLst/>
          </a:prstGeom>
          <a:noFill/>
        </p:spPr>
        <p:txBody>
          <a:bodyPr wrap="none" rtlCol="0">
            <a:spAutoFit/>
          </a:bodyPr>
          <a:lstStyle/>
          <a:p>
            <a:r>
              <a:rPr kumimoji="1" lang="ja-JP" altLang="en-US" sz="2000" dirty="0" smtClean="0"/>
              <a:t>一般の人には難しい</a:t>
            </a:r>
            <a:endParaRPr kumimoji="1" lang="ja-JP" altLang="en-US" sz="2000" dirty="0"/>
          </a:p>
        </p:txBody>
      </p:sp>
      <p:sp>
        <p:nvSpPr>
          <p:cNvPr id="23" name="テキスト ボックス 22"/>
          <p:cNvSpPr txBox="1"/>
          <p:nvPr/>
        </p:nvSpPr>
        <p:spPr>
          <a:xfrm>
            <a:off x="5251468" y="2044996"/>
            <a:ext cx="3878434" cy="400110"/>
          </a:xfrm>
          <a:prstGeom prst="rect">
            <a:avLst/>
          </a:prstGeom>
          <a:noFill/>
        </p:spPr>
        <p:txBody>
          <a:bodyPr wrap="none" rtlCol="0">
            <a:spAutoFit/>
          </a:bodyPr>
          <a:lstStyle/>
          <a:p>
            <a:r>
              <a:rPr lang="ja-JP" altLang="en-US" sz="2000" dirty="0" smtClean="0"/>
              <a:t>必須物</a:t>
            </a:r>
            <a:r>
              <a:rPr kumimoji="1" lang="ja-JP" altLang="en-US" sz="2000" dirty="0" smtClean="0"/>
              <a:t>：</a:t>
            </a:r>
            <a:r>
              <a:rPr kumimoji="1" lang="en-US" altLang="ja-JP" sz="2000" dirty="0" smtClean="0"/>
              <a:t>PC</a:t>
            </a:r>
            <a:r>
              <a:rPr lang="en-US" altLang="ja-JP" sz="2000" dirty="0"/>
              <a:t>,</a:t>
            </a:r>
            <a:r>
              <a:rPr lang="ja-JP" altLang="en-US" sz="2000" dirty="0" smtClean="0"/>
              <a:t>ロボット</a:t>
            </a:r>
            <a:r>
              <a:rPr lang="en-US" altLang="ja-JP" sz="2000" dirty="0" smtClean="0"/>
              <a:t>,</a:t>
            </a:r>
            <a:r>
              <a:rPr lang="ja-JP" altLang="en-US" sz="2000" dirty="0" smtClean="0"/>
              <a:t>スピーカ</a:t>
            </a:r>
            <a:r>
              <a:rPr lang="en-US" altLang="ja-JP" sz="2000" dirty="0" smtClean="0"/>
              <a:t>,</a:t>
            </a:r>
            <a:r>
              <a:rPr lang="ja-JP" altLang="en-US" sz="2000" dirty="0" smtClean="0"/>
              <a:t>カメラ</a:t>
            </a:r>
            <a:endParaRPr kumimoji="1" lang="ja-JP" altLang="en-US" sz="2000" dirty="0"/>
          </a:p>
        </p:txBody>
      </p:sp>
      <p:sp>
        <p:nvSpPr>
          <p:cNvPr id="24" name="テキスト ボックス 23"/>
          <p:cNvSpPr txBox="1"/>
          <p:nvPr/>
        </p:nvSpPr>
        <p:spPr>
          <a:xfrm>
            <a:off x="5013272" y="1513027"/>
            <a:ext cx="2731838" cy="400110"/>
          </a:xfrm>
          <a:prstGeom prst="rect">
            <a:avLst/>
          </a:prstGeom>
          <a:noFill/>
        </p:spPr>
        <p:txBody>
          <a:bodyPr wrap="none" rtlCol="0">
            <a:spAutoFit/>
          </a:bodyPr>
          <a:lstStyle/>
          <a:p>
            <a:r>
              <a:rPr kumimoji="1" lang="ja-JP" altLang="en-US" sz="2000" dirty="0" smtClean="0"/>
              <a:t>代行ロボットで実現する</a:t>
            </a:r>
            <a:endParaRPr kumimoji="1" lang="ja-JP" altLang="en-US" sz="2000" dirty="0"/>
          </a:p>
        </p:txBody>
      </p:sp>
      <p:sp>
        <p:nvSpPr>
          <p:cNvPr id="15" name="右矢印 14"/>
          <p:cNvSpPr/>
          <p:nvPr/>
        </p:nvSpPr>
        <p:spPr>
          <a:xfrm>
            <a:off x="4661950" y="2844293"/>
            <a:ext cx="589518" cy="420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33194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13185"/>
            <a:ext cx="9129903" cy="764704"/>
          </a:xfrm>
        </p:spPr>
        <p:txBody>
          <a:bodyPr>
            <a:normAutofit/>
          </a:bodyPr>
          <a:lstStyle/>
          <a:p>
            <a:r>
              <a:rPr lang="ja-JP" altLang="en-US" sz="4000" dirty="0" smtClean="0"/>
              <a:t>１班</a:t>
            </a:r>
            <a:r>
              <a:rPr kumimoji="1" lang="ja-JP" altLang="en-US" sz="4000" dirty="0" smtClean="0"/>
              <a:t>テーマ</a:t>
            </a:r>
            <a:endParaRPr kumimoji="1" lang="ja-JP" altLang="en-US" sz="4000" dirty="0"/>
          </a:p>
        </p:txBody>
      </p:sp>
      <p:sp>
        <p:nvSpPr>
          <p:cNvPr id="3" name="コンテンツ プレースホルダー 2"/>
          <p:cNvSpPr>
            <a:spLocks noGrp="1"/>
          </p:cNvSpPr>
          <p:nvPr>
            <p:ph idx="1"/>
          </p:nvPr>
        </p:nvSpPr>
        <p:spPr>
          <a:xfrm>
            <a:off x="2091289" y="715796"/>
            <a:ext cx="4947321" cy="570543"/>
          </a:xfrm>
          <a:ln w="57150">
            <a:solidFill>
              <a:schemeClr val="accent1"/>
            </a:solidFill>
          </a:ln>
        </p:spPr>
        <p:txBody>
          <a:bodyPr>
            <a:normAutofit fontScale="92500"/>
          </a:bodyPr>
          <a:lstStyle/>
          <a:p>
            <a:pPr marL="0" indent="0" algn="ctr">
              <a:buNone/>
            </a:pPr>
            <a:r>
              <a:rPr lang="ja-JP" altLang="en-US" sz="3200" dirty="0" smtClean="0"/>
              <a:t>自動プレゼンロボットシステム</a:t>
            </a:r>
            <a:endParaRPr lang="en-US" altLang="ja-JP" sz="3200" dirty="0" smtClean="0"/>
          </a:p>
        </p:txBody>
      </p:sp>
      <p:pic>
        <p:nvPicPr>
          <p:cNvPr id="4" name="図 3"/>
          <p:cNvPicPr>
            <a:picLocks noChangeAspect="1"/>
          </p:cNvPicPr>
          <p:nvPr/>
        </p:nvPicPr>
        <p:blipFill>
          <a:blip r:embed="rId3"/>
          <a:stretch>
            <a:fillRect/>
          </a:stretch>
        </p:blipFill>
        <p:spPr>
          <a:xfrm>
            <a:off x="5013272" y="4138327"/>
            <a:ext cx="3821642" cy="2401271"/>
          </a:xfrm>
          <a:prstGeom prst="rect">
            <a:avLst/>
          </a:prstGeom>
        </p:spPr>
      </p:pic>
      <p:pic>
        <p:nvPicPr>
          <p:cNvPr id="12" name="図 11"/>
          <p:cNvPicPr>
            <a:picLocks noChangeAspect="1"/>
          </p:cNvPicPr>
          <p:nvPr/>
        </p:nvPicPr>
        <p:blipFill>
          <a:blip r:embed="rId4"/>
          <a:stretch>
            <a:fillRect/>
          </a:stretch>
        </p:blipFill>
        <p:spPr>
          <a:xfrm>
            <a:off x="92196" y="3432608"/>
            <a:ext cx="4216870" cy="3106990"/>
          </a:xfrm>
          <a:prstGeom prst="rect">
            <a:avLst/>
          </a:prstGeom>
        </p:spPr>
      </p:pic>
      <p:sp>
        <p:nvSpPr>
          <p:cNvPr id="16" name="テキスト ボックス 15"/>
          <p:cNvSpPr txBox="1"/>
          <p:nvPr/>
        </p:nvSpPr>
        <p:spPr>
          <a:xfrm>
            <a:off x="443318" y="1511585"/>
            <a:ext cx="3840649" cy="400110"/>
          </a:xfrm>
          <a:prstGeom prst="rect">
            <a:avLst/>
          </a:prstGeom>
          <a:noFill/>
        </p:spPr>
        <p:txBody>
          <a:bodyPr wrap="square" rtlCol="0">
            <a:spAutoFit/>
          </a:bodyPr>
          <a:lstStyle/>
          <a:p>
            <a:r>
              <a:rPr lang="ja-JP" altLang="en-US" sz="2000" dirty="0" smtClean="0"/>
              <a:t>忙しいため発表代行をして欲しい</a:t>
            </a:r>
            <a:endParaRPr lang="en-US" altLang="ja-JP" sz="2000" dirty="0" smtClean="0"/>
          </a:p>
        </p:txBody>
      </p:sp>
      <p:sp>
        <p:nvSpPr>
          <p:cNvPr id="17" name="テキスト ボックス 16"/>
          <p:cNvSpPr txBox="1"/>
          <p:nvPr/>
        </p:nvSpPr>
        <p:spPr>
          <a:xfrm>
            <a:off x="624520" y="2043007"/>
            <a:ext cx="3068469" cy="400110"/>
          </a:xfrm>
          <a:prstGeom prst="rect">
            <a:avLst/>
          </a:prstGeom>
          <a:noFill/>
        </p:spPr>
        <p:txBody>
          <a:bodyPr wrap="none" rtlCol="0">
            <a:spAutoFit/>
          </a:bodyPr>
          <a:lstStyle/>
          <a:p>
            <a:r>
              <a:rPr lang="ja-JP" altLang="en-US" sz="2000" dirty="0" smtClean="0"/>
              <a:t>・</a:t>
            </a:r>
            <a:r>
              <a:rPr lang="ja-JP" altLang="en-US" sz="2000" dirty="0"/>
              <a:t>代</a:t>
            </a:r>
            <a:r>
              <a:rPr lang="ja-JP" altLang="en-US" sz="2000" dirty="0" smtClean="0"/>
              <a:t>わりの人員確保が必要</a:t>
            </a:r>
            <a:endParaRPr lang="ja-JP" altLang="en-US" sz="2000" dirty="0"/>
          </a:p>
        </p:txBody>
      </p:sp>
      <p:sp>
        <p:nvSpPr>
          <p:cNvPr id="18" name="テキスト ボックス 17"/>
          <p:cNvSpPr txBox="1"/>
          <p:nvPr/>
        </p:nvSpPr>
        <p:spPr>
          <a:xfrm>
            <a:off x="624520" y="2390468"/>
            <a:ext cx="3005951" cy="400110"/>
          </a:xfrm>
          <a:prstGeom prst="rect">
            <a:avLst/>
          </a:prstGeom>
          <a:noFill/>
        </p:spPr>
        <p:txBody>
          <a:bodyPr wrap="none" rtlCol="0">
            <a:spAutoFit/>
          </a:bodyPr>
          <a:lstStyle/>
          <a:p>
            <a:r>
              <a:rPr kumimoji="1" lang="ja-JP" altLang="en-US" sz="2000" dirty="0" smtClean="0"/>
              <a:t>・専門の知識・</a:t>
            </a:r>
            <a:r>
              <a:rPr lang="ja-JP" altLang="en-US" sz="2000" dirty="0"/>
              <a:t>資料</a:t>
            </a:r>
            <a:r>
              <a:rPr kumimoji="1" lang="ja-JP" altLang="en-US" sz="2000" dirty="0" smtClean="0"/>
              <a:t>が必要</a:t>
            </a:r>
            <a:endParaRPr kumimoji="1" lang="ja-JP" altLang="en-US" sz="2000" dirty="0"/>
          </a:p>
        </p:txBody>
      </p:sp>
      <p:sp>
        <p:nvSpPr>
          <p:cNvPr id="19" name="テキスト ボックス 18"/>
          <p:cNvSpPr txBox="1"/>
          <p:nvPr/>
        </p:nvSpPr>
        <p:spPr>
          <a:xfrm>
            <a:off x="5303047" y="2870588"/>
            <a:ext cx="3813865" cy="400110"/>
          </a:xfrm>
          <a:prstGeom prst="rect">
            <a:avLst/>
          </a:prstGeom>
          <a:noFill/>
        </p:spPr>
        <p:txBody>
          <a:bodyPr wrap="none" rtlCol="0">
            <a:spAutoFit/>
          </a:bodyPr>
          <a:lstStyle/>
          <a:p>
            <a:r>
              <a:rPr lang="ja-JP" altLang="en-US" sz="2000" dirty="0" smtClean="0"/>
              <a:t>思い通りの発表代行を実現</a:t>
            </a:r>
            <a:r>
              <a:rPr kumimoji="1" lang="ja-JP" altLang="en-US" sz="2000" dirty="0" smtClean="0"/>
              <a:t>できる</a:t>
            </a:r>
            <a:endParaRPr kumimoji="1" lang="ja-JP" altLang="en-US" sz="2000" dirty="0"/>
          </a:p>
        </p:txBody>
      </p:sp>
      <p:sp>
        <p:nvSpPr>
          <p:cNvPr id="21" name="右矢印 20"/>
          <p:cNvSpPr/>
          <p:nvPr/>
        </p:nvSpPr>
        <p:spPr>
          <a:xfrm>
            <a:off x="774832" y="2870588"/>
            <a:ext cx="589518" cy="420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1507554" y="2924158"/>
            <a:ext cx="2404826" cy="400110"/>
          </a:xfrm>
          <a:prstGeom prst="rect">
            <a:avLst/>
          </a:prstGeom>
          <a:noFill/>
        </p:spPr>
        <p:txBody>
          <a:bodyPr wrap="none" rtlCol="0">
            <a:spAutoFit/>
          </a:bodyPr>
          <a:lstStyle/>
          <a:p>
            <a:r>
              <a:rPr kumimoji="1" lang="ja-JP" altLang="en-US" sz="2000" dirty="0" smtClean="0"/>
              <a:t>一般の人には難しい</a:t>
            </a:r>
            <a:endParaRPr kumimoji="1" lang="ja-JP" altLang="en-US" sz="2000" dirty="0"/>
          </a:p>
        </p:txBody>
      </p:sp>
      <p:sp>
        <p:nvSpPr>
          <p:cNvPr id="23" name="テキスト ボックス 22"/>
          <p:cNvSpPr txBox="1"/>
          <p:nvPr/>
        </p:nvSpPr>
        <p:spPr>
          <a:xfrm>
            <a:off x="5251468" y="2044996"/>
            <a:ext cx="3878434" cy="400110"/>
          </a:xfrm>
          <a:prstGeom prst="rect">
            <a:avLst/>
          </a:prstGeom>
          <a:noFill/>
        </p:spPr>
        <p:txBody>
          <a:bodyPr wrap="none" rtlCol="0">
            <a:spAutoFit/>
          </a:bodyPr>
          <a:lstStyle/>
          <a:p>
            <a:r>
              <a:rPr lang="ja-JP" altLang="en-US" sz="2000" dirty="0" smtClean="0"/>
              <a:t>必須物</a:t>
            </a:r>
            <a:r>
              <a:rPr kumimoji="1" lang="ja-JP" altLang="en-US" sz="2000" dirty="0" smtClean="0"/>
              <a:t>：</a:t>
            </a:r>
            <a:r>
              <a:rPr kumimoji="1" lang="en-US" altLang="ja-JP" sz="2000" dirty="0" smtClean="0"/>
              <a:t>PC</a:t>
            </a:r>
            <a:r>
              <a:rPr lang="en-US" altLang="ja-JP" sz="2000" dirty="0"/>
              <a:t>,</a:t>
            </a:r>
            <a:r>
              <a:rPr lang="ja-JP" altLang="en-US" sz="2000" dirty="0" smtClean="0"/>
              <a:t>ロボット</a:t>
            </a:r>
            <a:r>
              <a:rPr lang="en-US" altLang="ja-JP" sz="2000" dirty="0" smtClean="0"/>
              <a:t>,</a:t>
            </a:r>
            <a:r>
              <a:rPr lang="ja-JP" altLang="en-US" sz="2000" dirty="0" smtClean="0"/>
              <a:t>スピーカ</a:t>
            </a:r>
            <a:r>
              <a:rPr lang="en-US" altLang="ja-JP" sz="2000" dirty="0" smtClean="0"/>
              <a:t>,</a:t>
            </a:r>
            <a:r>
              <a:rPr lang="ja-JP" altLang="en-US" sz="2000" dirty="0" smtClean="0"/>
              <a:t>カメラ</a:t>
            </a:r>
            <a:endParaRPr kumimoji="1" lang="ja-JP" altLang="en-US" sz="2000" dirty="0"/>
          </a:p>
        </p:txBody>
      </p:sp>
      <p:sp>
        <p:nvSpPr>
          <p:cNvPr id="24" name="テキスト ボックス 23"/>
          <p:cNvSpPr txBox="1"/>
          <p:nvPr/>
        </p:nvSpPr>
        <p:spPr>
          <a:xfrm>
            <a:off x="5013272" y="1513027"/>
            <a:ext cx="2731838" cy="400110"/>
          </a:xfrm>
          <a:prstGeom prst="rect">
            <a:avLst/>
          </a:prstGeom>
          <a:noFill/>
        </p:spPr>
        <p:txBody>
          <a:bodyPr wrap="none" rtlCol="0">
            <a:spAutoFit/>
          </a:bodyPr>
          <a:lstStyle/>
          <a:p>
            <a:r>
              <a:rPr kumimoji="1" lang="ja-JP" altLang="en-US" sz="2000" dirty="0" smtClean="0"/>
              <a:t>代行ロボットで実現する</a:t>
            </a:r>
            <a:endParaRPr kumimoji="1" lang="ja-JP" altLang="en-US" sz="2000" dirty="0"/>
          </a:p>
        </p:txBody>
      </p:sp>
      <p:sp>
        <p:nvSpPr>
          <p:cNvPr id="15" name="右矢印 14"/>
          <p:cNvSpPr/>
          <p:nvPr/>
        </p:nvSpPr>
        <p:spPr>
          <a:xfrm>
            <a:off x="4661950" y="2844293"/>
            <a:ext cx="589518" cy="420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06670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13185"/>
            <a:ext cx="9129903" cy="764704"/>
          </a:xfrm>
        </p:spPr>
        <p:txBody>
          <a:bodyPr>
            <a:normAutofit/>
          </a:bodyPr>
          <a:lstStyle/>
          <a:p>
            <a:r>
              <a:rPr lang="ja-JP" altLang="en-US" sz="4000" dirty="0" smtClean="0"/>
              <a:t>１班</a:t>
            </a:r>
            <a:r>
              <a:rPr kumimoji="1" lang="ja-JP" altLang="en-US" sz="4000" dirty="0" smtClean="0"/>
              <a:t>テーマ</a:t>
            </a:r>
            <a:endParaRPr kumimoji="1" lang="ja-JP" altLang="en-US" sz="4000" dirty="0"/>
          </a:p>
        </p:txBody>
      </p:sp>
      <p:sp>
        <p:nvSpPr>
          <p:cNvPr id="3" name="コンテンツ プレースホルダー 2"/>
          <p:cNvSpPr>
            <a:spLocks noGrp="1"/>
          </p:cNvSpPr>
          <p:nvPr>
            <p:ph idx="1"/>
          </p:nvPr>
        </p:nvSpPr>
        <p:spPr>
          <a:xfrm>
            <a:off x="2091289" y="715796"/>
            <a:ext cx="4947321" cy="570543"/>
          </a:xfrm>
          <a:ln w="57150">
            <a:solidFill>
              <a:schemeClr val="accent1"/>
            </a:solidFill>
          </a:ln>
        </p:spPr>
        <p:txBody>
          <a:bodyPr>
            <a:normAutofit fontScale="92500"/>
          </a:bodyPr>
          <a:lstStyle/>
          <a:p>
            <a:pPr marL="0" indent="0" algn="ctr">
              <a:buNone/>
            </a:pPr>
            <a:r>
              <a:rPr lang="ja-JP" altLang="en-US" sz="3200" dirty="0" smtClean="0"/>
              <a:t>自動プレゼンロボットシステム</a:t>
            </a:r>
            <a:endParaRPr lang="en-US" altLang="ja-JP" sz="3200" dirty="0" smtClean="0"/>
          </a:p>
        </p:txBody>
      </p:sp>
      <p:pic>
        <p:nvPicPr>
          <p:cNvPr id="4" name="図 3"/>
          <p:cNvPicPr>
            <a:picLocks noChangeAspect="1"/>
          </p:cNvPicPr>
          <p:nvPr/>
        </p:nvPicPr>
        <p:blipFill>
          <a:blip r:embed="rId3"/>
          <a:stretch>
            <a:fillRect/>
          </a:stretch>
        </p:blipFill>
        <p:spPr>
          <a:xfrm>
            <a:off x="5013272" y="4138327"/>
            <a:ext cx="3821642" cy="2401271"/>
          </a:xfrm>
          <a:prstGeom prst="rect">
            <a:avLst/>
          </a:prstGeom>
        </p:spPr>
      </p:pic>
      <p:pic>
        <p:nvPicPr>
          <p:cNvPr id="12" name="図 11"/>
          <p:cNvPicPr>
            <a:picLocks noChangeAspect="1"/>
          </p:cNvPicPr>
          <p:nvPr/>
        </p:nvPicPr>
        <p:blipFill>
          <a:blip r:embed="rId4"/>
          <a:stretch>
            <a:fillRect/>
          </a:stretch>
        </p:blipFill>
        <p:spPr>
          <a:xfrm>
            <a:off x="92196" y="3432608"/>
            <a:ext cx="4216870" cy="3106990"/>
          </a:xfrm>
          <a:prstGeom prst="rect">
            <a:avLst/>
          </a:prstGeom>
        </p:spPr>
      </p:pic>
      <p:sp>
        <p:nvSpPr>
          <p:cNvPr id="16" name="テキスト ボックス 15"/>
          <p:cNvSpPr txBox="1"/>
          <p:nvPr/>
        </p:nvSpPr>
        <p:spPr>
          <a:xfrm>
            <a:off x="443318" y="1511585"/>
            <a:ext cx="3840649" cy="400110"/>
          </a:xfrm>
          <a:prstGeom prst="rect">
            <a:avLst/>
          </a:prstGeom>
          <a:noFill/>
        </p:spPr>
        <p:txBody>
          <a:bodyPr wrap="square" rtlCol="0">
            <a:spAutoFit/>
          </a:bodyPr>
          <a:lstStyle/>
          <a:p>
            <a:r>
              <a:rPr lang="ja-JP" altLang="en-US" sz="2000" dirty="0" smtClean="0"/>
              <a:t>忙しいため発表代行をして欲しい</a:t>
            </a:r>
            <a:endParaRPr lang="en-US" altLang="ja-JP" sz="2000" dirty="0" smtClean="0"/>
          </a:p>
        </p:txBody>
      </p:sp>
      <p:sp>
        <p:nvSpPr>
          <p:cNvPr id="17" name="テキスト ボックス 16"/>
          <p:cNvSpPr txBox="1"/>
          <p:nvPr/>
        </p:nvSpPr>
        <p:spPr>
          <a:xfrm>
            <a:off x="624520" y="2043007"/>
            <a:ext cx="3068469" cy="400110"/>
          </a:xfrm>
          <a:prstGeom prst="rect">
            <a:avLst/>
          </a:prstGeom>
          <a:noFill/>
        </p:spPr>
        <p:txBody>
          <a:bodyPr wrap="none" rtlCol="0">
            <a:spAutoFit/>
          </a:bodyPr>
          <a:lstStyle/>
          <a:p>
            <a:r>
              <a:rPr lang="ja-JP" altLang="en-US" sz="2000" dirty="0" smtClean="0"/>
              <a:t>・</a:t>
            </a:r>
            <a:r>
              <a:rPr lang="ja-JP" altLang="en-US" sz="2000" dirty="0"/>
              <a:t>代</a:t>
            </a:r>
            <a:r>
              <a:rPr lang="ja-JP" altLang="en-US" sz="2000" dirty="0" smtClean="0"/>
              <a:t>わりの人員確保が必要</a:t>
            </a:r>
            <a:endParaRPr lang="ja-JP" altLang="en-US" sz="2000" dirty="0"/>
          </a:p>
        </p:txBody>
      </p:sp>
      <p:sp>
        <p:nvSpPr>
          <p:cNvPr id="18" name="テキスト ボックス 17"/>
          <p:cNvSpPr txBox="1"/>
          <p:nvPr/>
        </p:nvSpPr>
        <p:spPr>
          <a:xfrm>
            <a:off x="624520" y="2390468"/>
            <a:ext cx="3005951" cy="400110"/>
          </a:xfrm>
          <a:prstGeom prst="rect">
            <a:avLst/>
          </a:prstGeom>
          <a:noFill/>
        </p:spPr>
        <p:txBody>
          <a:bodyPr wrap="none" rtlCol="0">
            <a:spAutoFit/>
          </a:bodyPr>
          <a:lstStyle/>
          <a:p>
            <a:r>
              <a:rPr kumimoji="1" lang="ja-JP" altLang="en-US" sz="2000" dirty="0" smtClean="0"/>
              <a:t>・専門の知識・</a:t>
            </a:r>
            <a:r>
              <a:rPr lang="ja-JP" altLang="en-US" sz="2000" dirty="0"/>
              <a:t>資料</a:t>
            </a:r>
            <a:r>
              <a:rPr kumimoji="1" lang="ja-JP" altLang="en-US" sz="2000" dirty="0" smtClean="0"/>
              <a:t>が必要</a:t>
            </a:r>
            <a:endParaRPr kumimoji="1" lang="ja-JP" altLang="en-US" sz="2000" dirty="0"/>
          </a:p>
        </p:txBody>
      </p:sp>
      <p:sp>
        <p:nvSpPr>
          <p:cNvPr id="19" name="テキスト ボックス 18"/>
          <p:cNvSpPr txBox="1"/>
          <p:nvPr/>
        </p:nvSpPr>
        <p:spPr>
          <a:xfrm>
            <a:off x="5303047" y="2870588"/>
            <a:ext cx="3813865" cy="400110"/>
          </a:xfrm>
          <a:prstGeom prst="rect">
            <a:avLst/>
          </a:prstGeom>
          <a:noFill/>
        </p:spPr>
        <p:txBody>
          <a:bodyPr wrap="none" rtlCol="0">
            <a:spAutoFit/>
          </a:bodyPr>
          <a:lstStyle/>
          <a:p>
            <a:r>
              <a:rPr lang="ja-JP" altLang="en-US" sz="2000" dirty="0" smtClean="0"/>
              <a:t>思い通りの発表代行を実現</a:t>
            </a:r>
            <a:r>
              <a:rPr kumimoji="1" lang="ja-JP" altLang="en-US" sz="2000" dirty="0" smtClean="0"/>
              <a:t>できる</a:t>
            </a:r>
            <a:endParaRPr kumimoji="1" lang="ja-JP" altLang="en-US" sz="2000" dirty="0"/>
          </a:p>
        </p:txBody>
      </p:sp>
      <p:sp>
        <p:nvSpPr>
          <p:cNvPr id="21" name="右矢印 20"/>
          <p:cNvSpPr/>
          <p:nvPr/>
        </p:nvSpPr>
        <p:spPr>
          <a:xfrm>
            <a:off x="774832" y="2870588"/>
            <a:ext cx="589518" cy="420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1507554" y="2924158"/>
            <a:ext cx="2404826" cy="400110"/>
          </a:xfrm>
          <a:prstGeom prst="rect">
            <a:avLst/>
          </a:prstGeom>
          <a:noFill/>
        </p:spPr>
        <p:txBody>
          <a:bodyPr wrap="none" rtlCol="0">
            <a:spAutoFit/>
          </a:bodyPr>
          <a:lstStyle/>
          <a:p>
            <a:r>
              <a:rPr kumimoji="1" lang="ja-JP" altLang="en-US" sz="2000" dirty="0" smtClean="0"/>
              <a:t>一般の人には難しい</a:t>
            </a:r>
            <a:endParaRPr kumimoji="1" lang="ja-JP" altLang="en-US" sz="2000" dirty="0"/>
          </a:p>
        </p:txBody>
      </p:sp>
      <p:sp>
        <p:nvSpPr>
          <p:cNvPr id="23" name="テキスト ボックス 22"/>
          <p:cNvSpPr txBox="1"/>
          <p:nvPr/>
        </p:nvSpPr>
        <p:spPr>
          <a:xfrm>
            <a:off x="5251468" y="2044996"/>
            <a:ext cx="3878434" cy="400110"/>
          </a:xfrm>
          <a:prstGeom prst="rect">
            <a:avLst/>
          </a:prstGeom>
          <a:noFill/>
        </p:spPr>
        <p:txBody>
          <a:bodyPr wrap="none" rtlCol="0">
            <a:spAutoFit/>
          </a:bodyPr>
          <a:lstStyle/>
          <a:p>
            <a:r>
              <a:rPr lang="ja-JP" altLang="en-US" sz="2000" dirty="0" smtClean="0"/>
              <a:t>必須物</a:t>
            </a:r>
            <a:r>
              <a:rPr kumimoji="1" lang="ja-JP" altLang="en-US" sz="2000" dirty="0" smtClean="0"/>
              <a:t>：</a:t>
            </a:r>
            <a:r>
              <a:rPr kumimoji="1" lang="en-US" altLang="ja-JP" sz="2000" dirty="0" smtClean="0"/>
              <a:t>PC</a:t>
            </a:r>
            <a:r>
              <a:rPr lang="en-US" altLang="ja-JP" sz="2000" dirty="0"/>
              <a:t>,</a:t>
            </a:r>
            <a:r>
              <a:rPr lang="ja-JP" altLang="en-US" sz="2000" dirty="0" smtClean="0"/>
              <a:t>ロボット</a:t>
            </a:r>
            <a:r>
              <a:rPr lang="en-US" altLang="ja-JP" sz="2000" dirty="0" smtClean="0"/>
              <a:t>,</a:t>
            </a:r>
            <a:r>
              <a:rPr lang="ja-JP" altLang="en-US" sz="2000" dirty="0" smtClean="0"/>
              <a:t>スピーカ</a:t>
            </a:r>
            <a:r>
              <a:rPr lang="en-US" altLang="ja-JP" sz="2000" dirty="0" smtClean="0"/>
              <a:t>,</a:t>
            </a:r>
            <a:r>
              <a:rPr lang="ja-JP" altLang="en-US" sz="2000" dirty="0" smtClean="0"/>
              <a:t>カメラ</a:t>
            </a:r>
            <a:endParaRPr kumimoji="1" lang="ja-JP" altLang="en-US" sz="2000" dirty="0"/>
          </a:p>
        </p:txBody>
      </p:sp>
      <p:sp>
        <p:nvSpPr>
          <p:cNvPr id="24" name="テキスト ボックス 23"/>
          <p:cNvSpPr txBox="1"/>
          <p:nvPr/>
        </p:nvSpPr>
        <p:spPr>
          <a:xfrm>
            <a:off x="5013272" y="1513027"/>
            <a:ext cx="2731838" cy="400110"/>
          </a:xfrm>
          <a:prstGeom prst="rect">
            <a:avLst/>
          </a:prstGeom>
          <a:noFill/>
        </p:spPr>
        <p:txBody>
          <a:bodyPr wrap="none" rtlCol="0">
            <a:spAutoFit/>
          </a:bodyPr>
          <a:lstStyle/>
          <a:p>
            <a:r>
              <a:rPr kumimoji="1" lang="ja-JP" altLang="en-US" sz="2000" dirty="0" smtClean="0"/>
              <a:t>代行ロボットで実現する</a:t>
            </a:r>
            <a:endParaRPr kumimoji="1" lang="ja-JP" altLang="en-US" sz="2000" dirty="0"/>
          </a:p>
        </p:txBody>
      </p:sp>
      <p:sp>
        <p:nvSpPr>
          <p:cNvPr id="15" name="右矢印 14"/>
          <p:cNvSpPr/>
          <p:nvPr/>
        </p:nvSpPr>
        <p:spPr>
          <a:xfrm>
            <a:off x="4661950" y="2844293"/>
            <a:ext cx="589518" cy="420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96180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13185"/>
            <a:ext cx="9129903" cy="764704"/>
          </a:xfrm>
        </p:spPr>
        <p:txBody>
          <a:bodyPr>
            <a:normAutofit/>
          </a:bodyPr>
          <a:lstStyle/>
          <a:p>
            <a:r>
              <a:rPr kumimoji="1" lang="ja-JP" altLang="en-US" sz="4000" dirty="0" smtClean="0"/>
              <a:t>従来のシステム</a:t>
            </a:r>
            <a:endParaRPr kumimoji="1" lang="ja-JP" altLang="en-US" sz="4000" dirty="0"/>
          </a:p>
        </p:txBody>
      </p:sp>
      <p:sp>
        <p:nvSpPr>
          <p:cNvPr id="3" name="コンテンツ プレースホルダー 2"/>
          <p:cNvSpPr>
            <a:spLocks noGrp="1"/>
          </p:cNvSpPr>
          <p:nvPr>
            <p:ph idx="1"/>
          </p:nvPr>
        </p:nvSpPr>
        <p:spPr>
          <a:xfrm>
            <a:off x="0" y="1025340"/>
            <a:ext cx="9144000" cy="1509392"/>
          </a:xfrm>
        </p:spPr>
        <p:txBody>
          <a:bodyPr>
            <a:normAutofit/>
          </a:bodyPr>
          <a:lstStyle/>
          <a:p>
            <a:r>
              <a:rPr lang="ja-JP" altLang="en-US" sz="2800" dirty="0" smtClean="0"/>
              <a:t>パワーポイントに特殊な動作コマンドを挿入することでロボット制御を行う</a:t>
            </a:r>
            <a:endParaRPr lang="en-US" altLang="ja-JP" sz="2800" dirty="0" smtClean="0"/>
          </a:p>
          <a:p>
            <a:r>
              <a:rPr lang="ja-JP" altLang="en-US" sz="2800" dirty="0" smtClean="0"/>
              <a:t>専用アプリケーションで動作を行う</a:t>
            </a:r>
            <a:endParaRPr lang="en-US" altLang="ja-JP" sz="2800" dirty="0" smtClean="0"/>
          </a:p>
        </p:txBody>
      </p:sp>
      <p:sp>
        <p:nvSpPr>
          <p:cNvPr id="4" name="コンテンツ プレースホルダー 2"/>
          <p:cNvSpPr txBox="1">
            <a:spLocks/>
          </p:cNvSpPr>
          <p:nvPr/>
        </p:nvSpPr>
        <p:spPr>
          <a:xfrm>
            <a:off x="-14098" y="2782184"/>
            <a:ext cx="9144000" cy="1883321"/>
          </a:xfrm>
          <a:prstGeom prst="rect">
            <a:avLst/>
          </a:prstGeom>
        </p:spPr>
        <p:txBody>
          <a:bodyPr vert="horz" lIns="91440" tIns="45720" rIns="91440" bIns="45720" rtlCol="0">
            <a:noAutofit/>
          </a:bodyPr>
          <a:lstStyle>
            <a:lvl1pPr marL="257175" indent="-257175" algn="l" defTabSz="6858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marL="0" indent="0">
              <a:buNone/>
            </a:pPr>
            <a:r>
              <a:rPr lang="ja-JP" altLang="en-US" sz="2800" dirty="0" smtClean="0"/>
              <a:t>課題</a:t>
            </a:r>
            <a:endParaRPr lang="en-US" altLang="ja-JP" sz="2800" dirty="0" smtClean="0"/>
          </a:p>
          <a:p>
            <a:r>
              <a:rPr lang="ja-JP" altLang="en-US" sz="2800" dirty="0" smtClean="0"/>
              <a:t>ロボットのモーションを独自開発することができない</a:t>
            </a:r>
            <a:endParaRPr lang="en-US" altLang="ja-JP" sz="2800" dirty="0" smtClean="0"/>
          </a:p>
          <a:p>
            <a:r>
              <a:rPr lang="ja-JP" altLang="en-US" sz="2800" dirty="0" smtClean="0"/>
              <a:t>発表する際に聴講者の方を認識して説明を行っていない</a:t>
            </a:r>
            <a:endParaRPr lang="en-US" altLang="ja-JP" sz="2800" dirty="0" smtClean="0"/>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0241" y="4665505"/>
            <a:ext cx="3572760" cy="1646755"/>
          </a:xfrm>
          <a:prstGeom prst="rect">
            <a:avLst/>
          </a:prstGeom>
        </p:spPr>
      </p:pic>
      <p:sp>
        <p:nvSpPr>
          <p:cNvPr id="7" name="正方形/長方形 6"/>
          <p:cNvSpPr/>
          <p:nvPr/>
        </p:nvSpPr>
        <p:spPr>
          <a:xfrm>
            <a:off x="1788279" y="6312260"/>
            <a:ext cx="5176684" cy="369332"/>
          </a:xfrm>
          <a:prstGeom prst="rect">
            <a:avLst/>
          </a:prstGeom>
        </p:spPr>
        <p:txBody>
          <a:bodyPr wrap="square">
            <a:spAutoFit/>
          </a:bodyPr>
          <a:lstStyle/>
          <a:p>
            <a:r>
              <a:rPr lang="ja-JP" altLang="en-US" dirty="0">
                <a:hlinkClick r:id="rId4"/>
              </a:rPr>
              <a:t>https://sota.vstone.co.jp/home/</a:t>
            </a:r>
            <a:r>
              <a:rPr lang="ja-JP" altLang="en-US" dirty="0" smtClean="0">
                <a:hlinkClick r:id="rId4"/>
              </a:rPr>
              <a:t>presentation</a:t>
            </a:r>
            <a:r>
              <a:rPr lang="en-US" altLang="ja-JP" dirty="0" smtClean="0">
                <a:hlinkClick r:id="rId4"/>
              </a:rPr>
              <a:t>_</a:t>
            </a:r>
            <a:r>
              <a:rPr lang="ja-JP" altLang="en-US" dirty="0" smtClean="0">
                <a:hlinkClick r:id="rId4"/>
              </a:rPr>
              <a:t>sota</a:t>
            </a:r>
            <a:r>
              <a:rPr lang="ja-JP" altLang="en-US" dirty="0">
                <a:hlinkClick r:id="rId4"/>
              </a:rPr>
              <a:t>/</a:t>
            </a:r>
            <a:endParaRPr lang="ja-JP" altLang="en-US" dirty="0"/>
          </a:p>
        </p:txBody>
      </p:sp>
    </p:spTree>
    <p:extLst>
      <p:ext uri="{BB962C8B-B14F-4D97-AF65-F5344CB8AC3E}">
        <p14:creationId xmlns:p14="http://schemas.microsoft.com/office/powerpoint/2010/main" val="3212983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13185"/>
            <a:ext cx="9129903" cy="764704"/>
          </a:xfrm>
        </p:spPr>
        <p:txBody>
          <a:bodyPr>
            <a:normAutofit/>
          </a:bodyPr>
          <a:lstStyle/>
          <a:p>
            <a:r>
              <a:rPr kumimoji="1" lang="ja-JP" altLang="en-US" sz="4000" dirty="0" smtClean="0"/>
              <a:t>従来のシステム</a:t>
            </a:r>
            <a:endParaRPr kumimoji="1" lang="ja-JP" altLang="en-US" sz="4000" dirty="0"/>
          </a:p>
        </p:txBody>
      </p:sp>
      <p:sp>
        <p:nvSpPr>
          <p:cNvPr id="3" name="コンテンツ プレースホルダー 2"/>
          <p:cNvSpPr>
            <a:spLocks noGrp="1"/>
          </p:cNvSpPr>
          <p:nvPr>
            <p:ph idx="1"/>
          </p:nvPr>
        </p:nvSpPr>
        <p:spPr>
          <a:xfrm>
            <a:off x="0" y="1025340"/>
            <a:ext cx="9144000" cy="1509392"/>
          </a:xfrm>
        </p:spPr>
        <p:txBody>
          <a:bodyPr>
            <a:normAutofit/>
          </a:bodyPr>
          <a:lstStyle/>
          <a:p>
            <a:r>
              <a:rPr lang="ja-JP" altLang="en-US" sz="2800" dirty="0" smtClean="0"/>
              <a:t>パワーポイントに特殊な動作コマンドを挿入することでロボット制御を行う</a:t>
            </a:r>
            <a:endParaRPr lang="en-US" altLang="ja-JP" sz="2800" dirty="0" smtClean="0"/>
          </a:p>
          <a:p>
            <a:r>
              <a:rPr lang="ja-JP" altLang="en-US" sz="2800" dirty="0" smtClean="0"/>
              <a:t>専用アプリケーションで動作を行う</a:t>
            </a:r>
            <a:endParaRPr lang="en-US" altLang="ja-JP" sz="2800" dirty="0" smtClean="0"/>
          </a:p>
        </p:txBody>
      </p:sp>
      <p:sp>
        <p:nvSpPr>
          <p:cNvPr id="4" name="コンテンツ プレースホルダー 2"/>
          <p:cNvSpPr txBox="1">
            <a:spLocks/>
          </p:cNvSpPr>
          <p:nvPr/>
        </p:nvSpPr>
        <p:spPr>
          <a:xfrm>
            <a:off x="-14098" y="2782184"/>
            <a:ext cx="9144000" cy="1883321"/>
          </a:xfrm>
          <a:prstGeom prst="rect">
            <a:avLst/>
          </a:prstGeom>
        </p:spPr>
        <p:txBody>
          <a:bodyPr vert="horz" lIns="91440" tIns="45720" rIns="91440" bIns="45720" rtlCol="0">
            <a:noAutofit/>
          </a:bodyPr>
          <a:lstStyle>
            <a:lvl1pPr marL="257175" indent="-257175" algn="l" defTabSz="6858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marL="0" indent="0">
              <a:buNone/>
            </a:pPr>
            <a:r>
              <a:rPr lang="ja-JP" altLang="en-US" sz="2800" dirty="0" smtClean="0"/>
              <a:t>課題</a:t>
            </a:r>
            <a:endParaRPr lang="en-US" altLang="ja-JP" sz="2800" dirty="0" smtClean="0"/>
          </a:p>
          <a:p>
            <a:r>
              <a:rPr lang="ja-JP" altLang="en-US" sz="2800" dirty="0" smtClean="0"/>
              <a:t>ロボットのモーションを独自開発することができない</a:t>
            </a:r>
            <a:endParaRPr lang="en-US" altLang="ja-JP" sz="2800" dirty="0" smtClean="0"/>
          </a:p>
          <a:p>
            <a:r>
              <a:rPr lang="ja-JP" altLang="en-US" sz="2800" dirty="0" smtClean="0"/>
              <a:t>発表する際に聴講者の方を認識して説明を行っていない</a:t>
            </a:r>
            <a:endParaRPr lang="en-US" altLang="ja-JP" sz="2800" dirty="0" smtClean="0"/>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0241" y="4665505"/>
            <a:ext cx="3572760" cy="1646755"/>
          </a:xfrm>
          <a:prstGeom prst="rect">
            <a:avLst/>
          </a:prstGeom>
        </p:spPr>
      </p:pic>
      <p:sp>
        <p:nvSpPr>
          <p:cNvPr id="7" name="正方形/長方形 6"/>
          <p:cNvSpPr/>
          <p:nvPr/>
        </p:nvSpPr>
        <p:spPr>
          <a:xfrm>
            <a:off x="1788279" y="6312260"/>
            <a:ext cx="5176684" cy="369332"/>
          </a:xfrm>
          <a:prstGeom prst="rect">
            <a:avLst/>
          </a:prstGeom>
        </p:spPr>
        <p:txBody>
          <a:bodyPr wrap="square">
            <a:spAutoFit/>
          </a:bodyPr>
          <a:lstStyle/>
          <a:p>
            <a:r>
              <a:rPr lang="ja-JP" altLang="en-US" dirty="0">
                <a:hlinkClick r:id="rId4"/>
              </a:rPr>
              <a:t>https://sota.vstone.co.jp/home/</a:t>
            </a:r>
            <a:r>
              <a:rPr lang="ja-JP" altLang="en-US" dirty="0" smtClean="0">
                <a:hlinkClick r:id="rId4"/>
              </a:rPr>
              <a:t>presentation</a:t>
            </a:r>
            <a:r>
              <a:rPr lang="en-US" altLang="ja-JP" dirty="0" smtClean="0">
                <a:hlinkClick r:id="rId4"/>
              </a:rPr>
              <a:t>_</a:t>
            </a:r>
            <a:r>
              <a:rPr lang="ja-JP" altLang="en-US" dirty="0" smtClean="0">
                <a:hlinkClick r:id="rId4"/>
              </a:rPr>
              <a:t>sota</a:t>
            </a:r>
            <a:r>
              <a:rPr lang="ja-JP" altLang="en-US" dirty="0">
                <a:hlinkClick r:id="rId4"/>
              </a:rPr>
              <a:t>/</a:t>
            </a:r>
            <a:endParaRPr lang="ja-JP" altLang="en-US" dirty="0"/>
          </a:p>
        </p:txBody>
      </p:sp>
    </p:spTree>
    <p:extLst>
      <p:ext uri="{BB962C8B-B14F-4D97-AF65-F5344CB8AC3E}">
        <p14:creationId xmlns:p14="http://schemas.microsoft.com/office/powerpoint/2010/main" val="2910603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13185"/>
            <a:ext cx="9129903" cy="764704"/>
          </a:xfrm>
        </p:spPr>
        <p:txBody>
          <a:bodyPr>
            <a:normAutofit/>
          </a:bodyPr>
          <a:lstStyle/>
          <a:p>
            <a:r>
              <a:rPr kumimoji="1" lang="ja-JP" altLang="en-US" sz="4000" dirty="0" smtClean="0"/>
              <a:t>従来のシステム</a:t>
            </a:r>
            <a:endParaRPr kumimoji="1" lang="ja-JP" altLang="en-US" sz="4000" dirty="0"/>
          </a:p>
        </p:txBody>
      </p:sp>
      <p:sp>
        <p:nvSpPr>
          <p:cNvPr id="3" name="コンテンツ プレースホルダー 2"/>
          <p:cNvSpPr>
            <a:spLocks noGrp="1"/>
          </p:cNvSpPr>
          <p:nvPr>
            <p:ph idx="1"/>
          </p:nvPr>
        </p:nvSpPr>
        <p:spPr>
          <a:xfrm>
            <a:off x="0" y="1025340"/>
            <a:ext cx="9144000" cy="1509392"/>
          </a:xfrm>
        </p:spPr>
        <p:txBody>
          <a:bodyPr>
            <a:normAutofit/>
          </a:bodyPr>
          <a:lstStyle/>
          <a:p>
            <a:r>
              <a:rPr lang="ja-JP" altLang="en-US" sz="2800" dirty="0" smtClean="0"/>
              <a:t>パワーポイントに特殊な動作コマンドを挿入することでロボット制御を行う</a:t>
            </a:r>
            <a:endParaRPr lang="en-US" altLang="ja-JP" sz="2800" dirty="0" smtClean="0"/>
          </a:p>
          <a:p>
            <a:r>
              <a:rPr lang="ja-JP" altLang="en-US" sz="2800" dirty="0" smtClean="0"/>
              <a:t>専用アプリケーションで動作を行う</a:t>
            </a:r>
            <a:endParaRPr lang="en-US" altLang="ja-JP" sz="2800" dirty="0" smtClean="0"/>
          </a:p>
        </p:txBody>
      </p:sp>
      <p:sp>
        <p:nvSpPr>
          <p:cNvPr id="4" name="コンテンツ プレースホルダー 2"/>
          <p:cNvSpPr txBox="1">
            <a:spLocks/>
          </p:cNvSpPr>
          <p:nvPr/>
        </p:nvSpPr>
        <p:spPr>
          <a:xfrm>
            <a:off x="-14098" y="2782184"/>
            <a:ext cx="9144000" cy="1883321"/>
          </a:xfrm>
          <a:prstGeom prst="rect">
            <a:avLst/>
          </a:prstGeom>
        </p:spPr>
        <p:txBody>
          <a:bodyPr vert="horz" lIns="91440" tIns="45720" rIns="91440" bIns="45720" rtlCol="0">
            <a:noAutofit/>
          </a:bodyPr>
          <a:lstStyle>
            <a:lvl1pPr marL="257175" indent="-257175" algn="l" defTabSz="6858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marL="0" indent="0">
              <a:buNone/>
            </a:pPr>
            <a:r>
              <a:rPr lang="ja-JP" altLang="en-US" sz="2800" dirty="0" smtClean="0"/>
              <a:t>課題</a:t>
            </a:r>
            <a:endParaRPr lang="en-US" altLang="ja-JP" sz="2800" dirty="0" smtClean="0"/>
          </a:p>
          <a:p>
            <a:r>
              <a:rPr lang="ja-JP" altLang="en-US" sz="2800" dirty="0" smtClean="0"/>
              <a:t>ロボットのモーションを独自開発することができない</a:t>
            </a:r>
            <a:endParaRPr lang="en-US" altLang="ja-JP" sz="2800" dirty="0" smtClean="0"/>
          </a:p>
          <a:p>
            <a:r>
              <a:rPr lang="ja-JP" altLang="en-US" sz="2800" dirty="0" smtClean="0"/>
              <a:t>発表する際に聴講者の方を認識して説明を行っていない</a:t>
            </a:r>
            <a:endParaRPr lang="en-US" altLang="ja-JP" sz="2800" dirty="0" smtClean="0"/>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0241" y="4665505"/>
            <a:ext cx="3572760" cy="1646755"/>
          </a:xfrm>
          <a:prstGeom prst="rect">
            <a:avLst/>
          </a:prstGeom>
        </p:spPr>
      </p:pic>
      <p:sp>
        <p:nvSpPr>
          <p:cNvPr id="7" name="正方形/長方形 6"/>
          <p:cNvSpPr/>
          <p:nvPr/>
        </p:nvSpPr>
        <p:spPr>
          <a:xfrm>
            <a:off x="1788279" y="6312260"/>
            <a:ext cx="5176684" cy="369332"/>
          </a:xfrm>
          <a:prstGeom prst="rect">
            <a:avLst/>
          </a:prstGeom>
        </p:spPr>
        <p:txBody>
          <a:bodyPr wrap="square">
            <a:spAutoFit/>
          </a:bodyPr>
          <a:lstStyle/>
          <a:p>
            <a:r>
              <a:rPr lang="ja-JP" altLang="en-US" dirty="0">
                <a:hlinkClick r:id="rId4"/>
              </a:rPr>
              <a:t>https://sota.vstone.co.jp/home/</a:t>
            </a:r>
            <a:r>
              <a:rPr lang="ja-JP" altLang="en-US" dirty="0" smtClean="0">
                <a:hlinkClick r:id="rId4"/>
              </a:rPr>
              <a:t>presentation</a:t>
            </a:r>
            <a:r>
              <a:rPr lang="en-US" altLang="ja-JP" dirty="0" smtClean="0">
                <a:hlinkClick r:id="rId4"/>
              </a:rPr>
              <a:t>_</a:t>
            </a:r>
            <a:r>
              <a:rPr lang="ja-JP" altLang="en-US" dirty="0" smtClean="0">
                <a:hlinkClick r:id="rId4"/>
              </a:rPr>
              <a:t>sota</a:t>
            </a:r>
            <a:r>
              <a:rPr lang="ja-JP" altLang="en-US" dirty="0">
                <a:hlinkClick r:id="rId4"/>
              </a:rPr>
              <a:t>/</a:t>
            </a:r>
            <a:endParaRPr lang="ja-JP" altLang="en-US" dirty="0"/>
          </a:p>
        </p:txBody>
      </p:sp>
    </p:spTree>
    <p:extLst>
      <p:ext uri="{BB962C8B-B14F-4D97-AF65-F5344CB8AC3E}">
        <p14:creationId xmlns:p14="http://schemas.microsoft.com/office/powerpoint/2010/main" val="2740926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13185"/>
            <a:ext cx="9129903" cy="764704"/>
          </a:xfrm>
        </p:spPr>
        <p:txBody>
          <a:bodyPr>
            <a:normAutofit/>
          </a:bodyPr>
          <a:lstStyle/>
          <a:p>
            <a:r>
              <a:rPr kumimoji="1" lang="ja-JP" altLang="en-US" sz="4000" dirty="0" smtClean="0"/>
              <a:t>システム概要</a:t>
            </a:r>
            <a:endParaRPr kumimoji="1" lang="ja-JP" altLang="en-US" sz="4000" dirty="0"/>
          </a:p>
        </p:txBody>
      </p:sp>
      <p:sp>
        <p:nvSpPr>
          <p:cNvPr id="3" name="コンテンツ プレースホルダー 2"/>
          <p:cNvSpPr>
            <a:spLocks noGrp="1"/>
          </p:cNvSpPr>
          <p:nvPr>
            <p:ph idx="1"/>
          </p:nvPr>
        </p:nvSpPr>
        <p:spPr>
          <a:xfrm>
            <a:off x="74431" y="913367"/>
            <a:ext cx="8747126" cy="1245042"/>
          </a:xfrm>
          <a:ln w="38100">
            <a:solidFill>
              <a:schemeClr val="accent1"/>
            </a:solidFill>
          </a:ln>
        </p:spPr>
        <p:txBody>
          <a:bodyPr>
            <a:normAutofit/>
          </a:bodyPr>
          <a:lstStyle/>
          <a:p>
            <a:r>
              <a:rPr lang="ja-JP" altLang="en-US" sz="3200" dirty="0" smtClean="0"/>
              <a:t>独自開発したモーションをロボットに適応させる</a:t>
            </a:r>
            <a:endParaRPr lang="en-US" altLang="ja-JP" sz="3200" dirty="0" smtClean="0"/>
          </a:p>
          <a:p>
            <a:r>
              <a:rPr lang="ja-JP" altLang="en-US" sz="3200" dirty="0" smtClean="0"/>
              <a:t>プレゼン発表を行う</a:t>
            </a:r>
            <a:r>
              <a:rPr lang="en-US" altLang="ja-JP" sz="3200" dirty="0" smtClean="0"/>
              <a:t>(</a:t>
            </a:r>
            <a:r>
              <a:rPr lang="ja-JP" altLang="en-US" sz="3200" dirty="0" smtClean="0"/>
              <a:t>聴講者の方向を向きながら</a:t>
            </a:r>
            <a:r>
              <a:rPr lang="en-US" altLang="ja-JP" sz="3200" dirty="0" smtClean="0"/>
              <a:t>)</a:t>
            </a:r>
          </a:p>
        </p:txBody>
      </p:sp>
      <p:sp>
        <p:nvSpPr>
          <p:cNvPr id="4" name="コンテンツ プレースホルダー 2"/>
          <p:cNvSpPr txBox="1">
            <a:spLocks/>
          </p:cNvSpPr>
          <p:nvPr/>
        </p:nvSpPr>
        <p:spPr>
          <a:xfrm>
            <a:off x="102973" y="2322626"/>
            <a:ext cx="9144000" cy="1335564"/>
          </a:xfrm>
          <a:prstGeom prst="rect">
            <a:avLst/>
          </a:prstGeom>
        </p:spPr>
        <p:txBody>
          <a:bodyPr vert="horz" lIns="91440" tIns="45720" rIns="91440" bIns="45720" rtlCol="0">
            <a:noAutofit/>
          </a:bodyPr>
          <a:lstStyle>
            <a:lvl1pPr marL="257175" indent="-257175" algn="l" defTabSz="6858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marL="0" indent="0">
              <a:buNone/>
            </a:pPr>
            <a:r>
              <a:rPr lang="ja-JP" altLang="en-US" sz="2800" dirty="0" smtClean="0"/>
              <a:t>システム構成</a:t>
            </a:r>
            <a:endParaRPr lang="en-US" altLang="ja-JP" sz="2800" dirty="0" smtClean="0"/>
          </a:p>
          <a:p>
            <a:pPr marL="0" indent="0">
              <a:buNone/>
            </a:pPr>
            <a:r>
              <a:rPr lang="ja-JP" altLang="en-US" sz="2800" dirty="0"/>
              <a:t>　</a:t>
            </a:r>
            <a:r>
              <a:rPr lang="en-US" altLang="ja-JP" sz="2800" dirty="0" smtClean="0"/>
              <a:t>SEED-</a:t>
            </a:r>
            <a:r>
              <a:rPr lang="en-US" altLang="ja-JP" sz="2800" dirty="0" err="1" smtClean="0"/>
              <a:t>Noid</a:t>
            </a:r>
            <a:r>
              <a:rPr lang="en-US" altLang="ja-JP" sz="2800" dirty="0" smtClean="0"/>
              <a:t>	</a:t>
            </a:r>
            <a:r>
              <a:rPr lang="ja-JP" altLang="en-US" sz="2800" dirty="0" smtClean="0"/>
              <a:t>・・・発表時の動作を行うロボット</a:t>
            </a:r>
            <a:endParaRPr lang="en-US" altLang="ja-JP" sz="2800" dirty="0" smtClean="0"/>
          </a:p>
          <a:p>
            <a:pPr marL="0" indent="0">
              <a:buNone/>
            </a:pPr>
            <a:r>
              <a:rPr lang="ja-JP" altLang="en-US" sz="2800" dirty="0" smtClean="0"/>
              <a:t>　</a:t>
            </a:r>
            <a:r>
              <a:rPr lang="en-US" altLang="ja-JP" sz="2800" dirty="0" smtClean="0"/>
              <a:t>web</a:t>
            </a:r>
            <a:r>
              <a:rPr lang="ja-JP" altLang="en-US" sz="2800" dirty="0" smtClean="0"/>
              <a:t>カメラ</a:t>
            </a:r>
            <a:r>
              <a:rPr lang="en-US" altLang="ja-JP" sz="2800" dirty="0" smtClean="0"/>
              <a:t>	</a:t>
            </a:r>
            <a:r>
              <a:rPr lang="ja-JP" altLang="en-US" sz="2800" dirty="0" smtClean="0"/>
              <a:t>・・・質問者を認識するカメラ</a:t>
            </a:r>
            <a:endParaRPr lang="en-US" altLang="ja-JP" sz="2800" dirty="0" smtClean="0"/>
          </a:p>
          <a:p>
            <a:pPr marL="0" indent="0">
              <a:buNone/>
            </a:pPr>
            <a:r>
              <a:rPr lang="ja-JP" altLang="en-US" sz="2800" dirty="0" smtClean="0"/>
              <a:t>　パソコン</a:t>
            </a:r>
            <a:r>
              <a:rPr lang="en-US" altLang="ja-JP" sz="2800" dirty="0" smtClean="0"/>
              <a:t>	</a:t>
            </a:r>
            <a:r>
              <a:rPr lang="ja-JP" altLang="en-US" sz="2800" dirty="0" smtClean="0"/>
              <a:t>・・・原稿を入力する端末</a:t>
            </a:r>
            <a:endParaRPr lang="en-US" altLang="ja-JP" sz="2800" dirty="0" smtClean="0"/>
          </a:p>
          <a:p>
            <a:pPr marL="0" indent="0">
              <a:buNone/>
            </a:pPr>
            <a:r>
              <a:rPr lang="ja-JP" altLang="en-US" sz="2800" dirty="0" smtClean="0"/>
              <a:t>　スピーカー</a:t>
            </a:r>
            <a:r>
              <a:rPr lang="en-US" altLang="ja-JP" sz="2800" dirty="0" smtClean="0"/>
              <a:t>	</a:t>
            </a:r>
            <a:r>
              <a:rPr lang="ja-JP" altLang="en-US" sz="2800" dirty="0" smtClean="0"/>
              <a:t>・・・原稿を読み上げる出力装置</a:t>
            </a:r>
            <a:endParaRPr lang="en-US" altLang="ja-JP" sz="2800" dirty="0" smtClean="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5938" y="2536010"/>
            <a:ext cx="1555619" cy="2764465"/>
          </a:xfrm>
          <a:prstGeom prst="rect">
            <a:avLst/>
          </a:prstGeom>
        </p:spPr>
      </p:pic>
      <p:pic>
        <p:nvPicPr>
          <p:cNvPr id="2050" name="Picture 2" descr="ãwebã«ã¡ã©ãã®ç»åæ¤ç´¢çµ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797" y="4997098"/>
            <a:ext cx="1236149" cy="16907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ããã½ã³ã³ãã®ç»åæ¤ç´¢çµæ"/>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9867" y="5108813"/>
            <a:ext cx="2806766" cy="16589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ãã¹ãã¼ã«ã¼ãã®ç»åæ¤ç´¢çµæ"/>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1333" y="5108813"/>
            <a:ext cx="1499229" cy="1499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256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3" id="{9F70C86F-32B8-7A44-BD5A-C55231122D43}" vid="{2D4D3819-C318-1B49-8186-1AFCE3BB45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大原研究室スライドテンプレート</Template>
  <TotalTime>9666</TotalTime>
  <Words>494</Words>
  <Application>Microsoft Office PowerPoint</Application>
  <PresentationFormat>画面に合わせる (4:3)</PresentationFormat>
  <Paragraphs>112</Paragraphs>
  <Slides>14</Slides>
  <Notes>12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HGPｺﾞｼｯｸM</vt:lpstr>
      <vt:lpstr>ＭＳ Ｐゴシック</vt:lpstr>
      <vt:lpstr>Arial</vt:lpstr>
      <vt:lpstr>Calibri</vt:lpstr>
      <vt:lpstr>Ebrima</vt:lpstr>
      <vt:lpstr>Office ​​テーマ</vt:lpstr>
      <vt:lpstr>知能ロボット学特論 </vt:lpstr>
      <vt:lpstr>知能ロボット学特論 </vt:lpstr>
      <vt:lpstr>１班テーマ</vt:lpstr>
      <vt:lpstr>１班テーマ</vt:lpstr>
      <vt:lpstr>１班テーマ</vt:lpstr>
      <vt:lpstr>従来のシステム</vt:lpstr>
      <vt:lpstr>従来のシステム</vt:lpstr>
      <vt:lpstr>従来のシステム</vt:lpstr>
      <vt:lpstr>システム概要</vt:lpstr>
      <vt:lpstr>システム概要</vt:lpstr>
      <vt:lpstr>システム概要</vt:lpstr>
      <vt:lpstr>システム概要</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研究室ミーティング</dc:title>
  <dc:creator>rsdlab</dc:creator>
  <cp:lastModifiedBy>rsdlab2</cp:lastModifiedBy>
  <cp:revision>460</cp:revision>
  <dcterms:created xsi:type="dcterms:W3CDTF">2016-06-16T06:50:40Z</dcterms:created>
  <dcterms:modified xsi:type="dcterms:W3CDTF">2018-12-19T21:46:37Z</dcterms:modified>
</cp:coreProperties>
</file>