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qrndtfs.avp.ru/tfs/DefaultCollection/Cons-Autotests/KAVKIS_Automation/_packaging?feed=Cons-Autotests&amp;package=Tdl2Json&amp;protocolType=NuGet&amp;_a=pack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ru-RU" sz="4400" b="1" dirty="0"/>
              <a:t>TDL – </a:t>
            </a:r>
            <a:r>
              <a:rPr lang="en-US" sz="4400" b="1" dirty="0"/>
              <a:t>Tests Definition Language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endParaRPr lang="ru-R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6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языка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Описание тестовых сценариев из тестовых методов и других примитивов</a:t>
            </a:r>
          </a:p>
          <a:p>
            <a:r>
              <a:rPr lang="ru-RU" dirty="0"/>
              <a:t>Проверка формальной корректности описаний во время компиляции</a:t>
            </a:r>
          </a:p>
          <a:p>
            <a:r>
              <a:rPr lang="ru-RU" dirty="0"/>
              <a:t>Сокрытие деталей реализации</a:t>
            </a:r>
          </a:p>
          <a:p>
            <a:r>
              <a:rPr lang="ru-RU" dirty="0"/>
              <a:t>Повышение читаемости описаний</a:t>
            </a:r>
          </a:p>
          <a:p>
            <a:r>
              <a:rPr lang="ru-RU" dirty="0"/>
              <a:t>Упрощение редактирования за счет поддержки </a:t>
            </a:r>
            <a:r>
              <a:rPr lang="en-US" dirty="0"/>
              <a:t>IDE</a:t>
            </a:r>
            <a:r>
              <a:rPr lang="ru-RU" dirty="0"/>
              <a:t> (подсветка, </a:t>
            </a:r>
            <a:r>
              <a:rPr lang="ru-RU" dirty="0" err="1"/>
              <a:t>автодополнение</a:t>
            </a:r>
            <a:r>
              <a:rPr lang="ru-RU" dirty="0"/>
              <a:t> при вводе, навигация по символам)</a:t>
            </a:r>
          </a:p>
          <a:p>
            <a:r>
              <a:rPr lang="ru-RU" dirty="0"/>
              <a:t>Возможность автоматизированного </a:t>
            </a:r>
            <a:r>
              <a:rPr lang="ru-RU" dirty="0" err="1"/>
              <a:t>рефакторинга</a:t>
            </a:r>
            <a:r>
              <a:rPr lang="ru-RU" dirty="0"/>
              <a:t> и анализа кода тестов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74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Утилита командной строки Tdl2Json.</a:t>
            </a:r>
          </a:p>
          <a:p>
            <a:r>
              <a:rPr lang="ru-RU" sz="2800" dirty="0"/>
              <a:t>Проект </a:t>
            </a:r>
            <a:r>
              <a:rPr lang="en-US" sz="2800" dirty="0"/>
              <a:t>MS Visual Studio.</a:t>
            </a:r>
            <a:endParaRPr lang="ru-RU" sz="2800" dirty="0"/>
          </a:p>
          <a:p>
            <a:pPr lvl="1"/>
            <a:r>
              <a:rPr lang="ru-RU" sz="2400" dirty="0"/>
              <a:t> Nuget-пакет </a:t>
            </a:r>
            <a:r>
              <a:rPr lang="ru-RU" sz="2400" u="sng" dirty="0">
                <a:hlinkClick r:id="rId2"/>
              </a:rPr>
              <a:t>Tdl2Json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615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теста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Написание тестового метода</a:t>
            </a:r>
          </a:p>
          <a:p>
            <a:r>
              <a:rPr lang="ru-RU" dirty="0"/>
              <a:t>Добавление тестового метода в тестовый сценарий</a:t>
            </a:r>
          </a:p>
          <a:p>
            <a:r>
              <a:rPr lang="ru-RU" dirty="0"/>
              <a:t>Формирование из сценариев их групп</a:t>
            </a:r>
          </a:p>
          <a:p>
            <a:r>
              <a:rPr lang="ru-RU" dirty="0"/>
              <a:t>Создание или </a:t>
            </a:r>
            <a:r>
              <a:rPr lang="ru-RU" dirty="0" err="1"/>
              <a:t>переиспользование</a:t>
            </a:r>
            <a:r>
              <a:rPr lang="ru-RU" dirty="0"/>
              <a:t> описаний деплойментов</a:t>
            </a:r>
          </a:p>
          <a:p>
            <a:r>
              <a:rPr lang="ru-RU" dirty="0"/>
              <a:t>Формирование </a:t>
            </a:r>
            <a:r>
              <a:rPr lang="en-US" dirty="0"/>
              <a:t>suite</a:t>
            </a:r>
            <a:r>
              <a:rPr lang="ru-RU" dirty="0"/>
              <a:t> включающего тестовый сценарий или добавление сценария в имеющийся </a:t>
            </a:r>
            <a:r>
              <a:rPr lang="en-US" dirty="0"/>
              <a:t>suite</a:t>
            </a:r>
            <a:r>
              <a:rPr lang="ru-RU" dirty="0"/>
              <a:t>ю</a:t>
            </a:r>
          </a:p>
          <a:p>
            <a:r>
              <a:rPr lang="ru-RU" dirty="0"/>
              <a:t>Компиляция </a:t>
            </a:r>
            <a:r>
              <a:rPr lang="en-US" dirty="0"/>
              <a:t>TDL</a:t>
            </a:r>
            <a:r>
              <a:rPr lang="ru-RU" dirty="0"/>
              <a:t>-файлов и сборок (если тесты описаны в них) в .</a:t>
            </a:r>
            <a:r>
              <a:rPr lang="en-US" dirty="0"/>
              <a:t>json-</a:t>
            </a:r>
            <a:r>
              <a:rPr lang="ru-RU" dirty="0"/>
              <a:t>файл в формате </a:t>
            </a:r>
            <a:r>
              <a:rPr lang="en-US" dirty="0"/>
              <a:t>Starter/Warden (</a:t>
            </a:r>
            <a:r>
              <a:rPr lang="ru-RU" dirty="0"/>
              <a:t>выполняющих тесты в хайв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89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006"/>
          </a:xfrm>
        </p:spPr>
        <p:txBody>
          <a:bodyPr/>
          <a:lstStyle/>
          <a:p>
            <a:r>
              <a:rPr lang="ru-RU" dirty="0"/>
              <a:t>Описание языка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02724"/>
            <a:ext cx="8946541" cy="5045675"/>
          </a:xfrm>
        </p:spPr>
        <p:txBody>
          <a:bodyPr>
            <a:normAutofit/>
          </a:bodyPr>
          <a:lstStyle/>
          <a:p>
            <a:r>
              <a:rPr lang="ru-RU" dirty="0"/>
              <a:t>external</a:t>
            </a:r>
          </a:p>
          <a:p>
            <a:r>
              <a:rPr lang="en-US" dirty="0"/>
              <a:t>p</a:t>
            </a:r>
            <a:r>
              <a:rPr lang="ru-RU" dirty="0" err="1"/>
              <a:t>latform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ru-RU" dirty="0" err="1"/>
              <a:t>latform</a:t>
            </a:r>
            <a:r>
              <a:rPr lang="ru-RU" dirty="0"/>
              <a:t> </a:t>
            </a:r>
            <a:r>
              <a:rPr lang="en-US" dirty="0"/>
              <a:t>group</a:t>
            </a:r>
            <a:endParaRPr lang="ru-RU" dirty="0"/>
          </a:p>
          <a:p>
            <a:r>
              <a:rPr lang="ru-RU" dirty="0"/>
              <a:t>product</a:t>
            </a:r>
          </a:p>
          <a:p>
            <a:pPr lvl="1"/>
            <a:r>
              <a:rPr lang="ru-RU" dirty="0"/>
              <a:t>product type</a:t>
            </a:r>
            <a:endParaRPr lang="en-US" dirty="0"/>
          </a:p>
          <a:p>
            <a:pPr lvl="1"/>
            <a:r>
              <a:rPr lang="ru-RU" dirty="0"/>
              <a:t>product </a:t>
            </a:r>
            <a:r>
              <a:rPr lang="en-US" dirty="0"/>
              <a:t>group</a:t>
            </a:r>
            <a:endParaRPr lang="ru-RU" dirty="0"/>
          </a:p>
          <a:p>
            <a:r>
              <a:rPr lang="ru-RU" dirty="0"/>
              <a:t>deployment</a:t>
            </a:r>
            <a:endParaRPr lang="en-US" dirty="0"/>
          </a:p>
          <a:p>
            <a:pPr lvl="1"/>
            <a:r>
              <a:rPr lang="en-US" dirty="0"/>
              <a:t>script </a:t>
            </a:r>
            <a:r>
              <a:rPr lang="ru-RU" dirty="0"/>
              <a:t>deployment</a:t>
            </a:r>
          </a:p>
          <a:p>
            <a:pPr lvl="1"/>
            <a:r>
              <a:rPr lang="en-US" dirty="0"/>
              <a:t>C# </a:t>
            </a:r>
            <a:r>
              <a:rPr lang="ru-RU" dirty="0"/>
              <a:t>deployment</a:t>
            </a:r>
            <a:endParaRPr lang="en-US" dirty="0"/>
          </a:p>
          <a:p>
            <a:pPr lvl="1"/>
            <a:r>
              <a:rPr lang="ru-RU" dirty="0"/>
              <a:t>deployment </a:t>
            </a:r>
            <a:r>
              <a:rPr lang="en-US" dirty="0"/>
              <a:t>group</a:t>
            </a:r>
          </a:p>
          <a:p>
            <a:pPr lvl="1"/>
            <a:r>
              <a:rPr lang="en-US" dirty="0"/>
              <a:t>currying </a:t>
            </a:r>
            <a:r>
              <a:rPr lang="ru-RU" dirty="0"/>
              <a:t>deployment</a:t>
            </a:r>
            <a:endParaRPr lang="en-US" dirty="0"/>
          </a:p>
          <a:p>
            <a:pPr lvl="1"/>
            <a:r>
              <a:rPr lang="en-US" dirty="0"/>
              <a:t>select </a:t>
            </a:r>
            <a:r>
              <a:rPr lang="ru-RU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37239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006"/>
          </a:xfrm>
        </p:spPr>
        <p:txBody>
          <a:bodyPr/>
          <a:lstStyle/>
          <a:p>
            <a:r>
              <a:rPr lang="ru-RU" dirty="0"/>
              <a:t>Описание языка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02724"/>
            <a:ext cx="8946541" cy="5045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</a:t>
            </a:r>
          </a:p>
          <a:p>
            <a:pPr lvl="1"/>
            <a:r>
              <a:rPr lang="en-US" dirty="0"/>
              <a:t>scenario group</a:t>
            </a:r>
          </a:p>
          <a:p>
            <a:pPr lvl="1"/>
            <a:r>
              <a:rPr lang="ru-RU" dirty="0"/>
              <a:t>поддержка .</a:t>
            </a:r>
            <a:r>
              <a:rPr lang="en-US" dirty="0"/>
              <a:t>Net-</a:t>
            </a:r>
            <a:r>
              <a:rPr lang="ru-RU" dirty="0"/>
              <a:t>тестов</a:t>
            </a:r>
          </a:p>
          <a:p>
            <a:pPr lvl="1"/>
            <a:r>
              <a:rPr lang="ru-RU" dirty="0"/>
              <a:t>поддержка </a:t>
            </a:r>
            <a:r>
              <a:rPr lang="en-US" dirty="0"/>
              <a:t>Unix-</a:t>
            </a:r>
            <a:r>
              <a:rPr lang="ru-RU" dirty="0"/>
              <a:t>тестов</a:t>
            </a:r>
          </a:p>
          <a:p>
            <a:pPr lvl="1"/>
            <a:r>
              <a:rPr lang="ru-RU" dirty="0"/>
              <a:t>поддержка </a:t>
            </a:r>
            <a:r>
              <a:rPr lang="en-US" dirty="0"/>
              <a:t>Mac-</a:t>
            </a:r>
            <a:r>
              <a:rPr lang="ru-RU" dirty="0"/>
              <a:t>тестов</a:t>
            </a:r>
          </a:p>
          <a:p>
            <a:pPr lvl="1"/>
            <a:r>
              <a:rPr lang="ru-RU" dirty="0"/>
              <a:t>поддержка </a:t>
            </a:r>
            <a:r>
              <a:rPr lang="en-US" dirty="0"/>
              <a:t>Android-</a:t>
            </a:r>
            <a:r>
              <a:rPr lang="ru-RU" dirty="0"/>
              <a:t>тестов</a:t>
            </a:r>
          </a:p>
          <a:p>
            <a:pPr lvl="1"/>
            <a:r>
              <a:rPr lang="ru-RU" dirty="0"/>
              <a:t>декартово произведение</a:t>
            </a:r>
          </a:p>
          <a:p>
            <a:pPr lvl="1"/>
            <a:r>
              <a:rPr lang="ru-RU" dirty="0"/>
              <a:t> Многомашинные сценарии</a:t>
            </a:r>
            <a:endParaRPr lang="en-US" dirty="0"/>
          </a:p>
          <a:p>
            <a:r>
              <a:rPr lang="en-US" dirty="0"/>
              <a:t>s</a:t>
            </a:r>
            <a:r>
              <a:rPr lang="ru-RU" dirty="0" err="1"/>
              <a:t>uite</a:t>
            </a:r>
            <a:endParaRPr lang="en-US" dirty="0"/>
          </a:p>
          <a:p>
            <a:pPr lvl="1"/>
            <a:r>
              <a:rPr lang="en-US" dirty="0"/>
              <a:t>scenario group</a:t>
            </a:r>
          </a:p>
          <a:p>
            <a:pPr lvl="1"/>
            <a:r>
              <a:rPr lang="ru-RU" dirty="0"/>
              <a:t>suite type</a:t>
            </a:r>
            <a:endParaRPr lang="en-US" dirty="0"/>
          </a:p>
          <a:p>
            <a:r>
              <a:rPr lang="en-US" dirty="0"/>
              <a:t>entity</a:t>
            </a:r>
          </a:p>
          <a:p>
            <a:r>
              <a:rPr lang="ru-RU" dirty="0"/>
              <a:t>using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29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19" y="3278296"/>
            <a:ext cx="11043381" cy="1277228"/>
          </a:xfrm>
        </p:spPr>
        <p:txBody>
          <a:bodyPr/>
          <a:lstStyle/>
          <a:p>
            <a:pPr algn="ctr"/>
            <a:r>
              <a:rPr lang="ru-RU" sz="5400" b="1" dirty="0"/>
              <a:t>Вопросы</a:t>
            </a:r>
            <a:r>
              <a:rPr lang="en-US" sz="5400" b="1" dirty="0"/>
              <a:t>?</a:t>
            </a:r>
            <a:endParaRPr lang="ru-RU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8" y="850193"/>
            <a:ext cx="10116064" cy="103627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12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191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TDL – Tests Definition Language    </vt:lpstr>
      <vt:lpstr>Назначение языка</vt:lpstr>
      <vt:lpstr>Способы использования</vt:lpstr>
      <vt:lpstr>Создание теста</vt:lpstr>
      <vt:lpstr>Описание языка</vt:lpstr>
      <vt:lpstr>Описание языка</vt:lpstr>
      <vt:lpstr>Вопросы?</vt:lpstr>
    </vt:vector>
  </TitlesOfParts>
  <Company>Kaspersky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TDL – Tests Definition Language    </dc:title>
  <dc:creator>Vladislav Chistyakov</dc:creator>
  <cp:lastModifiedBy>Vladislav Chistyakov</cp:lastModifiedBy>
  <cp:revision>10</cp:revision>
  <dcterms:created xsi:type="dcterms:W3CDTF">2019-04-23T13:16:05Z</dcterms:created>
  <dcterms:modified xsi:type="dcterms:W3CDTF">2020-02-25T10:58:42Z</dcterms:modified>
</cp:coreProperties>
</file>