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83" r:id="rId2"/>
  </p:sldIdLst>
  <p:sldSz cx="12192000" cy="6858000"/>
  <p:notesSz cx="6858000" cy="9144000"/>
  <p:embeddedFontLst>
    <p:embeddedFont>
      <p:font typeface="SEA Head" panose="020B0503030403020204" pitchFamily="34" charset="0"/>
      <p:regular r:id="rId3"/>
      <p:bold r:id="rId4"/>
      <p:italic r:id="rId5"/>
      <p:boldItalic r:id="rId6"/>
    </p:embeddedFont>
  </p:embeddedFont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4626"/>
  </p:normalViewPr>
  <p:slideViewPr>
    <p:cSldViewPr snapToGrid="0">
      <p:cViewPr varScale="1">
        <p:scale>
          <a:sx n="116" d="100"/>
          <a:sy n="116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2D4E-B205-F118-E930-9BF15D2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4780A-0EA5-0676-33AC-AF985EF12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04DE-6A5E-A467-57E8-AC2F22B9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395E-6C1A-BA19-C2BB-4BE0EEE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4AEF-86D3-E3F5-1D0E-763C0DE5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A91-E319-7E8B-862A-342100DC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1A71-9F08-F67A-3B09-FB6D61E4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8B87-A8C1-6814-1B42-E0098F4A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33DC-D01B-36C2-7DCC-58A89B6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2EE7-9C6E-6510-96C0-85F8E13D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01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1FA1E-6214-9787-9CB2-A465E1B7F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BF59-B57C-C170-7DCD-7AA88DFA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3819-BF70-B665-5B64-39F33062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0DCF-8B5C-2FB4-9527-59B3AB2B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3CC7-A1F0-B9C3-0712-EF1C828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5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515-B537-94A0-D27C-B67B59C5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49E5-EA03-A11E-319D-9C4B906C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8459-F626-E760-6621-204718A4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E122-5583-8E71-87F9-88C64B6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0F2-AD28-4C66-9910-5F47558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9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E09-53BC-C12D-F037-ACA9575A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875D-3594-82E5-C772-4077F20C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3B9A-260F-39D8-B14F-FC207C20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DA15-72DB-0F0E-9D20-DB677195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8597-F358-90FD-C1A2-BDB5C3B9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24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FA39-0511-6E39-E176-FD770BB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3337-2AE1-1CEE-B10D-A7562DD6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EAFA6-A730-C368-ABF6-32404DC0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160B-1C82-A9E0-90BB-43CE9FCF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E2F5-3F75-9892-ABB6-56ADD500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3BC0-05EC-4E9B-E3D8-DFEAA947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9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CB7E-8BD6-EF4B-ACF9-7852313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5A84-7DFD-55D9-7DDC-247F52D0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D29F-E4A4-9669-19E1-205F3D82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32CCC-C834-6F67-9358-13A02436A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DF65-A580-5990-DBFB-86404F9B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7BE79-5CBE-C4E6-E462-ACCA775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CE77E-C9EE-6DC1-69B4-94545D3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FA084-D2A4-5179-8E63-170AA4C0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77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D6E-917A-F819-0003-53541402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05E27-B3E5-5F97-D800-FADEBE26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C5913-300D-C31B-4859-30977ABE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0A90-490F-5385-137A-0AFADE52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9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032B2-2FDB-ED1A-3018-786613A5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596DF-E764-40A0-8BAB-3F57A635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7826B-AC51-B459-A220-99B68B6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59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71A-129E-CE19-1EF7-CF53C70F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2CAE-3FB8-3D4A-34DC-64CFBBB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C51FF-1110-9FCC-AA29-48EC40D6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AE3B-6813-F0AC-E6D0-CD2B6737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2E0F-AD22-EFF0-E676-ADB39057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19925-AA1D-9898-5F73-A7DF25A5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65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1109-7032-D23D-2FE1-776B11B0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726A-1DEC-80D1-1759-F9E0686A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A3A77-5A47-FCBA-F6F0-FD3735BE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29DD-7ED8-A8D5-A204-F0C3FC4F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C51BC-8739-4F19-8AC8-52426982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A88F2-1086-2F03-CE4E-F9DF760D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1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1250B-B1B4-0F98-5964-BC1321C4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DA44-6AAD-37D9-6283-6ABFF607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741E-A694-D364-44B2-1562F04A9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E9BD-2007-F649-A9CB-B3D6CA448ACC}" type="datetimeFigureOut">
              <a:rPr lang="en-DE" smtClean="0"/>
              <a:t>23.09.24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C5F0-A3DF-3D40-D177-4331195C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0233-C88D-7323-59C3-C8C1E5552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C721-41C6-2244-9F66-86E7A4BA4C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39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04514D8-D9A3-606C-7D1C-5568F673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5C429-E4F7-E427-038D-4CB3BC8C58DB}"/>
              </a:ext>
            </a:extLst>
          </p:cNvPr>
          <p:cNvSpPr txBox="1"/>
          <p:nvPr/>
        </p:nvSpPr>
        <p:spPr>
          <a:xfrm>
            <a:off x="3844887" y="114711"/>
            <a:ext cx="8218584" cy="687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bg1"/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accent5">
                    <a:lumMod val="60000"/>
                    <a:lumOff val="40000"/>
                  </a:schemeClr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bg1"/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accent5">
                    <a:lumMod val="60000"/>
                    <a:lumOff val="40000"/>
                  </a:schemeClr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bg1"/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accent5">
                    <a:lumMod val="60000"/>
                    <a:lumOff val="40000"/>
                  </a:schemeClr>
                </a:solidFill>
                <a:latin typeface="SEA Head" panose="020B0503030403020204" pitchFamily="34" charset="0"/>
              </a:rPr>
              <a:t>FIXME</a:t>
            </a:r>
          </a:p>
          <a:p>
            <a:pPr marL="857250" indent="-857250">
              <a:lnSpc>
                <a:spcPts val="7500"/>
              </a:lnSpc>
              <a:buFont typeface="Arial" panose="020B0604020202020204" pitchFamily="34" charset="0"/>
              <a:buChar char="•"/>
            </a:pPr>
            <a:r>
              <a:rPr lang="en-DE" sz="7500" b="1" spc="-150" dirty="0">
                <a:solidFill>
                  <a:schemeClr val="bg1"/>
                </a:solidFill>
                <a:latin typeface="SEA Head" panose="020B0503030403020204" pitchFamily="34" charset="0"/>
              </a:rPr>
              <a:t>FIXME</a:t>
            </a:r>
          </a:p>
        </p:txBody>
      </p:sp>
    </p:spTree>
    <p:extLst>
      <p:ext uri="{BB962C8B-B14F-4D97-AF65-F5344CB8AC3E}">
        <p14:creationId xmlns:p14="http://schemas.microsoft.com/office/powerpoint/2010/main" val="15778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</Words>
  <Application>Microsoft Macintosh PowerPoint</Application>
  <PresentationFormat>Widescreen</PresentationFormat>
  <Paragraphs>7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SEA Head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S. Engelschall</dc:creator>
  <cp:lastModifiedBy>Ralf Engelschall</cp:lastModifiedBy>
  <cp:revision>71</cp:revision>
  <dcterms:created xsi:type="dcterms:W3CDTF">2023-09-02T12:17:30Z</dcterms:created>
  <dcterms:modified xsi:type="dcterms:W3CDTF">2024-09-23T08:58:01Z</dcterms:modified>
</cp:coreProperties>
</file>