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</p:sldIdLst>
  <p:sldSz cx="9144000" cy="6858000" type="screen4x3"/>
  <p:notesSz cx="6858000" cy="9144000"/>
  <p:embeddedFontLst>
    <p:embeddedFont>
      <p:font typeface="msg CI Signal" panose="020B0503030403020204" pitchFamily="34" charset="0"/>
      <p:regular r:id="rId3"/>
      <p:bold r:id="rId4"/>
      <p:italic r:id="rId5"/>
      <p:boldItalic r:id="rId6"/>
    </p:embeddedFont>
    <p:embeddedFont>
      <p:font typeface="msg CI Text" panose="020B0503030403020204" pitchFamily="34" charset="0"/>
      <p:regular r:id="rId7"/>
      <p:bold r:id="rId8"/>
      <p:italic r:id="rId9"/>
      <p:boldItalic r:id="rId10"/>
    </p:embeddedFont>
    <p:embeddedFont>
      <p:font typeface="msg CS Code" panose="020B0509030403020204" pitchFamily="49" charset="0"/>
      <p:regular r:id="rId11"/>
      <p:bold r:id="rId12"/>
      <p:italic r:id="rId13"/>
      <p:boldItalic r:id="rId14"/>
    </p:embeddedFont>
    <p:embeddedFont>
      <p:font typeface="msg CS Note" panose="02000500000000000000" pitchFamily="2" charset="77"/>
      <p:regular r:id="rId15"/>
      <p:bold r:id="rId16"/>
      <p:italic r:id="rId17"/>
      <p:boldItalic r:id="rId1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"/>
    <p:restoredTop sz="96327"/>
  </p:normalViewPr>
  <p:slideViewPr>
    <p:cSldViewPr>
      <p:cViewPr varScale="1">
        <p:scale>
          <a:sx n="119" d="100"/>
          <a:sy n="119" d="100"/>
        </p:scale>
        <p:origin x="10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font" Target="fonts/font16.fntdata"/><Relationship Id="rId3" Type="http://schemas.openxmlformats.org/officeDocument/2006/relationships/font" Target="fonts/font1.fntdata"/><Relationship Id="rId21" Type="http://schemas.openxmlformats.org/officeDocument/2006/relationships/theme" Target="theme/theme1.xml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1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10" Type="http://schemas.openxmlformats.org/officeDocument/2006/relationships/font" Target="fonts/font8.fntdata"/><Relationship Id="rId19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17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30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68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64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46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87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77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26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87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56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69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sg CI Text" panose="020B0503030403020204" pitchFamily="34" charset="0"/>
              </a:defRPr>
            </a:lvl1pPr>
          </a:lstStyle>
          <a:p>
            <a:fld id="{2288CDB7-2F1B-42DA-8B5F-A15AAD1F3712}" type="datetimeFigureOut">
              <a:rPr lang="de-DE" smtClean="0"/>
              <a:pPr/>
              <a:t>20.11.19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sg CI Text" panose="020B0503030403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sg CI Text" panose="020B0503030403020204" pitchFamily="34" charset="0"/>
              </a:defRPr>
            </a:lvl1pPr>
          </a:lstStyle>
          <a:p>
            <a:fld id="{850CD6AD-8641-4D31-9EC5-06210E62600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21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msg CI Text" panose="020B05030304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msg CI Text" panose="020B05030304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kern="1200">
          <a:solidFill>
            <a:schemeClr val="tx1"/>
          </a:solidFill>
          <a:latin typeface="msg CI Text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sg CI Text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i="0" kern="1200">
          <a:solidFill>
            <a:schemeClr val="tx1"/>
          </a:solidFill>
          <a:latin typeface="msg CI Text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i="0" kern="1200">
          <a:solidFill>
            <a:schemeClr val="tx1"/>
          </a:solidFill>
          <a:latin typeface="msg CI Text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7A1090-3194-CF41-88BA-188964248925}"/>
              </a:ext>
            </a:extLst>
          </p:cNvPr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sg CI Text" panose="020B05030304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636CE-D867-DA4E-9FCA-2A6BAA1FCC2C}"/>
              </a:ext>
            </a:extLst>
          </p:cNvPr>
          <p:cNvSpPr/>
          <p:nvPr/>
        </p:nvSpPr>
        <p:spPr>
          <a:xfrm>
            <a:off x="0" y="1556792"/>
            <a:ext cx="4572000" cy="5301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sg CI Text" panose="020B0503030403020204" pitchFamily="34" charset="0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469766C1-2F9C-7346-8095-3154687B9235}"/>
              </a:ext>
            </a:extLst>
          </p:cNvPr>
          <p:cNvSpPr txBox="1">
            <a:spLocks/>
          </p:cNvSpPr>
          <p:nvPr/>
        </p:nvSpPr>
        <p:spPr>
          <a:xfrm>
            <a:off x="398664" y="4437112"/>
            <a:ext cx="3741288" cy="10081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latin typeface="msg CI Signal" panose="020B0503030403020204" pitchFamily="34" charset="0"/>
                <a:ea typeface="msg Text" panose="020B0503030403020204" pitchFamily="34" charset="0"/>
              </a:rPr>
              <a:t>msg CI Signal</a:t>
            </a:r>
            <a:br>
              <a:rPr lang="en-US" sz="1700" dirty="0">
                <a:latin typeface="msg CI Signal" panose="020B0503030403020204" pitchFamily="34" charset="0"/>
                <a:ea typeface="msg Text" panose="020B0503030403020204" pitchFamily="34" charset="0"/>
              </a:rPr>
            </a:br>
            <a:r>
              <a:rPr lang="en-US" sz="1700" dirty="0">
                <a:latin typeface="msg CI Signal" panose="020B0503030403020204" pitchFamily="34" charset="0"/>
                <a:ea typeface="msg Text" panose="020B0503030403020204" pitchFamily="34" charset="0"/>
              </a:rPr>
              <a:t>Normal Regular	   </a:t>
            </a:r>
            <a:r>
              <a:rPr lang="en-US" sz="1700" i="1" dirty="0">
                <a:latin typeface="msg CI Signal" panose="020B0503030403020204" pitchFamily="34" charset="0"/>
                <a:ea typeface="msg Text" panose="020B0503030403020204" pitchFamily="34" charset="0"/>
              </a:rPr>
              <a:t>Normal Italic</a:t>
            </a:r>
            <a:br>
              <a:rPr lang="en-US" sz="1700" dirty="0">
                <a:latin typeface="msg CI Signal" panose="020B0503030403020204" pitchFamily="34" charset="0"/>
                <a:ea typeface="msg Text" panose="020B0503030403020204" pitchFamily="34" charset="0"/>
              </a:rPr>
            </a:br>
            <a:r>
              <a:rPr lang="en-US" sz="1700" b="1" dirty="0">
                <a:latin typeface="msg CI Signal" panose="020B0503030403020204" pitchFamily="34" charset="0"/>
                <a:ea typeface="msg Text" panose="020B0503030403020204" pitchFamily="34" charset="0"/>
              </a:rPr>
              <a:t>Bold Regular	   </a:t>
            </a:r>
            <a:r>
              <a:rPr lang="en-US" sz="1700" b="1" i="1" dirty="0">
                <a:latin typeface="msg CI Signal" panose="020B0503030403020204" pitchFamily="34" charset="0"/>
                <a:ea typeface="msg Text" panose="020B0503030403020204" pitchFamily="34" charset="0"/>
              </a:rPr>
              <a:t>Bold Italic</a:t>
            </a:r>
            <a:endParaRPr lang="en-US" sz="1700" b="1" i="1" dirty="0">
              <a:latin typeface="msg CI Signal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EF4A1DD-D0A1-D54B-A778-910A62E7D63F}"/>
              </a:ext>
            </a:extLst>
          </p:cNvPr>
          <p:cNvSpPr txBox="1">
            <a:spLocks/>
          </p:cNvSpPr>
          <p:nvPr/>
        </p:nvSpPr>
        <p:spPr>
          <a:xfrm>
            <a:off x="4890038" y="4437113"/>
            <a:ext cx="4002442" cy="969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msg CS Note" panose="02000500000000000000" pitchFamily="2" charset="77"/>
                <a:ea typeface="msg Code" panose="020B0509030403020204" pitchFamily="49" charset="0"/>
                <a:cs typeface="msg CS Note" panose="02000500000000000000" pitchFamily="2" charset="77"/>
              </a:rPr>
              <a:t>msg CS Note</a:t>
            </a:r>
            <a:br>
              <a:rPr lang="en-US" sz="1700" dirty="0">
                <a:latin typeface="msg CS Note" panose="02000500000000000000" pitchFamily="2" charset="77"/>
                <a:ea typeface="msg Code" panose="020B0509030403020204" pitchFamily="49" charset="0"/>
                <a:cs typeface="msg CS Note" panose="02000500000000000000" pitchFamily="2" charset="77"/>
              </a:rPr>
            </a:br>
            <a:r>
              <a:rPr lang="en-US" sz="1700" dirty="0">
                <a:latin typeface="msg CS Note" panose="02000500000000000000" pitchFamily="2" charset="77"/>
                <a:ea typeface="msg Code" panose="020B0509030403020204" pitchFamily="49" charset="0"/>
                <a:cs typeface="msg CS Note" panose="02000500000000000000" pitchFamily="2" charset="77"/>
              </a:rPr>
              <a:t>Normal Regular	 </a:t>
            </a:r>
            <a:r>
              <a:rPr lang="en-US" sz="1700" i="1" dirty="0">
                <a:latin typeface="msg CS Note" panose="02000500000000000000" pitchFamily="2" charset="77"/>
                <a:ea typeface="msg Code" panose="020B0509030403020204" pitchFamily="49" charset="0"/>
                <a:cs typeface="msg CS Note" panose="02000500000000000000" pitchFamily="2" charset="77"/>
              </a:rPr>
              <a:t>Normal Italic</a:t>
            </a:r>
            <a:br>
              <a:rPr lang="en-US" sz="1700" dirty="0">
                <a:latin typeface="msg CS Note" panose="02000500000000000000" pitchFamily="2" charset="77"/>
                <a:ea typeface="msg Code" panose="020B0509030403020204" pitchFamily="49" charset="0"/>
                <a:cs typeface="msg CS Note" panose="02000500000000000000" pitchFamily="2" charset="77"/>
              </a:rPr>
            </a:br>
            <a:r>
              <a:rPr lang="en-US" sz="1700" b="1" dirty="0">
                <a:latin typeface="msg CS Note" panose="02000500000000000000" pitchFamily="2" charset="77"/>
                <a:ea typeface="msg Code" panose="020B0509030403020204" pitchFamily="49" charset="0"/>
                <a:cs typeface="msg CS Note" panose="02000500000000000000" pitchFamily="2" charset="77"/>
              </a:rPr>
              <a:t>Bold Regular	 </a:t>
            </a:r>
            <a:r>
              <a:rPr lang="en-US" sz="1700" b="1" i="1" dirty="0">
                <a:latin typeface="msg CS Note" panose="02000500000000000000" pitchFamily="2" charset="77"/>
                <a:ea typeface="msg Code" panose="020B0509030403020204" pitchFamily="49" charset="0"/>
                <a:cs typeface="msg CS Note" panose="02000500000000000000" pitchFamily="2" charset="77"/>
              </a:rPr>
              <a:t>Bold Italic</a:t>
            </a:r>
            <a:endParaRPr lang="en-US" sz="1700" b="1" i="1" dirty="0">
              <a:latin typeface="msg CS Note" panose="02000500000000000000" pitchFamily="2" charset="77"/>
              <a:ea typeface="msg Code" panose="020B0509030804020204" pitchFamily="49" charset="0"/>
              <a:cs typeface="msg CS Note" panose="02000500000000000000" pitchFamily="2" charset="77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F5D05E-6FE6-DD41-9256-AC2A51462971}"/>
              </a:ext>
            </a:extLst>
          </p:cNvPr>
          <p:cNvSpPr txBox="1">
            <a:spLocks/>
          </p:cNvSpPr>
          <p:nvPr/>
        </p:nvSpPr>
        <p:spPr>
          <a:xfrm>
            <a:off x="398664" y="2080878"/>
            <a:ext cx="3741288" cy="908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msg CI Text" panose="020B0503030403020204" pitchFamily="34" charset="0"/>
                <a:ea typeface="msg Text" panose="020B0503030403020204" pitchFamily="34" charset="0"/>
              </a:rPr>
              <a:t>msg CI Text</a:t>
            </a:r>
            <a:br>
              <a:rPr lang="en-US" sz="1700" dirty="0"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700" dirty="0">
                <a:latin typeface="msg CI Text" panose="020B0503030403020204" pitchFamily="34" charset="0"/>
                <a:ea typeface="msg Text" panose="020B0503030403020204" pitchFamily="34" charset="0"/>
              </a:rPr>
              <a:t>Normal Regular	   </a:t>
            </a:r>
            <a:r>
              <a:rPr lang="en-US" sz="1700" i="1" dirty="0">
                <a:latin typeface="msg CI Text" panose="020B0503030403020204" pitchFamily="34" charset="0"/>
                <a:ea typeface="msg Text" panose="020B0503030403020204" pitchFamily="34" charset="0"/>
              </a:rPr>
              <a:t>Normal Italic</a:t>
            </a:r>
            <a:br>
              <a:rPr lang="en-US" sz="1700" dirty="0"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700" b="1" dirty="0">
                <a:latin typeface="msg CI Text" panose="020B0503030403020204" pitchFamily="34" charset="0"/>
                <a:ea typeface="msg Text" panose="020B0503030403020204" pitchFamily="34" charset="0"/>
              </a:rPr>
              <a:t>Bold Regular	   </a:t>
            </a:r>
            <a:r>
              <a:rPr lang="en-US" sz="1700" b="1" i="1" dirty="0">
                <a:latin typeface="msg CI Text" panose="020B0503030403020204" pitchFamily="34" charset="0"/>
                <a:ea typeface="msg Text" panose="020B0503030403020204" pitchFamily="34" charset="0"/>
              </a:rPr>
              <a:t>Bold Italic</a:t>
            </a:r>
            <a:endParaRPr lang="en-US" sz="1700" b="1" i="1" dirty="0">
              <a:latin typeface="msg CI Text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D459B59-E9D2-6B4F-BEA8-9478CE3DBAC6}"/>
              </a:ext>
            </a:extLst>
          </p:cNvPr>
          <p:cNvSpPr txBox="1">
            <a:spLocks/>
          </p:cNvSpPr>
          <p:nvPr/>
        </p:nvSpPr>
        <p:spPr>
          <a:xfrm>
            <a:off x="4890038" y="2080878"/>
            <a:ext cx="4002442" cy="942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msg CS Code" panose="020B0509030403020204" pitchFamily="49" charset="0"/>
                <a:ea typeface="msg CS Code" panose="020B0509030403020204" pitchFamily="49" charset="0"/>
              </a:rPr>
              <a:t>msg CS Code</a:t>
            </a:r>
            <a:br>
              <a:rPr lang="en-US" sz="1700" dirty="0">
                <a:latin typeface="msg CS Code" panose="020B0509030403020204" pitchFamily="49" charset="0"/>
                <a:ea typeface="msg CS Code" panose="020B0509030403020204" pitchFamily="49" charset="0"/>
              </a:rPr>
            </a:br>
            <a:r>
              <a:rPr lang="en-US" sz="1700" dirty="0">
                <a:latin typeface="msg CS Code" panose="020B0509030403020204" pitchFamily="49" charset="0"/>
                <a:ea typeface="msg CS Code" panose="020B0509030403020204" pitchFamily="49" charset="0"/>
              </a:rPr>
              <a:t>Normal Regular	 </a:t>
            </a:r>
            <a:r>
              <a:rPr lang="en-US" sz="1700" i="1" dirty="0">
                <a:latin typeface="msg CS Code" panose="020B0509030403020204" pitchFamily="49" charset="0"/>
                <a:ea typeface="msg CS Code" panose="020B0509030403020204" pitchFamily="49" charset="0"/>
              </a:rPr>
              <a:t>Normal Italic</a:t>
            </a:r>
            <a:br>
              <a:rPr lang="en-US" sz="1700" dirty="0">
                <a:latin typeface="msg CS Code" panose="020B0509030403020204" pitchFamily="49" charset="0"/>
                <a:ea typeface="msg CS Code" panose="020B0509030403020204" pitchFamily="49" charset="0"/>
              </a:rPr>
            </a:br>
            <a:r>
              <a:rPr lang="en-US" sz="1700" b="1" dirty="0">
                <a:latin typeface="msg CS Code" panose="020B0509030403020204" pitchFamily="49" charset="0"/>
                <a:ea typeface="msg CS Code" panose="020B0509030403020204" pitchFamily="49" charset="0"/>
              </a:rPr>
              <a:t>Bold Regular	 </a:t>
            </a:r>
            <a:r>
              <a:rPr lang="en-US" sz="1700" b="1" i="1" dirty="0">
                <a:latin typeface="msg CS Code" panose="020B0509030403020204" pitchFamily="49" charset="0"/>
                <a:ea typeface="msg CS Code" panose="020B0509030403020204" pitchFamily="49" charset="0"/>
              </a:rPr>
              <a:t>Bold Italic</a:t>
            </a:r>
            <a:endParaRPr lang="en-US" sz="1700" b="1" i="1" dirty="0">
              <a:latin typeface="msg CS Code" panose="020B0509030403020204" pitchFamily="49" charset="0"/>
              <a:ea typeface="msg CS Code" panose="020B0509030403020204" pitchFamily="49" charset="0"/>
              <a:cs typeface="msg Note" panose="02000500000000000000" pitchFamily="2" charset="0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D7138C7-0CAF-FD4A-A551-117E4BD53F6D}"/>
              </a:ext>
            </a:extLst>
          </p:cNvPr>
          <p:cNvSpPr txBox="1">
            <a:spLocks/>
          </p:cNvSpPr>
          <p:nvPr/>
        </p:nvSpPr>
        <p:spPr>
          <a:xfrm>
            <a:off x="395536" y="243068"/>
            <a:ext cx="8844989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Professional Typography</a:t>
            </a:r>
            <a:br>
              <a:rPr lang="en-US" sz="2400" dirty="0">
                <a:solidFill>
                  <a:schemeClr val="bg1"/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4200" b="1" spc="-150" dirty="0">
                <a:solidFill>
                  <a:schemeClr val="bg1"/>
                </a:solidFill>
                <a:latin typeface="msg CI Signal" panose="020B0503030403020204" pitchFamily="34" charset="0"/>
                <a:ea typeface="msg Text" panose="020B0503030403020204" pitchFamily="34" charset="0"/>
              </a:rPr>
              <a:t>msg Fonts</a:t>
            </a:r>
            <a:endParaRPr lang="en-US" sz="4200" b="1" spc="-150" dirty="0">
              <a:solidFill>
                <a:schemeClr val="bg1"/>
              </a:solidFill>
              <a:latin typeface="msg CI Signal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C52ECB2-DCEC-9F4B-A079-5C29D7346FC7}"/>
              </a:ext>
            </a:extLst>
          </p:cNvPr>
          <p:cNvSpPr txBox="1">
            <a:spLocks/>
          </p:cNvSpPr>
          <p:nvPr/>
        </p:nvSpPr>
        <p:spPr>
          <a:xfrm>
            <a:off x="398663" y="5483555"/>
            <a:ext cx="3741288" cy="787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Derived from Adobe Source Sans Pro.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Belongs to the msg Corporate Identity (CI) set. 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For signal and call-out text.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(all regular use)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sg CI Text" panose="020B0503030403020204" pitchFamily="34" charset="0"/>
              <a:ea typeface="msg Code" panose="020B0509030804020204" pitchFamily="49" charset="0"/>
            </a:endParaRP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B9DF0A47-5793-7645-BB01-9C593F75A9C4}"/>
              </a:ext>
            </a:extLst>
          </p:cNvPr>
          <p:cNvSpPr txBox="1">
            <a:spLocks/>
          </p:cNvSpPr>
          <p:nvPr/>
        </p:nvSpPr>
        <p:spPr>
          <a:xfrm>
            <a:off x="398662" y="3099580"/>
            <a:ext cx="3741288" cy="735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Derived from Adobe Source Sans Pro.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Belongs to the msg Corporate Identity (CI) set.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For regular body and headline text.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(all regular use)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msg CI Text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6935B464-FC5A-F346-93BA-4814E895382A}"/>
              </a:ext>
            </a:extLst>
          </p:cNvPr>
          <p:cNvSpPr txBox="1">
            <a:spLocks/>
          </p:cNvSpPr>
          <p:nvPr/>
        </p:nvSpPr>
        <p:spPr>
          <a:xfrm>
            <a:off x="4890038" y="3099580"/>
            <a:ext cx="4002442" cy="735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Derived from Adobe Source Code Pro.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Belongs to the msg Corporate Specialty (CS) set.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For mono-spaced and source-code text </a:t>
            </a: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only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(exceptional and very spare use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only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msg CI Text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F63BCCDA-EDAE-EB4D-8453-FD8926591AEB}"/>
              </a:ext>
            </a:extLst>
          </p:cNvPr>
          <p:cNvSpPr txBox="1">
            <a:spLocks/>
          </p:cNvSpPr>
          <p:nvPr/>
        </p:nvSpPr>
        <p:spPr>
          <a:xfrm>
            <a:off x="4890037" y="5483555"/>
            <a:ext cx="4002441" cy="787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Derived from ITF Kalam.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Belongs to the msg Corporate Specialty (CS) set.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For scripted and annotated text </a:t>
            </a: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only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(exceptional and very spare use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only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msg CI Text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589202-57D9-9E4A-A91C-BDB19EF6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18" y="307844"/>
            <a:ext cx="1419267" cy="44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2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207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msg CI Signal</vt:lpstr>
      <vt:lpstr>Arial</vt:lpstr>
      <vt:lpstr>msg CI Text</vt:lpstr>
      <vt:lpstr>msg CS Code</vt:lpstr>
      <vt:lpstr>msg CS Note</vt:lpstr>
      <vt:lpstr>Office Theme</vt:lpstr>
      <vt:lpstr>PowerPoint Presentation</vt:lpstr>
    </vt:vector>
  </TitlesOfParts>
  <Manager/>
  <Company>msg systems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Ralf S. Engelschall</dc:creator>
  <cp:keywords/>
  <dc:description/>
  <cp:lastModifiedBy>Ralf S. Engelschall</cp:lastModifiedBy>
  <cp:revision>92</cp:revision>
  <dcterms:created xsi:type="dcterms:W3CDTF">2015-09-05T21:49:07Z</dcterms:created>
  <dcterms:modified xsi:type="dcterms:W3CDTF">2019-11-20T17:07:24Z</dcterms:modified>
  <cp:category/>
</cp:coreProperties>
</file>