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6327"/>
  </p:normalViewPr>
  <p:slideViewPr>
    <p:cSldViewPr>
      <p:cViewPr varScale="1">
        <p:scale>
          <a:sx n="119" d="100"/>
          <a:sy n="11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7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0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6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7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26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503030403020204" pitchFamily="34" charset="0"/>
              </a:defRPr>
            </a:lvl1pPr>
          </a:lstStyle>
          <a:p>
            <a:fld id="{2288CDB7-2F1B-42DA-8B5F-A15AAD1F3712}" type="datetimeFigureOut">
              <a:rPr lang="de-DE" smtClean="0"/>
              <a:pPr/>
              <a:t>20.11.19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503030403020204" pitchFamily="34" charset="0"/>
              </a:defRPr>
            </a:lvl1pPr>
          </a:lstStyle>
          <a:p>
            <a:fld id="{850CD6AD-8641-4D31-9EC5-06210E6260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2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rial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Arial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kern="1200">
          <a:solidFill>
            <a:schemeClr val="tx1"/>
          </a:solidFill>
          <a:latin typeface="Arial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Arial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i="0" kern="1200">
          <a:solidFill>
            <a:schemeClr val="tx1"/>
          </a:solidFill>
          <a:latin typeface="Arial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A1090-3194-CF41-88BA-188964248925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636CE-D867-DA4E-9FCA-2A6BAA1FCC2C}"/>
              </a:ext>
            </a:extLst>
          </p:cNvPr>
          <p:cNvSpPr/>
          <p:nvPr/>
        </p:nvSpPr>
        <p:spPr>
          <a:xfrm>
            <a:off x="0" y="1556792"/>
            <a:ext cx="4572000" cy="530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503030403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9766C1-2F9C-7346-8095-3154687B9235}"/>
              </a:ext>
            </a:extLst>
          </p:cNvPr>
          <p:cNvSpPr txBox="1">
            <a:spLocks/>
          </p:cNvSpPr>
          <p:nvPr/>
        </p:nvSpPr>
        <p:spPr>
          <a:xfrm>
            <a:off x="398664" y="4437112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msg CI Signal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msg CI Signal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msg CI Signal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msg CI Signal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EF4A1DD-D0A1-D54B-A778-910A62E7D63F}"/>
              </a:ext>
            </a:extLst>
          </p:cNvPr>
          <p:cNvSpPr txBox="1">
            <a:spLocks/>
          </p:cNvSpPr>
          <p:nvPr/>
        </p:nvSpPr>
        <p:spPr>
          <a:xfrm>
            <a:off x="4890038" y="4437113"/>
            <a:ext cx="4002442" cy="96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msg CS Note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Regular	 </a:t>
            </a:r>
            <a:r>
              <a:rPr lang="en-US" sz="1700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Italic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b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Regular	 </a:t>
            </a:r>
            <a:r>
              <a:rPr lang="en-US" sz="1700" b="1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Italic</a:t>
            </a:r>
            <a:endParaRPr lang="en-US" sz="1700" b="1" i="1" dirty="0">
              <a:latin typeface="msg CS Note" panose="02000500000000000000" pitchFamily="2" charset="77"/>
              <a:ea typeface="msg Code" panose="020B0509030804020204" pitchFamily="49" charset="0"/>
              <a:cs typeface="msg CS Note" panose="02000500000000000000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F5D05E-6FE6-DD41-9256-AC2A51462971}"/>
              </a:ext>
            </a:extLst>
          </p:cNvPr>
          <p:cNvSpPr txBox="1">
            <a:spLocks/>
          </p:cNvSpPr>
          <p:nvPr/>
        </p:nvSpPr>
        <p:spPr>
          <a:xfrm>
            <a:off x="398664" y="2080878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Arial" panose="020B0503030403020204" pitchFamily="34" charset="0"/>
                <a:ea typeface="msg Text" panose="020B0503030403020204" pitchFamily="34" charset="0"/>
              </a:rPr>
              <a:t>msg CI Text</a:t>
            </a:r>
            <a:br>
              <a:rPr lang="en-US" sz="1700" dirty="0"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Arial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Arial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Arial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Arial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Ari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D459B59-E9D2-6B4F-BEA8-9478CE3DBAC6}"/>
              </a:ext>
            </a:extLst>
          </p:cNvPr>
          <p:cNvSpPr txBox="1">
            <a:spLocks/>
          </p:cNvSpPr>
          <p:nvPr/>
        </p:nvSpPr>
        <p:spPr>
          <a:xfrm>
            <a:off x="4890038" y="2080878"/>
            <a:ext cx="4002442" cy="942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msg CS Code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Normal Regular	 </a:t>
            </a:r>
            <a:r>
              <a:rPr lang="en-US" sz="1700" i="1" dirty="0">
                <a:latin typeface="msg CS Code" panose="020B0509030403020204" pitchFamily="49" charset="0"/>
                <a:ea typeface="msg CS Code" panose="020B0509030403020204" pitchFamily="49" charset="0"/>
              </a:rPr>
              <a:t>Normal Italic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b="1" dirty="0">
                <a:latin typeface="msg CS Code" panose="020B0509030403020204" pitchFamily="49" charset="0"/>
                <a:ea typeface="msg CS Code" panose="020B0509030403020204" pitchFamily="49" charset="0"/>
              </a:rPr>
              <a:t>Bold Regular	 </a:t>
            </a:r>
            <a:r>
              <a:rPr lang="en-US" sz="1700" b="1" i="1" dirty="0">
                <a:latin typeface="msg CS Code" panose="020B0509030403020204" pitchFamily="49" charset="0"/>
                <a:ea typeface="msg CS Code" panose="020B0509030403020204" pitchFamily="49" charset="0"/>
              </a:rPr>
              <a:t>Bold Italic</a:t>
            </a:r>
            <a:endParaRPr lang="en-US" sz="1700" b="1" i="1" dirty="0">
              <a:latin typeface="msg CS Code" panose="020B0509030403020204" pitchFamily="49" charset="0"/>
              <a:ea typeface="msg CS Code" panose="020B0509030403020204" pitchFamily="49" charset="0"/>
              <a:cs typeface="msg Note" panose="02000500000000000000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D7138C7-0CAF-FD4A-A551-117E4BD53F6D}"/>
              </a:ext>
            </a:extLst>
          </p:cNvPr>
          <p:cNvSpPr txBox="1">
            <a:spLocks/>
          </p:cNvSpPr>
          <p:nvPr/>
        </p:nvSpPr>
        <p:spPr>
          <a:xfrm>
            <a:off x="395536" y="243068"/>
            <a:ext cx="884498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Professional Typography</a:t>
            </a:r>
            <a:br>
              <a:rPr lang="en-US" sz="2400" dirty="0">
                <a:solidFill>
                  <a:schemeClr val="bg1"/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4200" b="1" spc="-150" dirty="0">
                <a:solidFill>
                  <a:schemeClr val="bg1"/>
                </a:solidFill>
                <a:latin typeface="msg CI Signal" panose="020B0503030403020204" pitchFamily="34" charset="0"/>
                <a:ea typeface="msg Text" panose="020B0503030403020204" pitchFamily="34" charset="0"/>
              </a:rPr>
              <a:t>msg Fonts</a:t>
            </a:r>
            <a:endParaRPr lang="en-US" sz="4200" b="1" spc="-150" dirty="0">
              <a:solidFill>
                <a:schemeClr val="bg1"/>
              </a:solidFill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C52ECB2-DCEC-9F4B-A079-5C29D7346FC7}"/>
              </a:ext>
            </a:extLst>
          </p:cNvPr>
          <p:cNvSpPr txBox="1">
            <a:spLocks/>
          </p:cNvSpPr>
          <p:nvPr/>
        </p:nvSpPr>
        <p:spPr>
          <a:xfrm>
            <a:off x="398663" y="5483555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Belongs to the msg Corporate Identity (CI) set.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For signal and call-out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9DF0A47-5793-7645-BB01-9C593F75A9C4}"/>
              </a:ext>
            </a:extLst>
          </p:cNvPr>
          <p:cNvSpPr txBox="1">
            <a:spLocks/>
          </p:cNvSpPr>
          <p:nvPr/>
        </p:nvSpPr>
        <p:spPr>
          <a:xfrm>
            <a:off x="398662" y="3099580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Belongs to the msg Corporate Identity (CI) set.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For regular body and headline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935B464-FC5A-F346-93BA-4814E895382A}"/>
              </a:ext>
            </a:extLst>
          </p:cNvPr>
          <p:cNvSpPr txBox="1">
            <a:spLocks/>
          </p:cNvSpPr>
          <p:nvPr/>
        </p:nvSpPr>
        <p:spPr>
          <a:xfrm>
            <a:off x="4890038" y="3099580"/>
            <a:ext cx="4002442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Derived from Adobe Source Code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For mono-spaced and source-code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63BCCDA-EDAE-EB4D-8453-FD8926591AEB}"/>
              </a:ext>
            </a:extLst>
          </p:cNvPr>
          <p:cNvSpPr txBox="1">
            <a:spLocks/>
          </p:cNvSpPr>
          <p:nvPr/>
        </p:nvSpPr>
        <p:spPr>
          <a:xfrm>
            <a:off x="4890037" y="5483555"/>
            <a:ext cx="4002441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Derived from ITF Kalam.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For scripted and annotated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9202-57D9-9E4A-A91C-BDB19EF6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18" y="307844"/>
            <a:ext cx="1419267" cy="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msg CI Signal</vt:lpstr>
      <vt:lpstr>Arial</vt:lpstr>
      <vt:lpstr>msg CI Text</vt:lpstr>
      <vt:lpstr>msg CS Code</vt:lpstr>
      <vt:lpstr>msg CS Note</vt:lpstr>
      <vt:lpstr>Office Theme</vt:lpstr>
      <vt:lpstr>PowerPoint Presentation</vt:lpstr>
    </vt:vector>
  </TitlesOfParts>
  <Manager/>
  <Company>msg systems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Ralf S. Engelschall</dc:creator>
  <cp:keywords/>
  <dc:description/>
  <cp:lastModifiedBy>Ralf S. Engelschall</cp:lastModifiedBy>
  <cp:revision>92</cp:revision>
  <dcterms:created xsi:type="dcterms:W3CDTF">2015-09-05T21:49:07Z</dcterms:created>
  <dcterms:modified xsi:type="dcterms:W3CDTF">2019-11-20T17:07:24Z</dcterms:modified>
  <cp:category/>
</cp:coreProperties>
</file>