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custom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sd2pptx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tmp-707356tAz0QeWluN8/canva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tmp-707356tAz0QeWluN8/slide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tmp-707356tAz0QeWluN8/slide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tmp-707356tAz0QeWluN8/slide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tmp-707356tAz0QeWluN8/slide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tmp-707356tAz0QeWluN8/slide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tmp-707356tAz0QeWluN8/slide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2019-10-10T19:26:32.486Z</dcterms:created>
  <dcterms:modified xsi:type="dcterms:W3CDTF">2019-10-10T19:26:32.486Z</dcterms:modified>
</cp:coreProperties>
</file>