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slideLayouts/slideLayout13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Override PartName="/ppt/slideLayouts/slideLayout14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31.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slideMasters/slideMaster4.xml" ContentType="application/vnd.openxmlformats-officedocument.presentationml.slideMaster+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Default Extension="png" ContentType="image/png"/>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43.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11.xml" ContentType="application/vnd.openxmlformats-officedocument.theme+xml"/>
  <Override PartName="/ppt/slideLayouts/slideLayout139.xml" ContentType="application/vnd.openxmlformats-officedocument.presentationml.slideLayout+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Default Extension="jpeg" ContentType="image/jpeg"/>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Lst>
  <p:notesMasterIdLst>
    <p:notesMasterId r:id="rId16"/>
  </p:notesMasterIdLst>
  <p:sldIdLst>
    <p:sldId id="256" r:id="rId14"/>
    <p:sldId id="257" r:id="rId15"/>
  </p:sldIdLst>
  <p:sldSz cx="10058400" cy="7772400"/>
  <p:notesSz cx="7315200" cy="9601200"/>
  <p:defaultTextStyle>
    <a:defPPr>
      <a:defRPr lang="en-GB"/>
    </a:defPPr>
    <a:lvl1pPr algn="l" defTabSz="457200" rtl="0" fontAlgn="base">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57200" rtl="0" fontAlgn="base">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57200" rtl="0" fontAlgn="base">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57200" rtl="0" fontAlgn="base">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57200" rtl="0" fontAlgn="base">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B36327"/>
    <a:srgbClr val="D0732E"/>
    <a:srgbClr val="652C90"/>
    <a:srgbClr val="3E1B59"/>
    <a:srgbClr val="532476"/>
    <a:srgbClr val="DAF2DA"/>
    <a:srgbClr val="33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82" d="100"/>
          <a:sy n="82" d="100"/>
        </p:scale>
        <p:origin x="-1380"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749"/>
        <p:guide pos="203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2.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lIns="86749" tIns="43375" rIns="86749" bIns="43375" anchor="ctr"/>
          <a:lstStyle/>
          <a:p>
            <a:pPr>
              <a:defRPr/>
            </a:pPr>
            <a:endParaRPr lang="en-US"/>
          </a:p>
        </p:txBody>
      </p:sp>
      <p:sp>
        <p:nvSpPr>
          <p:cNvPr id="1433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lIns="86749" tIns="43375" rIns="86749" bIns="43375" anchor="ctr"/>
          <a:lstStyle/>
          <a:p>
            <a:pPr>
              <a:defRPr/>
            </a:pPr>
            <a:endParaRPr lang="en-US"/>
          </a:p>
        </p:txBody>
      </p:sp>
      <p:sp>
        <p:nvSpPr>
          <p:cNvPr id="1433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lIns="86749" tIns="43375" rIns="86749" bIns="43375" anchor="ctr"/>
          <a:lstStyle/>
          <a:p>
            <a:pPr>
              <a:defRPr/>
            </a:pPr>
            <a:endParaRPr lang="en-US"/>
          </a:p>
        </p:txBody>
      </p:sp>
      <p:sp>
        <p:nvSpPr>
          <p:cNvPr id="16389" name="Rectangle 4"/>
          <p:cNvSpPr>
            <a:spLocks noGrp="1" noChangeArrowheads="1"/>
          </p:cNvSpPr>
          <p:nvPr>
            <p:ph type="sldImg"/>
          </p:nvPr>
        </p:nvSpPr>
        <p:spPr bwMode="auto">
          <a:xfrm>
            <a:off x="1328738" y="728663"/>
            <a:ext cx="4651375" cy="3594100"/>
          </a:xfrm>
          <a:prstGeom prst="rect">
            <a:avLst/>
          </a:prstGeom>
          <a:noFill/>
          <a:ln w="9525">
            <a:noFill/>
            <a:round/>
            <a:headEnd/>
            <a:tailEnd/>
          </a:ln>
        </p:spPr>
      </p:sp>
      <p:sp>
        <p:nvSpPr>
          <p:cNvPr id="14341" name="Rectangle 5"/>
          <p:cNvSpPr>
            <a:spLocks noGrp="1" noChangeArrowheads="1"/>
          </p:cNvSpPr>
          <p:nvPr>
            <p:ph type="body"/>
          </p:nvPr>
        </p:nvSpPr>
        <p:spPr bwMode="auto">
          <a:xfrm>
            <a:off x="731838" y="4559300"/>
            <a:ext cx="5846762" cy="43148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14342" name="Text Box 6"/>
          <p:cNvSpPr txBox="1">
            <a:spLocks noChangeArrowheads="1"/>
          </p:cNvSpPr>
          <p:nvPr/>
        </p:nvSpPr>
        <p:spPr bwMode="auto">
          <a:xfrm>
            <a:off x="0" y="0"/>
            <a:ext cx="3173413" cy="479425"/>
          </a:xfrm>
          <a:prstGeom prst="rect">
            <a:avLst/>
          </a:prstGeom>
          <a:noFill/>
          <a:ln w="9525">
            <a:noFill/>
            <a:round/>
            <a:headEnd/>
            <a:tailEnd/>
          </a:ln>
          <a:effectLst/>
        </p:spPr>
        <p:txBody>
          <a:bodyPr wrap="none" lIns="86749" tIns="43375" rIns="86749" bIns="43375" anchor="ctr"/>
          <a:lstStyle/>
          <a:p>
            <a:pPr>
              <a:defRPr/>
            </a:pPr>
            <a:endParaRPr lang="en-US"/>
          </a:p>
        </p:txBody>
      </p:sp>
      <p:sp>
        <p:nvSpPr>
          <p:cNvPr id="14343" name="Text Box 7"/>
          <p:cNvSpPr txBox="1">
            <a:spLocks noChangeArrowheads="1"/>
          </p:cNvSpPr>
          <p:nvPr/>
        </p:nvSpPr>
        <p:spPr bwMode="auto">
          <a:xfrm>
            <a:off x="4140200" y="0"/>
            <a:ext cx="3173413" cy="479425"/>
          </a:xfrm>
          <a:prstGeom prst="rect">
            <a:avLst/>
          </a:prstGeom>
          <a:noFill/>
          <a:ln w="9525">
            <a:noFill/>
            <a:round/>
            <a:headEnd/>
            <a:tailEnd/>
          </a:ln>
          <a:effectLst/>
        </p:spPr>
        <p:txBody>
          <a:bodyPr wrap="none" lIns="86749" tIns="43375" rIns="86749" bIns="43375" anchor="ctr"/>
          <a:lstStyle/>
          <a:p>
            <a:pPr>
              <a:defRPr/>
            </a:pPr>
            <a:endParaRPr lang="en-US"/>
          </a:p>
        </p:txBody>
      </p:sp>
      <p:sp>
        <p:nvSpPr>
          <p:cNvPr id="14344" name="Text Box 8"/>
          <p:cNvSpPr txBox="1">
            <a:spLocks noChangeArrowheads="1"/>
          </p:cNvSpPr>
          <p:nvPr/>
        </p:nvSpPr>
        <p:spPr bwMode="auto">
          <a:xfrm>
            <a:off x="0" y="9120188"/>
            <a:ext cx="3173413" cy="479425"/>
          </a:xfrm>
          <a:prstGeom prst="rect">
            <a:avLst/>
          </a:prstGeom>
          <a:noFill/>
          <a:ln w="9525">
            <a:noFill/>
            <a:round/>
            <a:headEnd/>
            <a:tailEnd/>
          </a:ln>
          <a:effectLst/>
        </p:spPr>
        <p:txBody>
          <a:bodyPr wrap="none" lIns="86749" tIns="43375" rIns="86749" bIns="43375" anchor="ctr"/>
          <a:lstStyle/>
          <a:p>
            <a:pPr>
              <a:defRPr/>
            </a:pPr>
            <a:endParaRPr lang="en-US"/>
          </a:p>
        </p:txBody>
      </p:sp>
      <p:sp>
        <p:nvSpPr>
          <p:cNvPr id="14345" name="Rectangle 9"/>
          <p:cNvSpPr>
            <a:spLocks noGrp="1" noChangeArrowheads="1"/>
          </p:cNvSpPr>
          <p:nvPr>
            <p:ph type="sldNum"/>
          </p:nvPr>
        </p:nvSpPr>
        <p:spPr bwMode="auto">
          <a:xfrm>
            <a:off x="4140200" y="9120188"/>
            <a:ext cx="3168650" cy="47466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buClrTx/>
              <a:buFontTx/>
              <a:buNone/>
              <a:tabLst>
                <a:tab pos="686764" algn="l"/>
                <a:tab pos="1373528" algn="l"/>
                <a:tab pos="2060292" algn="l"/>
                <a:tab pos="2747056" algn="l"/>
              </a:tabLst>
              <a:defRPr sz="1300">
                <a:solidFill>
                  <a:srgbClr val="000000"/>
                </a:solidFill>
                <a:latin typeface="Times New Roman" pitchFamily="16" charset="0"/>
                <a:ea typeface="DejaVu Sans" charset="0"/>
                <a:cs typeface="DejaVu Sans" charset="0"/>
              </a:defRPr>
            </a:lvl1pPr>
          </a:lstStyle>
          <a:p>
            <a:pPr>
              <a:defRPr/>
            </a:pPr>
            <a:fld id="{EB2EB80F-60E8-4ED7-8D25-8258DBAFBC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9"/>
          <p:cNvSpPr>
            <a:spLocks noGrp="1" noChangeArrowheads="1"/>
          </p:cNvSpPr>
          <p:nvPr>
            <p:ph type="sldNum" sz="quarter"/>
          </p:nvPr>
        </p:nvSpPr>
        <p:spPr>
          <a:noFill/>
        </p:spPr>
        <p:txBody>
          <a:bodyPr/>
          <a:lstStyle/>
          <a:p>
            <a:pPr>
              <a:tabLst>
                <a:tab pos="685800" algn="l"/>
                <a:tab pos="1373188" algn="l"/>
                <a:tab pos="2058988" algn="l"/>
                <a:tab pos="2746375" algn="l"/>
              </a:tabLst>
            </a:pPr>
            <a:fld id="{CAAE2788-8027-449D-9CC0-944386A79792}" type="slidenum">
              <a:rPr lang="en-US" smtClean="0"/>
              <a:pPr>
                <a:tabLst>
                  <a:tab pos="685800" algn="l"/>
                  <a:tab pos="1373188" algn="l"/>
                  <a:tab pos="2058988" algn="l"/>
                  <a:tab pos="2746375" algn="l"/>
                </a:tabLst>
              </a:pPr>
              <a:t>1</a:t>
            </a:fld>
            <a:endParaRPr lang="en-US" smtClean="0"/>
          </a:p>
        </p:txBody>
      </p:sp>
      <p:sp>
        <p:nvSpPr>
          <p:cNvPr id="17411" name="Text Box 1"/>
          <p:cNvSpPr txBox="1">
            <a:spLocks noChangeArrowheads="1"/>
          </p:cNvSpPr>
          <p:nvPr/>
        </p:nvSpPr>
        <p:spPr bwMode="auto">
          <a:xfrm>
            <a:off x="4140200" y="9120188"/>
            <a:ext cx="3173413" cy="479425"/>
          </a:xfrm>
          <a:prstGeom prst="rect">
            <a:avLst/>
          </a:prstGeom>
          <a:noFill/>
          <a:ln w="9525">
            <a:noFill/>
            <a:round/>
            <a:headEnd/>
            <a:tailEnd/>
          </a:ln>
        </p:spPr>
        <p:txBody>
          <a:bodyPr lIns="0" tIns="0" rIns="0" bIns="0" anchor="b"/>
          <a:lstStyle/>
          <a:p>
            <a:pPr algn="r">
              <a:buClrTx/>
              <a:tabLst>
                <a:tab pos="0" algn="l"/>
                <a:tab pos="433388" algn="l"/>
                <a:tab pos="866775" algn="l"/>
                <a:tab pos="1300163" algn="l"/>
                <a:tab pos="1733550" algn="l"/>
                <a:tab pos="2168525" algn="l"/>
                <a:tab pos="2601913" algn="l"/>
                <a:tab pos="3035300" algn="l"/>
                <a:tab pos="3468688" algn="l"/>
                <a:tab pos="3903663" algn="l"/>
                <a:tab pos="4337050" algn="l"/>
                <a:tab pos="4770438" algn="l"/>
                <a:tab pos="5203825" algn="l"/>
                <a:tab pos="5637213" algn="l"/>
                <a:tab pos="6072188" algn="l"/>
                <a:tab pos="6505575" algn="l"/>
                <a:tab pos="6938963" algn="l"/>
                <a:tab pos="7372350" algn="l"/>
                <a:tab pos="7807325" algn="l"/>
                <a:tab pos="8240713" algn="l"/>
                <a:tab pos="8674100" algn="l"/>
              </a:tabLst>
            </a:pPr>
            <a:fld id="{9E92B67E-71C1-49CE-822D-4173495CDB8D}" type="slidenum">
              <a:rPr lang="en-US" sz="1300">
                <a:solidFill>
                  <a:srgbClr val="000000"/>
                </a:solidFill>
                <a:latin typeface="Times New Roman" pitchFamily="16" charset="0"/>
                <a:ea typeface="DejaVu Sans" charset="0"/>
                <a:cs typeface="DejaVu Sans" charset="0"/>
              </a:rPr>
              <a:pPr algn="r">
                <a:buClrTx/>
                <a:tabLst>
                  <a:tab pos="0" algn="l"/>
                  <a:tab pos="433388" algn="l"/>
                  <a:tab pos="866775" algn="l"/>
                  <a:tab pos="1300163" algn="l"/>
                  <a:tab pos="1733550" algn="l"/>
                  <a:tab pos="2168525" algn="l"/>
                  <a:tab pos="2601913" algn="l"/>
                  <a:tab pos="3035300" algn="l"/>
                  <a:tab pos="3468688" algn="l"/>
                  <a:tab pos="3903663" algn="l"/>
                  <a:tab pos="4337050" algn="l"/>
                  <a:tab pos="4770438" algn="l"/>
                  <a:tab pos="5203825" algn="l"/>
                  <a:tab pos="5637213" algn="l"/>
                  <a:tab pos="6072188" algn="l"/>
                  <a:tab pos="6505575" algn="l"/>
                  <a:tab pos="6938963" algn="l"/>
                  <a:tab pos="7372350" algn="l"/>
                  <a:tab pos="7807325" algn="l"/>
                  <a:tab pos="8240713" algn="l"/>
                  <a:tab pos="8674100" algn="l"/>
                </a:tabLst>
              </a:pPr>
              <a:t>1</a:t>
            </a:fld>
            <a:endParaRPr lang="en-US" sz="1300">
              <a:solidFill>
                <a:srgbClr val="000000"/>
              </a:solidFill>
              <a:latin typeface="Times New Roman" pitchFamily="16" charset="0"/>
              <a:ea typeface="DejaVu Sans" charset="0"/>
              <a:cs typeface="DejaVu Sans" charset="0"/>
            </a:endParaRPr>
          </a:p>
        </p:txBody>
      </p:sp>
      <p:sp>
        <p:nvSpPr>
          <p:cNvPr id="17412" name="Text Box 2"/>
          <p:cNvSpPr txBox="1">
            <a:spLocks noChangeArrowheads="1"/>
          </p:cNvSpPr>
          <p:nvPr/>
        </p:nvSpPr>
        <p:spPr bwMode="auto">
          <a:xfrm>
            <a:off x="1360488" y="728663"/>
            <a:ext cx="4594225" cy="3600450"/>
          </a:xfrm>
          <a:prstGeom prst="rect">
            <a:avLst/>
          </a:prstGeom>
          <a:solidFill>
            <a:srgbClr val="FFFFFF"/>
          </a:solidFill>
          <a:ln w="9360">
            <a:solidFill>
              <a:srgbClr val="000000"/>
            </a:solidFill>
            <a:miter lim="800000"/>
            <a:headEnd/>
            <a:tailEnd/>
          </a:ln>
        </p:spPr>
        <p:txBody>
          <a:bodyPr wrap="none" lIns="86749" tIns="43375" rIns="86749" bIns="43375" anchor="ctr"/>
          <a:lstStyle/>
          <a:p>
            <a:endParaRPr lang="en-US">
              <a:ea typeface="WenQuanYi Zen Hei Sharp" charset="0"/>
              <a:cs typeface="WenQuanYi Zen Hei Sharp" charset="0"/>
            </a:endParaRPr>
          </a:p>
        </p:txBody>
      </p:sp>
      <p:sp>
        <p:nvSpPr>
          <p:cNvPr id="17413" name="Rectangle 3"/>
          <p:cNvSpPr>
            <a:spLocks noChangeArrowheads="1"/>
          </p:cNvSpPr>
          <p:nvPr>
            <p:ph type="body"/>
          </p:nvPr>
        </p:nvSpPr>
        <p:spPr>
          <a:xfrm>
            <a:off x="731838" y="4559300"/>
            <a:ext cx="5849937" cy="43180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9"/>
          <p:cNvSpPr>
            <a:spLocks noGrp="1" noChangeArrowheads="1"/>
          </p:cNvSpPr>
          <p:nvPr>
            <p:ph type="sldNum" sz="quarter"/>
          </p:nvPr>
        </p:nvSpPr>
        <p:spPr>
          <a:noFill/>
        </p:spPr>
        <p:txBody>
          <a:bodyPr/>
          <a:lstStyle/>
          <a:p>
            <a:pPr>
              <a:tabLst>
                <a:tab pos="685800" algn="l"/>
                <a:tab pos="1373188" algn="l"/>
                <a:tab pos="2058988" algn="l"/>
                <a:tab pos="2746375" algn="l"/>
              </a:tabLst>
            </a:pPr>
            <a:fld id="{086BE3FF-BC21-4FF5-A522-6E7B9D1C158E}" type="slidenum">
              <a:rPr lang="en-US" smtClean="0"/>
              <a:pPr>
                <a:tabLst>
                  <a:tab pos="685800" algn="l"/>
                  <a:tab pos="1373188" algn="l"/>
                  <a:tab pos="2058988" algn="l"/>
                  <a:tab pos="2746375" algn="l"/>
                </a:tabLst>
              </a:pPr>
              <a:t>2</a:t>
            </a:fld>
            <a:endParaRPr lang="en-US" smtClean="0"/>
          </a:p>
        </p:txBody>
      </p:sp>
      <p:sp>
        <p:nvSpPr>
          <p:cNvPr id="18435" name="Text Box 1"/>
          <p:cNvSpPr txBox="1">
            <a:spLocks noChangeArrowheads="1"/>
          </p:cNvSpPr>
          <p:nvPr/>
        </p:nvSpPr>
        <p:spPr bwMode="auto">
          <a:xfrm>
            <a:off x="4140200" y="9120188"/>
            <a:ext cx="3173413" cy="479425"/>
          </a:xfrm>
          <a:prstGeom prst="rect">
            <a:avLst/>
          </a:prstGeom>
          <a:noFill/>
          <a:ln w="9525">
            <a:noFill/>
            <a:round/>
            <a:headEnd/>
            <a:tailEnd/>
          </a:ln>
        </p:spPr>
        <p:txBody>
          <a:bodyPr lIns="0" tIns="0" rIns="0" bIns="0" anchor="b"/>
          <a:lstStyle/>
          <a:p>
            <a:pPr algn="r">
              <a:buClrTx/>
              <a:tabLst>
                <a:tab pos="0" algn="l"/>
                <a:tab pos="433388" algn="l"/>
                <a:tab pos="866775" algn="l"/>
                <a:tab pos="1300163" algn="l"/>
                <a:tab pos="1733550" algn="l"/>
                <a:tab pos="2168525" algn="l"/>
                <a:tab pos="2601913" algn="l"/>
                <a:tab pos="3035300" algn="l"/>
                <a:tab pos="3468688" algn="l"/>
                <a:tab pos="3903663" algn="l"/>
                <a:tab pos="4337050" algn="l"/>
                <a:tab pos="4770438" algn="l"/>
                <a:tab pos="5203825" algn="l"/>
                <a:tab pos="5637213" algn="l"/>
                <a:tab pos="6072188" algn="l"/>
                <a:tab pos="6505575" algn="l"/>
                <a:tab pos="6938963" algn="l"/>
                <a:tab pos="7372350" algn="l"/>
                <a:tab pos="7807325" algn="l"/>
                <a:tab pos="8240713" algn="l"/>
                <a:tab pos="8674100" algn="l"/>
              </a:tabLst>
            </a:pPr>
            <a:fld id="{5EF1DEEA-B6D1-48C1-AD83-B98F276FA7D9}" type="slidenum">
              <a:rPr lang="en-US" sz="1300">
                <a:solidFill>
                  <a:srgbClr val="000000"/>
                </a:solidFill>
                <a:latin typeface="Times New Roman" pitchFamily="16" charset="0"/>
                <a:ea typeface="DejaVu Sans" charset="0"/>
                <a:cs typeface="DejaVu Sans" charset="0"/>
              </a:rPr>
              <a:pPr algn="r">
                <a:buClrTx/>
                <a:tabLst>
                  <a:tab pos="0" algn="l"/>
                  <a:tab pos="433388" algn="l"/>
                  <a:tab pos="866775" algn="l"/>
                  <a:tab pos="1300163" algn="l"/>
                  <a:tab pos="1733550" algn="l"/>
                  <a:tab pos="2168525" algn="l"/>
                  <a:tab pos="2601913" algn="l"/>
                  <a:tab pos="3035300" algn="l"/>
                  <a:tab pos="3468688" algn="l"/>
                  <a:tab pos="3903663" algn="l"/>
                  <a:tab pos="4337050" algn="l"/>
                  <a:tab pos="4770438" algn="l"/>
                  <a:tab pos="5203825" algn="l"/>
                  <a:tab pos="5637213" algn="l"/>
                  <a:tab pos="6072188" algn="l"/>
                  <a:tab pos="6505575" algn="l"/>
                  <a:tab pos="6938963" algn="l"/>
                  <a:tab pos="7372350" algn="l"/>
                  <a:tab pos="7807325" algn="l"/>
                  <a:tab pos="8240713" algn="l"/>
                  <a:tab pos="8674100" algn="l"/>
                </a:tabLst>
              </a:pPr>
              <a:t>2</a:t>
            </a:fld>
            <a:endParaRPr lang="en-US" sz="1300">
              <a:solidFill>
                <a:srgbClr val="000000"/>
              </a:solidFill>
              <a:latin typeface="Times New Roman" pitchFamily="16" charset="0"/>
              <a:ea typeface="DejaVu Sans" charset="0"/>
              <a:cs typeface="DejaVu Sans" charset="0"/>
            </a:endParaRPr>
          </a:p>
        </p:txBody>
      </p:sp>
      <p:sp>
        <p:nvSpPr>
          <p:cNvPr id="18436" name="Text Box 2"/>
          <p:cNvSpPr txBox="1">
            <a:spLocks noChangeArrowheads="1"/>
          </p:cNvSpPr>
          <p:nvPr/>
        </p:nvSpPr>
        <p:spPr bwMode="auto">
          <a:xfrm>
            <a:off x="1360488" y="728663"/>
            <a:ext cx="4594225" cy="3600450"/>
          </a:xfrm>
          <a:prstGeom prst="rect">
            <a:avLst/>
          </a:prstGeom>
          <a:solidFill>
            <a:srgbClr val="FFFFFF"/>
          </a:solidFill>
          <a:ln w="9360">
            <a:solidFill>
              <a:srgbClr val="000000"/>
            </a:solidFill>
            <a:miter lim="800000"/>
            <a:headEnd/>
            <a:tailEnd/>
          </a:ln>
        </p:spPr>
        <p:txBody>
          <a:bodyPr wrap="none" lIns="86749" tIns="43375" rIns="86749" bIns="43375" anchor="ctr"/>
          <a:lstStyle/>
          <a:p>
            <a:endParaRPr lang="en-US">
              <a:ea typeface="WenQuanYi Zen Hei Sharp" charset="0"/>
              <a:cs typeface="WenQuanYi Zen Hei Sharp" charset="0"/>
            </a:endParaRPr>
          </a:p>
        </p:txBody>
      </p:sp>
      <p:sp>
        <p:nvSpPr>
          <p:cNvPr id="18437" name="Rectangle 3"/>
          <p:cNvSpPr>
            <a:spLocks noChangeArrowheads="1"/>
          </p:cNvSpPr>
          <p:nvPr>
            <p:ph type="body"/>
          </p:nvPr>
        </p:nvSpPr>
        <p:spPr>
          <a:xfrm>
            <a:off x="731838" y="4559300"/>
            <a:ext cx="5849937" cy="431800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ECE259E1-2146-40D9-A502-0A98F992A3D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C80FCE66-81D6-4D34-8398-D9F3D01F4158}"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FB6CC697-3D2D-4F23-B5F5-B4BAD8E54C9F}"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1211E44F-0A8B-4F1A-85B1-80BFE2DC4812}"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F66BE8A2-18A6-41A5-A074-D5DF506804FE}"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2A6528BB-AFE7-44C6-966C-DC0E0376FE6C}"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80188C86-F170-4381-BD99-A24DCC6FC884}"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30B83BEB-C502-4FEB-B584-6D1AE0E5DA9F}"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3ED3F26E-A715-40EC-B594-9EC68B1CD494}"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13B40DCB-1872-4055-A28B-5407E5EA2237}"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A9DB0817-F885-4EA9-8E0B-9F8A7D226E1B}"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ABF3E1D2-54B7-4A6E-A9FF-021BB7DBA9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D11102E0-A6FC-4586-8E08-624753F06A6A}" type="slidenum">
              <a:rPr lang="en-US"/>
              <a:pPr>
                <a:defRPr/>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41586607-F841-484C-8918-D4943DF1BAE2}"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86C3CBCA-12E9-448E-B004-1D5D500960E1}"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87DE6F43-9B28-4F2B-8247-93AC7F31B104}"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929AED8A-BE40-4080-9C76-BA2D8FD0976D}"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1336446F-44AD-4A2C-8E15-2EA9049632BC}" type="slidenum">
              <a:rPr lang="en-US"/>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72EE23F1-0054-4BCD-8732-7D302654A859}" type="slidenum">
              <a:rPr lang="en-US"/>
              <a:pPr>
                <a:defRPr/>
              </a:pPr>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C3FB1E32-2885-4708-9432-43BAF1808BFF}" type="slidenum">
              <a:rPr lang="en-US"/>
              <a:pPr>
                <a:defRPr/>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2E5CB8F7-ABB2-472E-9123-F8EB922C8839}" type="slidenum">
              <a:rPr lang="en-US"/>
              <a:pPr>
                <a:defRPr/>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2BEB085B-6F68-44E2-8D8C-B95E2DD2B75D}" type="slidenum">
              <a:rPr lang="en-US"/>
              <a:pPr>
                <a:defRPr/>
              </a:pPr>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A60C8476-D425-413A-99C3-30EC31204E5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C722D715-7039-45E0-94D5-DBA440B48956}" type="slidenum">
              <a:rPr lang="en-US"/>
              <a:pPr>
                <a:defRPr/>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9163581B-2D2C-43D1-A8D8-14C6AD4428F8}" type="slidenum">
              <a:rPr lang="en-US"/>
              <a:pPr>
                <a:defRPr/>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2CF21D0F-63A1-48D8-BC04-29FFB3C19133}" type="slidenum">
              <a:rPr lang="en-US"/>
              <a:pPr>
                <a:defRPr/>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9EB981E3-36CE-488D-B4F0-10ECF73E8332}" type="slidenum">
              <a:rPr lang="en-US"/>
              <a:pPr>
                <a:defRPr/>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10A110CA-912D-4CC6-8892-BFAE593FFD91}" type="slidenum">
              <a:rPr lang="en-US"/>
              <a:pPr>
                <a:defRPr/>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90397AFF-8470-4F1D-A539-8F52F43EE331}" type="slidenum">
              <a:rPr lang="en-US"/>
              <a:pPr>
                <a:defRPr/>
              </a:pPr>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B0CC45A8-38DA-4001-A358-ED76C6046E74}" type="slidenum">
              <a:rPr lang="en-US"/>
              <a:pPr>
                <a:defRPr/>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A1F2A14E-FE0F-4D41-A66E-96194C49B72E}" type="slidenum">
              <a:rPr lang="en-US"/>
              <a:pPr>
                <a:defRPr/>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F57A6D59-D5C5-4F7E-AE5C-E7B9D4CB0CC7}" type="slidenum">
              <a:rPr lang="en-US"/>
              <a:pPr>
                <a:defRPr/>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7C577862-8167-4DCB-A983-A7FEB8D0761C}" type="slidenum">
              <a:rPr lang="en-US"/>
              <a:pPr>
                <a:defRPr/>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A3324F5E-B649-4845-AEF0-76786377F0B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162A08C2-0E99-41E5-A6D0-B965A5D50995}"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41B01100-71F6-463B-8FAC-AFD1161D405C}" type="slidenum">
              <a:rPr lang="en-US"/>
              <a:pPr>
                <a:defRPr/>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25793FE3-73E2-43E2-B51C-A7459A3AFE55}" type="slidenum">
              <a:rPr lang="en-US"/>
              <a:pPr>
                <a:defRPr/>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8ABF1C50-576A-4C00-9FE7-A67C11D4D232}" type="slidenum">
              <a:rPr lang="en-US"/>
              <a:pPr>
                <a:defRPr/>
              </a:pPr>
              <a:t>‹#›</a:t>
            </a:fld>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E814629E-F3FF-4956-82D2-2E7EA6170126}" type="slidenum">
              <a:rPr lang="en-US"/>
              <a:pPr>
                <a:defRPr/>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6BCF41FA-1EEA-4689-8DFA-2035352AB444}" type="slidenum">
              <a:rPr lang="en-US"/>
              <a:pPr>
                <a:defRPr/>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42C09739-C260-4FDD-816E-70D5C8903B11}" type="slidenum">
              <a:rPr lang="en-US"/>
              <a:pPr>
                <a:defRPr/>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846E2E51-9529-492D-BFF7-DBE5C23A5833}" type="slidenum">
              <a:rPr lang="en-US"/>
              <a:pPr>
                <a:defRPr/>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9AFDA64F-7C72-4E6C-BDD8-D3A70A1A66F2}" type="slidenum">
              <a:rPr lang="en-US"/>
              <a:pPr>
                <a:defRPr/>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6B1E2B2B-C325-4968-B3B2-8542C4B053B6}" type="slidenum">
              <a:rPr lang="en-US"/>
              <a:pPr>
                <a:defRPr/>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FEE62994-DD26-4262-8FDB-CC6AE83FC4F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10F9C44F-5F02-4DF8-8578-908A9EA78E9F}" type="slidenum">
              <a:rPr lang="en-US"/>
              <a:pPr>
                <a:defRPr/>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E2C080EF-E75F-4AB5-B1D8-0DD254CD4A37}" type="slidenum">
              <a:rPr lang="en-US"/>
              <a:pPr>
                <a:defRPr/>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805AF935-49A9-470B-AA11-ADD1501F175D}" type="slidenum">
              <a:rPr lang="en-US"/>
              <a:pPr>
                <a:defRPr/>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6D9EB71A-2F45-4F96-B2D6-ED16C49E483E}" type="slidenum">
              <a:rPr lang="en-US"/>
              <a:pPr>
                <a:defRPr/>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A07B29BA-1104-46D2-9F40-5DF5CF27D1A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363181CB-46BF-4EE5-B806-387D3AA6E75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4DED726C-8EAF-474A-94CE-9F67DA03976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A8DC9454-BCDE-4AF6-9697-FF5A1EFAA7B5}"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53F5521E-7DD0-47D4-919F-ABDBE83AA98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DA19DA5E-A822-4686-B7AF-2DC29A8874E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2C0E5A2C-90A3-40D9-BD4F-0730A0BF07F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54164C8E-5F96-4B57-B358-B2FEAEC8C2E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41EB76F2-1B93-447E-A04B-6B695193ACE1}"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07787819-03A3-4023-9DCF-4FB74B5EEB06}"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E57AA0E4-8C8F-4F41-85EF-A33881A2256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A516C2F6-0D04-452E-9934-E05E872916F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7234BD94-93E7-4003-A16D-D44A32F282D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C4DAC642-DA4A-4FE8-902B-8F886048915A}"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0C6CD2E1-863A-405B-A439-64DB886EC299}"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8E1A6E23-6E41-48FF-9605-22182A9B046F}"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FAB62E84-3047-4339-B3C5-1A59C59B6FA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A16F8EBD-A3B1-4B30-A48A-862A04CF1FEF}"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EE062109-296A-4A30-A28A-9A1041E76DB1}"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8857A8AD-8F96-4BF6-A178-8D628430C6C3}"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E3C9F871-736B-4062-90DA-2A7C39CC6EE0}"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D9078368-2958-42C6-9BA6-1DEAE4AB4C7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252AABBB-58D9-4940-94F7-E9D563A76CD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177287F2-8167-43C3-827F-83E9BF2F8E66}"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8A99DC30-2938-4063-A275-1A7C084DFA4F}"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AC17A202-A9BB-4289-80D0-0080F22FD6CD}"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8B10FFFD-1FE5-4AAF-97F3-4296C00E2D6C}"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0919696F-403A-4D74-ABE5-838E77EA4E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959D351B-41AD-49E5-90B3-22BF3FE35C71}"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0829C574-ABE5-4E3A-B61A-00CF16B252A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62212A9A-C97A-4C0C-A6B9-ADC9CB00F35B}"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0438A301-E0E1-4DA3-90D9-38BCED43409B}"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E1A6278F-F830-495F-B0DC-485868907F12}"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EF37222A-BE82-4106-9AB5-9E239D6EBCB3}"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B0765692-DD6A-474E-9048-596908817A54}"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A27414E2-EA24-49C4-BF13-6F399EAFA76B}"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85ABAA56-5F6F-4863-B02C-3012546000BA}"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8A64EC20-0126-4ECF-968B-CE04394D662A}"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F2D37E26-32FA-4F99-93BD-49638B10E6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5A863884-AC4B-45E1-A9AA-7ADA5FCEFEAE}"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C949199E-D073-4AB8-BAC3-29C8CEB886B9}"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CA806F9A-A7BD-4A7E-92D5-B309176C4296}"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4F23FC65-65D5-4EAC-A416-3CB5456CA935}"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65C8FBAB-9C14-4AFC-B374-8CA97110B8F4}"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33F39C86-761D-4E3B-9F26-113CD54625F5}"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5CD80F09-8073-438B-8873-8BC3FDA5A069}"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FEEE2AEA-E76D-462B-A483-1BDDF596744A}"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F744FE22-525A-42FE-B400-74016896F076}"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535A5679-A1FC-4BFD-B917-320DE68EC7F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A267629F-1FF9-45B7-844B-EE6C46A01CA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D97A3415-2E73-4363-B08A-A18931AD0EB7}"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30DFBA60-B876-48B2-9027-A59BEA429421}"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B1C461F5-DD5A-4976-BF09-852900786B04}"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8FF61096-0077-4D10-A8C6-1F16C68DCB72}"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87C1985B-F651-49E1-AB19-5DC365F6789A}"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29A60DDC-ACDD-4107-9482-5AD91189EF21}"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17971858-4307-4A2D-9943-0A37E6078DBD}"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BACF367F-C32B-448D-819E-61A11A55D0A7}"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FEFAF03F-D713-4AED-8BF7-E277A15D3CCE}"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B472D7EE-E127-4F73-84B1-1F6CAC5B61D4}"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5B0D77F9-96D1-4137-B744-9278AF9CCDE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B8F794A4-AACD-4B25-A0FD-CD89A9DC994F}"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15CA8E7B-59D5-460C-B68D-51DAA40959AA}"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FD40A292-75CE-4950-A7B2-93704FB5D560}"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13270D7C-2227-47B5-8D3A-FB67D1BD9FCD}"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056E75F6-AA10-4A97-A508-8D36C7E00E30}"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AD8AD3BB-FD6E-4A92-9F7D-E72CFC671AF9}"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7E5A4F08-D721-4E68-B332-943185D1AEA3}"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6B48A8B1-D0CC-48D5-A6B4-4DB475F4FFA7}"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E4C82FF9-1251-4204-8619-843F567ADDB0}"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767A81B8-ED93-4EC7-90C3-3309F7FC2CF8}"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85D43E43-647A-46D8-BA50-385F465A31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3911D29F-76C2-4DAA-ABB6-7073A65ED8C1}"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993072CE-BA9D-4CFC-ACD0-704E28F5108F}"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DA6A07CC-4899-46A4-953F-8D8941D91AF8}"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F0DA02A8-C484-4AC0-9BEF-F90EA54E0789}"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1422D4F3-480B-46F6-8F99-FF448EDAA80C}"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8AD4956E-90E0-4850-AA01-0FDB108FCD9A}"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DE22FB2A-52F5-468F-98BD-7DB7424ED7A9}"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F7E176F2-CC65-4882-827C-737D4C0D91A7}"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1B87A607-F329-4B0B-887C-4EB77FAA32A5}"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2C7CC59E-BFA7-4416-8C3F-92C8C969070E}"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EDF45351-F73C-4036-AB01-722C2C028A2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017A488D-0788-4E96-917C-22D51CCC53EB}"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503651B3-70A4-4230-8F5B-468A4B40C07B}"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B55A1907-57A7-4437-A362-0A8B6CF90F69}"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9275"/>
            <a:ext cx="4344987"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0625" y="1819275"/>
            <a:ext cx="4346575"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7043097E-8F62-4AE6-AC51-C0DB6294842C}"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07/05/16</a:t>
            </a:r>
          </a:p>
        </p:txBody>
      </p:sp>
      <p:sp>
        <p:nvSpPr>
          <p:cNvPr id="8" name="Rectangle 4"/>
          <p:cNvSpPr>
            <a:spLocks noGrp="1" noChangeArrowheads="1"/>
          </p:cNvSpPr>
          <p:nvPr>
            <p:ph type="sldNum" idx="11"/>
          </p:nvPr>
        </p:nvSpPr>
        <p:spPr>
          <a:ln/>
        </p:spPr>
        <p:txBody>
          <a:bodyPr/>
          <a:lstStyle>
            <a:lvl1pPr>
              <a:defRPr/>
            </a:lvl1pPr>
          </a:lstStyle>
          <a:p>
            <a:pPr>
              <a:defRPr/>
            </a:pPr>
            <a:fld id="{CB551125-45FE-4F3D-9E03-B44F8E838C21}"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07/05/16</a:t>
            </a:r>
          </a:p>
        </p:txBody>
      </p:sp>
      <p:sp>
        <p:nvSpPr>
          <p:cNvPr id="4" name="Rectangle 4"/>
          <p:cNvSpPr>
            <a:spLocks noGrp="1" noChangeArrowheads="1"/>
          </p:cNvSpPr>
          <p:nvPr>
            <p:ph type="sldNum" idx="11"/>
          </p:nvPr>
        </p:nvSpPr>
        <p:spPr>
          <a:ln/>
        </p:spPr>
        <p:txBody>
          <a:bodyPr/>
          <a:lstStyle>
            <a:lvl1pPr>
              <a:defRPr/>
            </a:lvl1pPr>
          </a:lstStyle>
          <a:p>
            <a:pPr>
              <a:defRPr/>
            </a:pPr>
            <a:fld id="{E9E99344-E94C-4F14-80D9-8AD9E7345248}"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07/05/16</a:t>
            </a:r>
          </a:p>
        </p:txBody>
      </p:sp>
      <p:sp>
        <p:nvSpPr>
          <p:cNvPr id="3" name="Rectangle 4"/>
          <p:cNvSpPr>
            <a:spLocks noGrp="1" noChangeArrowheads="1"/>
          </p:cNvSpPr>
          <p:nvPr>
            <p:ph type="sldNum" idx="11"/>
          </p:nvPr>
        </p:nvSpPr>
        <p:spPr>
          <a:ln/>
        </p:spPr>
        <p:txBody>
          <a:bodyPr/>
          <a:lstStyle>
            <a:lvl1pPr>
              <a:defRPr/>
            </a:lvl1pPr>
          </a:lstStyle>
          <a:p>
            <a:pPr>
              <a:defRPr/>
            </a:pPr>
            <a:fld id="{5C3E0E65-17FE-4C2B-B367-40C5635B525B}"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F114F379-98D3-42B3-9E57-6E28BB61FCEE}"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07/05/16</a:t>
            </a:r>
          </a:p>
        </p:txBody>
      </p:sp>
      <p:sp>
        <p:nvSpPr>
          <p:cNvPr id="6" name="Rectangle 4"/>
          <p:cNvSpPr>
            <a:spLocks noGrp="1" noChangeArrowheads="1"/>
          </p:cNvSpPr>
          <p:nvPr>
            <p:ph type="sldNum" idx="11"/>
          </p:nvPr>
        </p:nvSpPr>
        <p:spPr>
          <a:ln/>
        </p:spPr>
        <p:txBody>
          <a:bodyPr/>
          <a:lstStyle>
            <a:lvl1pPr>
              <a:defRPr/>
            </a:lvl1pPr>
          </a:lstStyle>
          <a:p>
            <a:pPr>
              <a:defRPr/>
            </a:pPr>
            <a:fld id="{144CBA94-41CA-4C5A-B870-E9693E4D1143}"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4C0EABC8-8CB6-470E-BF9D-069D8AE8C247}"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7400" y="1819275"/>
            <a:ext cx="2209800" cy="482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9275"/>
            <a:ext cx="6481762" cy="482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07/05/16</a:t>
            </a:r>
          </a:p>
        </p:txBody>
      </p:sp>
      <p:sp>
        <p:nvSpPr>
          <p:cNvPr id="5" name="Rectangle 4"/>
          <p:cNvSpPr>
            <a:spLocks noGrp="1" noChangeArrowheads="1"/>
          </p:cNvSpPr>
          <p:nvPr>
            <p:ph type="sldNum" idx="11"/>
          </p:nvPr>
        </p:nvSpPr>
        <p:spPr>
          <a:ln/>
        </p:spPr>
        <p:txBody>
          <a:bodyPr/>
          <a:lstStyle>
            <a:lvl1pPr>
              <a:defRPr/>
            </a:lvl1pPr>
          </a:lstStyle>
          <a:p>
            <a:pPr>
              <a:defRPr/>
            </a:pPr>
            <a:fld id="{381B2B6F-1BC8-4720-AC08-9E5A73DF307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2" name="Rectangle 2"/>
          <p:cNvSpPr>
            <a:spLocks noGrp="1" noChangeArrowheads="1"/>
          </p:cNvSpPr>
          <p:nvPr>
            <p:ph type="dt"/>
          </p:nvPr>
        </p:nvSpPr>
        <p:spPr bwMode="auto">
          <a:xfrm>
            <a:off x="0" y="0"/>
            <a:ext cx="0" cy="25273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n-ea"/>
                <a:cs typeface="+mn-cs"/>
              </a:defRPr>
            </a:lvl1pPr>
          </a:lstStyle>
          <a:p>
            <a:pPr>
              <a:defRPr/>
            </a:pPr>
            <a:r>
              <a:rPr lang="en-US"/>
              <a:t>07/05/16</a:t>
            </a:r>
          </a:p>
        </p:txBody>
      </p:sp>
      <p:sp>
        <p:nvSpPr>
          <p:cNvPr id="1027" name="Text Box 3"/>
          <p:cNvSpPr txBox="1">
            <a:spLocks noChangeArrowheads="1"/>
          </p:cNvSpPr>
          <p:nvPr/>
        </p:nvSpPr>
        <p:spPr bwMode="auto">
          <a:xfrm>
            <a:off x="-11798300" y="-11798300"/>
            <a:ext cx="11799888" cy="11799888"/>
          </a:xfrm>
          <a:prstGeom prst="rect">
            <a:avLst/>
          </a:prstGeom>
          <a:noFill/>
          <a:ln w="9525">
            <a:noFill/>
            <a:round/>
            <a:headEnd/>
            <a:tailEnd/>
          </a:ln>
          <a:effectLst/>
        </p:spPr>
        <p:txBody>
          <a:bodyPr wrap="none" anchor="ctr"/>
          <a:lstStyle/>
          <a:p>
            <a:pPr>
              <a:defRPr/>
            </a:pPr>
            <a:endParaRPr lang="en-US"/>
          </a:p>
        </p:txBody>
      </p:sp>
      <p:sp>
        <p:nvSpPr>
          <p:cNvPr id="1028" name="Rectangle 4"/>
          <p:cNvSpPr>
            <a:spLocks noGrp="1" noChangeArrowheads="1"/>
          </p:cNvSpPr>
          <p:nvPr>
            <p:ph type="sldNum"/>
          </p:nvPr>
        </p:nvSpPr>
        <p:spPr bwMode="auto">
          <a:xfrm>
            <a:off x="0" y="0"/>
            <a:ext cx="0" cy="392113"/>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n-ea"/>
                <a:cs typeface="+mn-cs"/>
              </a:defRPr>
            </a:lvl1pPr>
          </a:lstStyle>
          <a:p>
            <a:pPr>
              <a:defRPr/>
            </a:pPr>
            <a:fld id="{9AFD7E3A-2167-4449-B6BC-C1A42DEC030A}" type="slidenum">
              <a:rPr lang="en-US"/>
              <a:pPr>
                <a:defRPr/>
              </a:pPr>
              <a:t>‹#›</a:t>
            </a:fld>
            <a:endParaRPr lang="en-US"/>
          </a:p>
        </p:txBody>
      </p:sp>
      <p:sp>
        <p:nvSpPr>
          <p:cNvPr id="1030" name="Rectangle 5"/>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10243"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10244"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CFD9F8FC-8B02-408B-A736-F39AD9C4F7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11267"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11268"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DBBC1E86-F9A9-46DF-AAD6-21277084CB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12291"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12292"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B0AC8ED9-E7DF-414B-9CE0-F1C131CD321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13315"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13316"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D4352A1E-2A30-4B80-9DB8-0056AD154B0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2051"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2052"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081A0CF1-439A-4CBD-BD2A-7B6F6AE75C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3075"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3076"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5D73DDF1-154F-4D8D-83E5-FE4BD53BC03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4099"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4100"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E02F6C7C-0E1D-4A13-9DAE-84E1EE1342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5123"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5124"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63B89697-A880-4D9D-B90C-1EDA22BFEB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6147"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6148"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0482E945-5EBE-466E-BEEF-724EECE738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7171"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7172"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336AFEDE-7821-460B-B640-4756DE845F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8195"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8196"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FCAA48F6-E8F0-44A2-821A-5118A0A11C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AF3C7"/>
            </a:gs>
            <a:gs pos="100000">
              <a:srgbClr val="DDFAED"/>
            </a:gs>
          </a:gsLst>
          <a:lin ang="5400000" scaled="1"/>
        </a:gra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754063" y="2414588"/>
            <a:ext cx="8542337" cy="1658937"/>
          </a:xfrm>
          <a:prstGeom prst="rect">
            <a:avLst/>
          </a:prstGeom>
          <a:noFill/>
          <a:ln w="9525">
            <a:noFill/>
            <a:round/>
            <a:headEnd/>
            <a:tailEnd/>
          </a:ln>
        </p:spPr>
        <p:txBody>
          <a:bodyPr vert="horz" wrap="square" lIns="101880" tIns="51120" rIns="101880" bIns="51120" numCol="1" anchor="ctr" anchorCtr="0" compatLnSpc="1">
            <a:prstTxWarp prst="textNoShape">
              <a:avLst/>
            </a:prstTxWarp>
          </a:bodyPr>
          <a:lstStyle/>
          <a:p>
            <a:pPr lvl="0"/>
            <a:r>
              <a:rPr lang="en-GB" smtClean="0"/>
              <a:t>Click to edit the title text format</a:t>
            </a:r>
          </a:p>
        </p:txBody>
      </p:sp>
      <p:sp>
        <p:nvSpPr>
          <p:cNvPr id="9219" name="Rectangle 2"/>
          <p:cNvSpPr>
            <a:spLocks noGrp="1" noChangeArrowheads="1"/>
          </p:cNvSpPr>
          <p:nvPr>
            <p:ph type="body" idx="1"/>
          </p:nvPr>
        </p:nvSpPr>
        <p:spPr bwMode="auto">
          <a:xfrm>
            <a:off x="503238" y="1819275"/>
            <a:ext cx="8843962" cy="4821238"/>
          </a:xfrm>
          <a:prstGeom prst="rect">
            <a:avLst/>
          </a:prstGeom>
          <a:noFill/>
          <a:ln w="9525">
            <a:noFill/>
            <a:round/>
            <a:headEnd/>
            <a:tailEnd/>
          </a:ln>
        </p:spPr>
        <p:txBody>
          <a:bodyPr vert="horz" wrap="square" lIns="0" tIns="136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3"/>
          <p:cNvSpPr>
            <a:spLocks noGrp="1" noChangeArrowheads="1"/>
          </p:cNvSpPr>
          <p:nvPr>
            <p:ph type="dt"/>
          </p:nvPr>
        </p:nvSpPr>
        <p:spPr bwMode="auto">
          <a:xfrm>
            <a:off x="0" y="0"/>
            <a:ext cx="0" cy="25288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r>
              <a:rPr lang="en-US"/>
              <a:t>07/05/16</a:t>
            </a:r>
          </a:p>
        </p:txBody>
      </p:sp>
      <p:sp>
        <p:nvSpPr>
          <p:cNvPr id="9220" name="Rectangle 4"/>
          <p:cNvSpPr>
            <a:spLocks noGrp="1" noChangeArrowheads="1"/>
          </p:cNvSpPr>
          <p:nvPr>
            <p:ph type="sldNum"/>
          </p:nvPr>
        </p:nvSpPr>
        <p:spPr bwMode="auto">
          <a:xfrm>
            <a:off x="0" y="0"/>
            <a:ext cx="0" cy="393700"/>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ClrTx/>
              <a:buFontTx/>
              <a:buNone/>
              <a:defRPr sz="2000">
                <a:solidFill>
                  <a:srgbClr val="000000"/>
                </a:solidFill>
                <a:latin typeface="+mn-lt"/>
                <a:ea typeface="DejaVu Sans" charset="0"/>
                <a:cs typeface="DejaVu Sans" charset="0"/>
              </a:defRPr>
            </a:lvl1pPr>
          </a:lstStyle>
          <a:p>
            <a:pPr>
              <a:defRPr/>
            </a:pPr>
            <a:fld id="{A1353AD5-DF92-45D2-A44C-13D6D3A3423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p:txStyles>
    <p:titleStyle>
      <a:lvl1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2pPr>
      <a:lvl3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3pPr>
      <a:lvl4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4pPr>
      <a:lvl5pPr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pitchFamily="16" charset="0"/>
        <a:defRPr sz="2000">
          <a:solidFill>
            <a:srgbClr val="000000"/>
          </a:solidFill>
          <a:latin typeface="Calibri" pitchFamily="32" charset="0"/>
          <a:ea typeface="WenQuanYi Zen Hei Sharp" charset="0"/>
          <a:cs typeface="WenQuanYi Zen Hei Sharp" charset="0"/>
        </a:defRPr>
      </a:lvl9pPr>
    </p:titleStyle>
    <p:bodyStyle>
      <a:lvl1pPr marL="342900" indent="-342900" algn="l" defTabSz="457200" rtl="0" eaLnBrk="0" fontAlgn="base" hangingPunct="0">
        <a:lnSpc>
          <a:spcPct val="97000"/>
        </a:lnSpc>
        <a:spcBef>
          <a:spcPct val="0"/>
        </a:spcBef>
        <a:spcAft>
          <a:spcPts val="1425"/>
        </a:spcAft>
        <a:buClr>
          <a:srgbClr val="000000"/>
        </a:buClr>
        <a:buSzPct val="100000"/>
        <a:buFont typeface="Times New Roman" pitchFamily="16" charset="0"/>
        <a:buChar char="•"/>
        <a:defRPr sz="36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pitchFamily="16" charset="0"/>
        <a:buChar char="–"/>
        <a:defRPr sz="2700">
          <a:solidFill>
            <a:srgbClr val="000000"/>
          </a:solidFill>
          <a:latin typeface="+mn-lt"/>
          <a:ea typeface="+mn-ea"/>
          <a:cs typeface="+mn-cs"/>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pitchFamily="16" charset="0"/>
        <a:buChar char="•"/>
        <a:defRPr sz="2200">
          <a:solidFill>
            <a:srgbClr val="000000"/>
          </a:solidFill>
          <a:latin typeface="+mn-lt"/>
          <a:ea typeface="+mn-ea"/>
          <a:cs typeface="+mn-cs"/>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pitchFamily="16" charset="0"/>
        <a:buChar char="–"/>
        <a:defRPr sz="2200">
          <a:solidFill>
            <a:srgbClr val="000000"/>
          </a:solidFill>
          <a:latin typeface="+mn-lt"/>
          <a:ea typeface="+mn-ea"/>
          <a:cs typeface="+mn-cs"/>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9.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F2DA">
            <a:alpha val="58038"/>
          </a:srgbClr>
        </a:solidFill>
        <a:effectLst/>
      </p:bgPr>
    </p:bg>
    <p:spTree>
      <p:nvGrpSpPr>
        <p:cNvPr id="1" name=""/>
        <p:cNvGrpSpPr/>
        <p:nvPr/>
      </p:nvGrpSpPr>
      <p:grpSpPr>
        <a:xfrm>
          <a:off x="0" y="0"/>
          <a:ext cx="0" cy="0"/>
          <a:chOff x="0" y="0"/>
          <a:chExt cx="0" cy="0"/>
        </a:xfrm>
      </p:grpSpPr>
      <p:pic>
        <p:nvPicPr>
          <p:cNvPr id="14338" name="Picture 13"/>
          <p:cNvPicPr>
            <a:picLocks noChangeAspect="1" noChangeArrowheads="1"/>
          </p:cNvPicPr>
          <p:nvPr/>
        </p:nvPicPr>
        <p:blipFill>
          <a:blip r:embed="rId3"/>
          <a:srcRect/>
          <a:stretch>
            <a:fillRect/>
          </a:stretch>
        </p:blipFill>
        <p:spPr bwMode="auto">
          <a:xfrm>
            <a:off x="3898900" y="3452813"/>
            <a:ext cx="2273300" cy="2109787"/>
          </a:xfrm>
          <a:prstGeom prst="rect">
            <a:avLst/>
          </a:prstGeom>
          <a:noFill/>
          <a:ln w="9525">
            <a:noFill/>
            <a:round/>
            <a:headEnd/>
            <a:tailEnd/>
          </a:ln>
        </p:spPr>
      </p:pic>
      <p:sp>
        <p:nvSpPr>
          <p:cNvPr id="14339" name="Line 1"/>
          <p:cNvSpPr>
            <a:spLocks noChangeShapeType="1"/>
          </p:cNvSpPr>
          <p:nvPr/>
        </p:nvSpPr>
        <p:spPr bwMode="auto">
          <a:xfrm flipH="1">
            <a:off x="3194050" y="0"/>
            <a:ext cx="14288" cy="7772400"/>
          </a:xfrm>
          <a:prstGeom prst="line">
            <a:avLst/>
          </a:prstGeom>
          <a:noFill/>
          <a:ln w="3240">
            <a:solidFill>
              <a:srgbClr val="A6A6A6"/>
            </a:solidFill>
            <a:prstDash val="dash"/>
            <a:miter lim="800000"/>
            <a:headEnd/>
            <a:tailEnd/>
          </a:ln>
        </p:spPr>
        <p:txBody>
          <a:bodyPr/>
          <a:lstStyle/>
          <a:p>
            <a:endParaRPr lang="en-US"/>
          </a:p>
        </p:txBody>
      </p:sp>
      <p:sp>
        <p:nvSpPr>
          <p:cNvPr id="14340" name="Line 2"/>
          <p:cNvSpPr>
            <a:spLocks noChangeShapeType="1"/>
          </p:cNvSpPr>
          <p:nvPr/>
        </p:nvSpPr>
        <p:spPr bwMode="auto">
          <a:xfrm flipH="1">
            <a:off x="6850063" y="0"/>
            <a:ext cx="14287" cy="7772400"/>
          </a:xfrm>
          <a:prstGeom prst="line">
            <a:avLst/>
          </a:prstGeom>
          <a:noFill/>
          <a:ln w="3240">
            <a:solidFill>
              <a:srgbClr val="A6A6A6"/>
            </a:solidFill>
            <a:prstDash val="dash"/>
            <a:miter lim="800000"/>
            <a:headEnd/>
            <a:tailEnd/>
          </a:ln>
        </p:spPr>
        <p:txBody>
          <a:bodyPr/>
          <a:lstStyle/>
          <a:p>
            <a:endParaRPr lang="en-US"/>
          </a:p>
        </p:txBody>
      </p:sp>
      <p:sp>
        <p:nvSpPr>
          <p:cNvPr id="15363" name="AutoShape 3"/>
          <p:cNvSpPr>
            <a:spLocks noChangeArrowheads="1"/>
          </p:cNvSpPr>
          <p:nvPr/>
        </p:nvSpPr>
        <p:spPr bwMode="auto">
          <a:xfrm>
            <a:off x="7086600" y="4361999"/>
            <a:ext cx="2574925" cy="2953201"/>
          </a:xfrm>
          <a:custGeom>
            <a:avLst/>
            <a:gdLst>
              <a:gd name="T0" fmla="*/ 2574925 w 2574925"/>
              <a:gd name="T1" fmla="*/ 1562100 h 3124200"/>
              <a:gd name="T2" fmla="*/ 1287463 w 2574925"/>
              <a:gd name="T3" fmla="*/ 3124200 h 3124200"/>
              <a:gd name="T4" fmla="*/ 0 w 2574925"/>
              <a:gd name="T5" fmla="*/ 1562100 h 3124200"/>
              <a:gd name="T6" fmla="*/ 1287463 w 2574925"/>
              <a:gd name="T7" fmla="*/ 0 h 3124200"/>
              <a:gd name="T8" fmla="*/ 0 w 2574925"/>
              <a:gd name="T9" fmla="*/ 0 h 3124200"/>
              <a:gd name="T10" fmla="*/ 2574925 w 2574925"/>
              <a:gd name="T11" fmla="*/ 3124200 h 3124200"/>
            </a:gdLst>
            <a:ahLst/>
            <a:cxnLst>
              <a:cxn ang="0">
                <a:pos x="T0" y="T1"/>
              </a:cxn>
              <a:cxn ang="0">
                <a:pos x="T2" y="T3"/>
              </a:cxn>
              <a:cxn ang="0">
                <a:pos x="T4" y="T5"/>
              </a:cxn>
              <a:cxn ang="0">
                <a:pos x="T6" y="T7"/>
              </a:cxn>
            </a:cxnLst>
            <a:rect l="T8" t="T9" r="T10" b="T11"/>
            <a:pathLst>
              <a:path w="2574925" h="3124200">
                <a:moveTo>
                  <a:pt x="0" y="0"/>
                </a:moveTo>
                <a:lnTo>
                  <a:pt x="8002" y="0"/>
                </a:lnTo>
                <a:lnTo>
                  <a:pt x="8002" y="5996"/>
                </a:lnTo>
                <a:lnTo>
                  <a:pt x="0" y="5996"/>
                </a:lnTo>
                <a:close/>
              </a:path>
            </a:pathLst>
          </a:custGeom>
          <a:noFill/>
          <a:ln w="9525">
            <a:noFill/>
            <a:round/>
            <a:headEnd/>
            <a:tailEnd/>
          </a:ln>
          <a:effectLst/>
        </p:spPr>
        <p:txBody>
          <a:bodyPr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1" dirty="0">
                <a:solidFill>
                  <a:srgbClr val="652C90"/>
                </a:solidFill>
                <a:latin typeface="+mn-lt"/>
                <a:cs typeface="Times New Roman" pitchFamily="16" charset="0"/>
              </a:rPr>
              <a:t>Convener</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latin typeface="+mn-lt"/>
                <a:cs typeface="Times New Roman" pitchFamily="16" charset="0"/>
              </a:rPr>
              <a:t>Dr. </a:t>
            </a:r>
            <a:r>
              <a:rPr lang="en-US" sz="1400" b="1" dirty="0" err="1">
                <a:solidFill>
                  <a:srgbClr val="000000"/>
                </a:solidFill>
                <a:latin typeface="+mn-lt"/>
                <a:cs typeface="Times New Roman" pitchFamily="16" charset="0"/>
              </a:rPr>
              <a:t>Umasankari</a:t>
            </a:r>
            <a:r>
              <a:rPr lang="en-US" sz="1400" b="1" dirty="0">
                <a:solidFill>
                  <a:srgbClr val="000000"/>
                </a:solidFill>
                <a:latin typeface="+mn-lt"/>
                <a:cs typeface="Times New Roman" pitchFamily="16" charset="0"/>
              </a:rPr>
              <a:t> </a:t>
            </a:r>
            <a:r>
              <a:rPr lang="en-US" sz="1400" b="1" dirty="0" err="1">
                <a:solidFill>
                  <a:srgbClr val="000000"/>
                </a:solidFill>
                <a:latin typeface="+mn-lt"/>
                <a:cs typeface="Times New Roman" pitchFamily="16" charset="0"/>
              </a:rPr>
              <a:t>Kannan</a:t>
            </a:r>
            <a:endParaRPr lang="en-US" sz="1400" b="1" dirty="0">
              <a:solidFill>
                <a:srgbClr val="000000"/>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mn-lt"/>
                <a:cs typeface="Times New Roman" pitchFamily="16" charset="0"/>
              </a:rPr>
              <a:t>RPDD, BARC, Mumbai </a:t>
            </a:r>
            <a:r>
              <a:rPr lang="en-US" sz="1400" dirty="0" smtClean="0">
                <a:solidFill>
                  <a:srgbClr val="000000"/>
                </a:solidFill>
                <a:latin typeface="+mn-lt"/>
                <a:cs typeface="Times New Roman" pitchFamily="16" charset="0"/>
              </a:rPr>
              <a:t>- 400085</a:t>
            </a:r>
            <a:endParaRPr lang="en-US" sz="1400" dirty="0">
              <a:solidFill>
                <a:srgbClr val="000000"/>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chemeClr val="tx1"/>
                </a:solidFill>
                <a:latin typeface="+mn-lt"/>
                <a:cs typeface="Times New Roman" pitchFamily="16" charset="0"/>
              </a:rPr>
              <a:t>uma_k@barc.gov.in</a:t>
            </a:r>
            <a:endParaRPr lang="en-US" sz="1400" dirty="0">
              <a:solidFill>
                <a:schemeClr val="tx1"/>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mn-lt"/>
                <a:cs typeface="Times New Roman" pitchFamily="16" charset="0"/>
              </a:rPr>
              <a:t>Tel: </a:t>
            </a:r>
            <a:r>
              <a:rPr lang="en-US" sz="1400" dirty="0" smtClean="0">
                <a:solidFill>
                  <a:srgbClr val="000000"/>
                </a:solidFill>
                <a:latin typeface="+mn-lt"/>
                <a:cs typeface="Times New Roman" pitchFamily="16" charset="0"/>
              </a:rPr>
              <a:t> +91-22-25595305</a:t>
            </a:r>
            <a:endParaRPr lang="en-US" sz="1400" dirty="0">
              <a:solidFill>
                <a:srgbClr val="000000"/>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400" dirty="0">
              <a:solidFill>
                <a:srgbClr val="000000"/>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1" dirty="0">
                <a:solidFill>
                  <a:srgbClr val="7030A0"/>
                </a:solidFill>
                <a:latin typeface="+mn-lt"/>
                <a:cs typeface="Times New Roman" pitchFamily="16" charset="0"/>
              </a:rPr>
              <a:t>Secretary</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latin typeface="+mn-lt"/>
                <a:cs typeface="Times New Roman" pitchFamily="16" charset="0"/>
              </a:rPr>
              <a:t>Dr. </a:t>
            </a:r>
            <a:r>
              <a:rPr lang="en-US" sz="1400" b="1" dirty="0">
                <a:solidFill>
                  <a:srgbClr val="000000"/>
                </a:solidFill>
                <a:latin typeface="+mn-lt"/>
                <a:cs typeface="Times New Roman" pitchFamily="16" charset="0"/>
              </a:rPr>
              <a:t>S</a:t>
            </a:r>
            <a:r>
              <a:rPr lang="en-US" sz="1400" b="1" dirty="0" smtClean="0">
                <a:solidFill>
                  <a:srgbClr val="000000"/>
                </a:solidFill>
                <a:latin typeface="+mn-lt"/>
                <a:cs typeface="Times New Roman" pitchFamily="16" charset="0"/>
              </a:rPr>
              <a:t>. V</a:t>
            </a:r>
            <a:r>
              <a:rPr lang="en-US" sz="1400" b="1" dirty="0">
                <a:solidFill>
                  <a:srgbClr val="000000"/>
                </a:solidFill>
                <a:latin typeface="+mn-lt"/>
                <a:cs typeface="Times New Roman" pitchFamily="16" charset="0"/>
              </a:rPr>
              <a:t>. </a:t>
            </a:r>
            <a:r>
              <a:rPr lang="en-US" sz="1400" b="1" dirty="0" err="1">
                <a:solidFill>
                  <a:srgbClr val="000000"/>
                </a:solidFill>
                <a:latin typeface="+mn-lt"/>
                <a:cs typeface="Times New Roman" pitchFamily="16" charset="0"/>
              </a:rPr>
              <a:t>Suryanarayana</a:t>
            </a:r>
            <a:endParaRPr lang="en-US" sz="1400" b="1" dirty="0">
              <a:solidFill>
                <a:srgbClr val="000000"/>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mn-lt"/>
                <a:cs typeface="Times New Roman" pitchFamily="16" charset="0"/>
              </a:rPr>
              <a:t>NPD, BARC, </a:t>
            </a:r>
            <a:r>
              <a:rPr lang="en-US" sz="1400" dirty="0" smtClean="0">
                <a:solidFill>
                  <a:srgbClr val="000000"/>
                </a:solidFill>
                <a:latin typeface="+mn-lt"/>
                <a:cs typeface="Times New Roman" pitchFamily="16" charset="0"/>
              </a:rPr>
              <a:t>Mumbai - 400085</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chemeClr val="tx1"/>
                </a:solidFill>
                <a:latin typeface="+mn-lt"/>
                <a:cs typeface="Times New Roman" pitchFamily="16" charset="0"/>
              </a:rPr>
              <a:t>snarayan@barc.gov.in</a:t>
            </a:r>
            <a:endParaRPr lang="en-US" sz="1400" dirty="0">
              <a:solidFill>
                <a:schemeClr val="tx1"/>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mn-lt"/>
                <a:cs typeface="Times New Roman" pitchFamily="16" charset="0"/>
              </a:rPr>
              <a:t>Tel</a:t>
            </a:r>
            <a:r>
              <a:rPr lang="en-US" sz="1400" dirty="0" smtClean="0">
                <a:solidFill>
                  <a:srgbClr val="000000"/>
                </a:solidFill>
                <a:latin typeface="+mn-lt"/>
                <a:cs typeface="Times New Roman" pitchFamily="16" charset="0"/>
              </a:rPr>
              <a:t>:  +91-22-25593662</a:t>
            </a:r>
            <a:endParaRPr lang="en-US" sz="1400" dirty="0">
              <a:solidFill>
                <a:srgbClr val="000000"/>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400" b="1" dirty="0" smtClean="0">
              <a:solidFill>
                <a:srgbClr val="C00000"/>
              </a:solidFill>
              <a:latin typeface="+mn-lt"/>
              <a:cs typeface="Times New Roman" pitchFamily="16"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smtClean="0">
                <a:solidFill>
                  <a:srgbClr val="C00000"/>
                </a:solidFill>
                <a:latin typeface="+mn-lt"/>
                <a:cs typeface="Times New Roman" pitchFamily="16" charset="0"/>
              </a:rPr>
              <a:t>Link</a:t>
            </a:r>
            <a:r>
              <a:rPr lang="en-US" sz="1400" b="1" dirty="0">
                <a:solidFill>
                  <a:srgbClr val="C00000"/>
                </a:solidFill>
                <a:latin typeface="+mn-lt"/>
                <a:cs typeface="Times New Roman" pitchFamily="16" charset="0"/>
              </a:rPr>
              <a:t>: www.*****</a:t>
            </a:r>
          </a:p>
        </p:txBody>
      </p:sp>
      <p:sp>
        <p:nvSpPr>
          <p:cNvPr id="14342" name="AutoShape 5"/>
          <p:cNvSpPr>
            <a:spLocks noChangeArrowheads="1"/>
          </p:cNvSpPr>
          <p:nvPr/>
        </p:nvSpPr>
        <p:spPr bwMode="auto">
          <a:xfrm>
            <a:off x="3429000" y="5334000"/>
            <a:ext cx="3352800" cy="515938"/>
          </a:xfrm>
          <a:custGeom>
            <a:avLst/>
            <a:gdLst>
              <a:gd name="T0" fmla="*/ 3352800 w 3352800"/>
              <a:gd name="T1" fmla="*/ 128771 h 730250"/>
              <a:gd name="T2" fmla="*/ 1676400 w 3352800"/>
              <a:gd name="T3" fmla="*/ 257543 h 730250"/>
              <a:gd name="T4" fmla="*/ 0 w 3352800"/>
              <a:gd name="T5" fmla="*/ 128771 h 730250"/>
              <a:gd name="T6" fmla="*/ 1676400 w 3352800"/>
              <a:gd name="T7" fmla="*/ 0 h 730250"/>
              <a:gd name="T8" fmla="*/ 0 60000 65536"/>
              <a:gd name="T9" fmla="*/ 0 60000 65536"/>
              <a:gd name="T10" fmla="*/ 0 60000 65536"/>
              <a:gd name="T11" fmla="*/ 0 60000 65536"/>
              <a:gd name="T12" fmla="*/ 0 w 3352800"/>
              <a:gd name="T13" fmla="*/ 0 h 730250"/>
              <a:gd name="T14" fmla="*/ 3352800 w 3352800"/>
              <a:gd name="T15" fmla="*/ 730250 h 730250"/>
            </a:gdLst>
            <a:ahLst/>
            <a:cxnLst>
              <a:cxn ang="T8">
                <a:pos x="T0" y="T1"/>
              </a:cxn>
              <a:cxn ang="T9">
                <a:pos x="T2" y="T3"/>
              </a:cxn>
              <a:cxn ang="T10">
                <a:pos x="T4" y="T5"/>
              </a:cxn>
              <a:cxn ang="T11">
                <a:pos x="T6" y="T7"/>
              </a:cxn>
            </a:cxnLst>
            <a:rect l="T12" t="T13" r="T14" b="T15"/>
            <a:pathLst>
              <a:path w="3352800" h="730250">
                <a:moveTo>
                  <a:pt x="0" y="0"/>
                </a:moveTo>
                <a:lnTo>
                  <a:pt x="9313" y="0"/>
                </a:lnTo>
                <a:lnTo>
                  <a:pt x="9313" y="2028"/>
                </a:lnTo>
                <a:lnTo>
                  <a:pt x="0" y="2028"/>
                </a:lnTo>
                <a:close/>
              </a:path>
            </a:pathLst>
          </a:custGeom>
          <a:noFill/>
          <a:ln w="9525">
            <a:noFill/>
            <a:round/>
            <a:headEnd/>
            <a:tailEnd/>
          </a:ln>
        </p:spPr>
        <p:txBody>
          <a:bodyPr lIns="90000" tIns="45000" rIns="90000" bIns="45000">
            <a:spAutoFit/>
          </a:body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8000"/>
                </a:solidFill>
                <a:latin typeface="Calibri" pitchFamily="32" charset="0"/>
              </a:rPr>
              <a:t>                                                                              </a:t>
            </a:r>
          </a:p>
        </p:txBody>
      </p:sp>
      <p:sp>
        <p:nvSpPr>
          <p:cNvPr id="14343" name="AutoShape 6"/>
          <p:cNvSpPr>
            <a:spLocks noChangeArrowheads="1"/>
          </p:cNvSpPr>
          <p:nvPr/>
        </p:nvSpPr>
        <p:spPr bwMode="auto">
          <a:xfrm>
            <a:off x="3352800" y="6713538"/>
            <a:ext cx="3352800" cy="455612"/>
          </a:xfrm>
          <a:custGeom>
            <a:avLst/>
            <a:gdLst>
              <a:gd name="T0" fmla="*/ 3352800 w 3352800"/>
              <a:gd name="T1" fmla="*/ 70474 h 819150"/>
              <a:gd name="T2" fmla="*/ 1676400 w 3352800"/>
              <a:gd name="T3" fmla="*/ 140948 h 819150"/>
              <a:gd name="T4" fmla="*/ 0 w 3352800"/>
              <a:gd name="T5" fmla="*/ 70474 h 819150"/>
              <a:gd name="T6" fmla="*/ 1676400 w 3352800"/>
              <a:gd name="T7" fmla="*/ 0 h 819150"/>
              <a:gd name="T8" fmla="*/ 0 60000 65536"/>
              <a:gd name="T9" fmla="*/ 0 60000 65536"/>
              <a:gd name="T10" fmla="*/ 0 60000 65536"/>
              <a:gd name="T11" fmla="*/ 0 60000 65536"/>
              <a:gd name="T12" fmla="*/ 0 w 3352800"/>
              <a:gd name="T13" fmla="*/ 0 h 819150"/>
              <a:gd name="T14" fmla="*/ 3352800 w 3352800"/>
              <a:gd name="T15" fmla="*/ 819150 h 819150"/>
            </a:gdLst>
            <a:ahLst/>
            <a:cxnLst>
              <a:cxn ang="T8">
                <a:pos x="T0" y="T1"/>
              </a:cxn>
              <a:cxn ang="T9">
                <a:pos x="T2" y="T3"/>
              </a:cxn>
              <a:cxn ang="T10">
                <a:pos x="T4" y="T5"/>
              </a:cxn>
              <a:cxn ang="T11">
                <a:pos x="T6" y="T7"/>
              </a:cxn>
            </a:cxnLst>
            <a:rect l="T12" t="T13" r="T14" b="T15"/>
            <a:pathLst>
              <a:path w="3352800" h="819150">
                <a:moveTo>
                  <a:pt x="0" y="0"/>
                </a:moveTo>
                <a:lnTo>
                  <a:pt x="9313" y="0"/>
                </a:lnTo>
                <a:lnTo>
                  <a:pt x="9313" y="2278"/>
                </a:lnTo>
                <a:lnTo>
                  <a:pt x="0" y="2278"/>
                </a:lnTo>
                <a:close/>
              </a:path>
            </a:pathLst>
          </a:custGeom>
          <a:noFill/>
          <a:ln w="9525">
            <a:noFill/>
            <a:round/>
            <a:headEnd/>
            <a:tailEnd/>
          </a:ln>
        </p:spPr>
        <p:txBody>
          <a:bodyPr lIns="90000" tIns="45000" rIns="90000" bIns="45000">
            <a:spAutoFit/>
          </a:body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i="1">
                <a:solidFill>
                  <a:srgbClr val="984807"/>
                </a:solidFill>
                <a:latin typeface="Calibri" pitchFamily="32" charset="0"/>
              </a:rPr>
              <a:t>                                                                     </a:t>
            </a:r>
          </a:p>
        </p:txBody>
      </p:sp>
      <p:sp>
        <p:nvSpPr>
          <p:cNvPr id="15367" name="AutoShape 7"/>
          <p:cNvSpPr>
            <a:spLocks noChangeArrowheads="1"/>
          </p:cNvSpPr>
          <p:nvPr/>
        </p:nvSpPr>
        <p:spPr bwMode="auto">
          <a:xfrm>
            <a:off x="115888" y="298450"/>
            <a:ext cx="2743200" cy="2145287"/>
          </a:xfrm>
          <a:custGeom>
            <a:avLst/>
            <a:gdLst>
              <a:gd name="T0" fmla="*/ 2743200 w 2743200"/>
              <a:gd name="T1" fmla="*/ 1295400 h 2590800"/>
              <a:gd name="T2" fmla="*/ 1371600 w 2743200"/>
              <a:gd name="T3" fmla="*/ 2590800 h 2590800"/>
              <a:gd name="T4" fmla="*/ 0 w 2743200"/>
              <a:gd name="T5" fmla="*/ 1295400 h 2590800"/>
              <a:gd name="T6" fmla="*/ 1371600 w 2743200"/>
              <a:gd name="T7" fmla="*/ 0 h 2590800"/>
              <a:gd name="T8" fmla="*/ 0 w 2743200"/>
              <a:gd name="T9" fmla="*/ 0 h 2590800"/>
              <a:gd name="T10" fmla="*/ 2743200 w 2743200"/>
              <a:gd name="T11" fmla="*/ 2590800 h 2590800"/>
            </a:gdLst>
            <a:ahLst/>
            <a:cxnLst>
              <a:cxn ang="0">
                <a:pos x="T0" y="T1"/>
              </a:cxn>
              <a:cxn ang="0">
                <a:pos x="T2" y="T3"/>
              </a:cxn>
              <a:cxn ang="0">
                <a:pos x="T4" y="T5"/>
              </a:cxn>
              <a:cxn ang="0">
                <a:pos x="T6" y="T7"/>
              </a:cxn>
            </a:cxnLst>
            <a:rect l="T8" t="T9" r="T10" b="T11"/>
            <a:pathLst>
              <a:path w="2743200" h="2590800">
                <a:moveTo>
                  <a:pt x="0" y="0"/>
                </a:moveTo>
                <a:lnTo>
                  <a:pt x="7620" y="0"/>
                </a:lnTo>
                <a:lnTo>
                  <a:pt x="7620" y="13418"/>
                </a:lnTo>
                <a:lnTo>
                  <a:pt x="0" y="13418"/>
                </a:lnTo>
                <a:close/>
              </a:path>
            </a:pathLst>
          </a:custGeom>
          <a:noFill/>
          <a:ln w="9525">
            <a:noFill/>
            <a:round/>
            <a:headEnd/>
            <a:tailEnd/>
          </a:ln>
          <a:effectLst/>
        </p:spPr>
        <p:txBody>
          <a:bodyPr lIns="90000" tIns="45000" rIns="90000" bIns="45000">
            <a:spAutoFit/>
          </a:bodyPr>
          <a:lstStyle/>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1" dirty="0">
                <a:solidFill>
                  <a:srgbClr val="7030A0"/>
                </a:solidFill>
                <a:latin typeface="+mj-lt"/>
                <a:cs typeface="Times New Roman" pitchFamily="16" charset="0"/>
              </a:rPr>
              <a:t>Advisory Committee </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err="1" smtClean="0">
                <a:solidFill>
                  <a:srgbClr val="000000"/>
                </a:solidFill>
                <a:latin typeface="+mn-lt"/>
                <a:cs typeface="Times New Roman" pitchFamily="16" charset="0"/>
              </a:rPr>
              <a:t>Srikumar</a:t>
            </a:r>
            <a:r>
              <a:rPr lang="en-US" sz="1400" dirty="0" smtClean="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Banerjee</a:t>
            </a:r>
            <a:r>
              <a:rPr lang="en-US" sz="1400" dirty="0">
                <a:solidFill>
                  <a:srgbClr val="000000"/>
                </a:solidFill>
                <a:latin typeface="+mn-lt"/>
                <a:cs typeface="Times New Roman" pitchFamily="16" charset="0"/>
              </a:rPr>
              <a:t>, </a:t>
            </a:r>
            <a:r>
              <a:rPr lang="en-US" sz="1400" dirty="0" smtClean="0">
                <a:solidFill>
                  <a:srgbClr val="000000"/>
                </a:solidFill>
                <a:latin typeface="+mn-lt"/>
                <a:cs typeface="Times New Roman" pitchFamily="16" charset="0"/>
              </a:rPr>
              <a:t>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B. K</a:t>
            </a:r>
            <a:r>
              <a:rPr lang="en-US" sz="1400" dirty="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Dutta</a:t>
            </a:r>
            <a:r>
              <a:rPr lang="en-US" sz="1400" dirty="0">
                <a:solidFill>
                  <a:srgbClr val="000000"/>
                </a:solidFill>
                <a:latin typeface="+mn-lt"/>
                <a:cs typeface="Times New Roman" pitchFamily="16" charset="0"/>
              </a:rPr>
              <a:t>, HBNI</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S. M</a:t>
            </a:r>
            <a:r>
              <a:rPr lang="en-US" sz="1400" dirty="0">
                <a:solidFill>
                  <a:srgbClr val="000000"/>
                </a:solidFill>
                <a:latin typeface="+mn-lt"/>
                <a:cs typeface="Times New Roman" pitchFamily="16" charset="0"/>
              </a:rPr>
              <a:t>. </a:t>
            </a:r>
            <a:r>
              <a:rPr lang="en-US" sz="1400" dirty="0">
                <a:solidFill>
                  <a:srgbClr val="000000"/>
                </a:solidFill>
                <a:latin typeface="+mn-lt"/>
                <a:cs typeface="Times New Roman" pitchFamily="16" charset="0"/>
              </a:rPr>
              <a:t>Sharma, 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S</a:t>
            </a:r>
            <a:r>
              <a:rPr lang="en-US" sz="1400" dirty="0">
                <a:solidFill>
                  <a:srgbClr val="000000"/>
                </a:solidFill>
                <a:latin typeface="+mn-lt"/>
                <a:cs typeface="Times New Roman" pitchFamily="16" charset="0"/>
              </a:rPr>
              <a:t>. </a:t>
            </a:r>
            <a:r>
              <a:rPr lang="en-US" sz="1400" dirty="0">
                <a:solidFill>
                  <a:srgbClr val="000000"/>
                </a:solidFill>
                <a:latin typeface="+mn-lt"/>
                <a:cs typeface="Times New Roman" pitchFamily="16" charset="0"/>
              </a:rPr>
              <a:t>Kailas, 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S</a:t>
            </a:r>
            <a:r>
              <a:rPr lang="en-US" sz="1400" dirty="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Ganesan</a:t>
            </a:r>
            <a:r>
              <a:rPr lang="en-US" sz="1400" dirty="0">
                <a:solidFill>
                  <a:srgbClr val="000000"/>
                </a:solidFill>
                <a:latin typeface="+mn-lt"/>
                <a:cs typeface="Times New Roman" pitchFamily="16" charset="0"/>
              </a:rPr>
              <a:t>, 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P. D</a:t>
            </a:r>
            <a:r>
              <a:rPr lang="en-US" sz="1400" dirty="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Krishnani</a:t>
            </a:r>
            <a:r>
              <a:rPr lang="en-US" sz="1400" dirty="0">
                <a:solidFill>
                  <a:srgbClr val="000000"/>
                </a:solidFill>
                <a:latin typeface="+mn-lt"/>
                <a:cs typeface="Times New Roman" pitchFamily="16" charset="0"/>
              </a:rPr>
              <a:t>, NDPCI</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err="1" smtClean="0">
                <a:solidFill>
                  <a:srgbClr val="000000"/>
                </a:solidFill>
                <a:latin typeface="+mn-lt"/>
                <a:cs typeface="Times New Roman" pitchFamily="16" charset="0"/>
              </a:rPr>
              <a:t>Saibal</a:t>
            </a:r>
            <a:r>
              <a:rPr lang="en-US" sz="1400" dirty="0" smtClean="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Basu</a:t>
            </a:r>
            <a:r>
              <a:rPr lang="en-US" sz="1400" dirty="0">
                <a:solidFill>
                  <a:srgbClr val="000000"/>
                </a:solidFill>
                <a:latin typeface="+mn-lt"/>
                <a:cs typeface="Times New Roman" pitchFamily="16" charset="0"/>
              </a:rPr>
              <a:t>, </a:t>
            </a:r>
            <a:r>
              <a:rPr lang="en-US" sz="1400" dirty="0" smtClean="0">
                <a:solidFill>
                  <a:srgbClr val="000000"/>
                </a:solidFill>
                <a:latin typeface="+mn-lt"/>
                <a:cs typeface="Times New Roman" pitchFamily="16" charset="0"/>
              </a:rPr>
              <a:t>BARC</a:t>
            </a:r>
            <a:r>
              <a:rPr lang="en-US" sz="1600" dirty="0" smtClean="0">
                <a:solidFill>
                  <a:srgbClr val="000000"/>
                </a:solidFill>
                <a:latin typeface="Times New Roman" pitchFamily="16" charset="0"/>
                <a:cs typeface="Times New Roman" pitchFamily="16" charset="0"/>
              </a:rPr>
              <a:t> </a:t>
            </a:r>
            <a:endParaRPr lang="en-US" sz="1600" dirty="0">
              <a:solidFill>
                <a:srgbClr val="000000"/>
              </a:solidFill>
              <a:latin typeface="Times New Roman" pitchFamily="16" charset="0"/>
              <a:cs typeface="Times New Roman" pitchFamily="16" charset="0"/>
            </a:endParaRPr>
          </a:p>
        </p:txBody>
      </p:sp>
      <p:sp>
        <p:nvSpPr>
          <p:cNvPr id="14345" name="AutoShape 8"/>
          <p:cNvSpPr>
            <a:spLocks noChangeArrowheads="1"/>
          </p:cNvSpPr>
          <p:nvPr/>
        </p:nvSpPr>
        <p:spPr bwMode="auto">
          <a:xfrm>
            <a:off x="3429000" y="304800"/>
            <a:ext cx="3276600" cy="515938"/>
          </a:xfrm>
          <a:custGeom>
            <a:avLst/>
            <a:gdLst>
              <a:gd name="T0" fmla="*/ 3276600 w 3276600"/>
              <a:gd name="T1" fmla="*/ 72513 h 973138"/>
              <a:gd name="T2" fmla="*/ 1638300 w 3276600"/>
              <a:gd name="T3" fmla="*/ 145025 h 973138"/>
              <a:gd name="T4" fmla="*/ 0 w 3276600"/>
              <a:gd name="T5" fmla="*/ 72513 h 973138"/>
              <a:gd name="T6" fmla="*/ 1638300 w 3276600"/>
              <a:gd name="T7" fmla="*/ 0 h 973138"/>
              <a:gd name="T8" fmla="*/ 0 60000 65536"/>
              <a:gd name="T9" fmla="*/ 0 60000 65536"/>
              <a:gd name="T10" fmla="*/ 0 60000 65536"/>
              <a:gd name="T11" fmla="*/ 0 60000 65536"/>
              <a:gd name="T12" fmla="*/ 0 w 3276600"/>
              <a:gd name="T13" fmla="*/ 0 h 973138"/>
              <a:gd name="T14" fmla="*/ 3276600 w 3276600"/>
              <a:gd name="T15" fmla="*/ 973138 h 973138"/>
            </a:gdLst>
            <a:ahLst/>
            <a:cxnLst>
              <a:cxn ang="T8">
                <a:pos x="T0" y="T1"/>
              </a:cxn>
              <a:cxn ang="T9">
                <a:pos x="T2" y="T3"/>
              </a:cxn>
              <a:cxn ang="T10">
                <a:pos x="T4" y="T5"/>
              </a:cxn>
              <a:cxn ang="T11">
                <a:pos x="T6" y="T7"/>
              </a:cxn>
            </a:cxnLst>
            <a:rect l="T12" t="T13" r="T14" b="T15"/>
            <a:pathLst>
              <a:path w="3276600" h="973138">
                <a:moveTo>
                  <a:pt x="0" y="0"/>
                </a:moveTo>
                <a:lnTo>
                  <a:pt x="9102" y="0"/>
                </a:lnTo>
                <a:lnTo>
                  <a:pt x="9102" y="2702"/>
                </a:lnTo>
                <a:lnTo>
                  <a:pt x="0" y="2702"/>
                </a:lnTo>
                <a:close/>
              </a:path>
            </a:pathLst>
          </a:custGeom>
          <a:noFill/>
          <a:ln w="9525">
            <a:noFill/>
            <a:round/>
            <a:headEnd/>
            <a:tailEnd/>
          </a:ln>
        </p:spPr>
        <p:txBody>
          <a:bodyPr lIns="90000" tIns="45000" rIns="90000" bIns="45000">
            <a:spAutoFit/>
          </a:body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984807"/>
                </a:solidFill>
                <a:latin typeface="Calibri" pitchFamily="32" charset="0"/>
              </a:rPr>
              <a:t>                                                                                                </a:t>
            </a:r>
          </a:p>
        </p:txBody>
      </p:sp>
      <p:pic>
        <p:nvPicPr>
          <p:cNvPr id="14346" name="Picture 9"/>
          <p:cNvPicPr>
            <a:picLocks noChangeAspect="1" noChangeArrowheads="1"/>
          </p:cNvPicPr>
          <p:nvPr/>
        </p:nvPicPr>
        <p:blipFill>
          <a:blip r:embed="rId4"/>
          <a:srcRect/>
          <a:stretch>
            <a:fillRect/>
          </a:stretch>
        </p:blipFill>
        <p:spPr bwMode="auto">
          <a:xfrm>
            <a:off x="4724400" y="6172200"/>
            <a:ext cx="685800" cy="685800"/>
          </a:xfrm>
          <a:prstGeom prst="rect">
            <a:avLst/>
          </a:prstGeom>
          <a:noFill/>
          <a:ln w="9525">
            <a:noFill/>
            <a:round/>
            <a:headEnd/>
            <a:tailEnd/>
          </a:ln>
        </p:spPr>
      </p:pic>
      <p:sp>
        <p:nvSpPr>
          <p:cNvPr id="15370" name="Text Box 10"/>
          <p:cNvSpPr txBox="1">
            <a:spLocks noChangeArrowheads="1"/>
          </p:cNvSpPr>
          <p:nvPr/>
        </p:nvSpPr>
        <p:spPr bwMode="auto">
          <a:xfrm>
            <a:off x="7010400" y="188838"/>
            <a:ext cx="2819400" cy="4078362"/>
          </a:xfrm>
          <a:prstGeom prst="rect">
            <a:avLst/>
          </a:prstGeom>
          <a:noFill/>
          <a:ln w="9525">
            <a:noFill/>
            <a:round/>
            <a:headEnd/>
            <a:tailEnd/>
          </a:ln>
          <a:effectLst/>
        </p:spPr>
        <p:txBody>
          <a:bodyPr lIns="90000" tIns="46800" rIns="90000" bIns="46800">
            <a:spAutoFit/>
          </a:bodyPr>
          <a:lstStyle/>
          <a:p>
            <a:pPr marL="212725" indent="-211138">
              <a:lnSpc>
                <a:spcPct val="100000"/>
              </a:lnSpc>
              <a:buClrTx/>
              <a:buFontTx/>
              <a:buNone/>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r>
              <a:rPr lang="en-US" sz="1600" b="1" dirty="0">
                <a:solidFill>
                  <a:srgbClr val="7030A0"/>
                </a:solidFill>
                <a:latin typeface="+mn-lt"/>
                <a:cs typeface="Times New Roman" pitchFamily="16" charset="0"/>
              </a:rPr>
              <a:t>Participation and </a:t>
            </a:r>
            <a:r>
              <a:rPr lang="en-US" sz="1600" b="1" dirty="0" smtClean="0">
                <a:solidFill>
                  <a:srgbClr val="7030A0"/>
                </a:solidFill>
                <a:latin typeface="+mn-lt"/>
                <a:cs typeface="Times New Roman" pitchFamily="16" charset="0"/>
              </a:rPr>
              <a:t>Important </a:t>
            </a:r>
            <a:endParaRPr lang="en-US" sz="1600" b="1" dirty="0">
              <a:solidFill>
                <a:srgbClr val="7030A0"/>
              </a:solidFill>
              <a:latin typeface="+mn-lt"/>
              <a:cs typeface="Times New Roman" pitchFamily="16" charset="0"/>
            </a:endParaRPr>
          </a:p>
          <a:p>
            <a:pPr marL="212725" indent="-211138">
              <a:lnSpc>
                <a:spcPct val="100000"/>
              </a:lnSpc>
              <a:buClrTx/>
              <a:buFontTx/>
              <a:buNone/>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r>
              <a:rPr lang="en-US" sz="1600" b="1" dirty="0" smtClean="0">
                <a:solidFill>
                  <a:srgbClr val="7030A0"/>
                </a:solidFill>
                <a:latin typeface="+mn-lt"/>
                <a:cs typeface="Times New Roman" pitchFamily="16" charset="0"/>
              </a:rPr>
              <a:t>Dates</a:t>
            </a:r>
          </a:p>
          <a:p>
            <a:pPr marL="212725" indent="-211138">
              <a:lnSpc>
                <a:spcPct val="100000"/>
              </a:lnSpc>
              <a:buClrTx/>
              <a:buFontTx/>
              <a:buNone/>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endParaRPr lang="en-US" sz="1050" b="1" dirty="0">
              <a:solidFill>
                <a:srgbClr val="7030A0"/>
              </a:solidFill>
              <a:latin typeface="+mn-lt"/>
              <a:cs typeface="Times New Roman" pitchFamily="16" charset="0"/>
            </a:endParaRPr>
          </a:p>
          <a:p>
            <a:pPr marL="212725" indent="-211138">
              <a:lnSpc>
                <a:spcPct val="100000"/>
              </a:lnSpc>
              <a:buClr>
                <a:srgbClr val="3333CC"/>
              </a:buClr>
              <a:buFont typeface="Wingdings" charset="2"/>
              <a:buChar char=""/>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r>
              <a:rPr lang="en-US" sz="1400" dirty="0">
                <a:solidFill>
                  <a:srgbClr val="000000"/>
                </a:solidFill>
                <a:latin typeface="+mn-lt"/>
                <a:cs typeface="Times New Roman" pitchFamily="16" charset="0"/>
              </a:rPr>
              <a:t>Participants desiring to attend the school may send their applications through  proper channel  to the secretary of the school by 15</a:t>
            </a:r>
            <a:r>
              <a:rPr lang="en-US" sz="1400" baseline="33000" dirty="0">
                <a:solidFill>
                  <a:srgbClr val="000000"/>
                </a:solidFill>
                <a:latin typeface="+mn-lt"/>
                <a:cs typeface="Times New Roman" pitchFamily="16" charset="0"/>
              </a:rPr>
              <a:t>st</a:t>
            </a:r>
            <a:r>
              <a:rPr lang="en-US" sz="1400" dirty="0">
                <a:solidFill>
                  <a:srgbClr val="000000"/>
                </a:solidFill>
                <a:latin typeface="+mn-lt"/>
                <a:cs typeface="Times New Roman" pitchFamily="16" charset="0"/>
              </a:rPr>
              <a:t> Aug. 2016.</a:t>
            </a:r>
          </a:p>
          <a:p>
            <a:pPr marL="212725" indent="-211138">
              <a:lnSpc>
                <a:spcPct val="100000"/>
              </a:lnSpc>
              <a:buClrTx/>
              <a:buFontTx/>
              <a:buNone/>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endParaRPr lang="en-US" sz="1400" dirty="0">
              <a:solidFill>
                <a:srgbClr val="000000"/>
              </a:solidFill>
              <a:latin typeface="+mn-lt"/>
              <a:cs typeface="Times New Roman" pitchFamily="16" charset="0"/>
            </a:endParaRPr>
          </a:p>
          <a:p>
            <a:pPr marL="212725" indent="-211138">
              <a:lnSpc>
                <a:spcPct val="100000"/>
              </a:lnSpc>
              <a:buClr>
                <a:srgbClr val="3333CC"/>
              </a:buClr>
              <a:buFont typeface="Wingdings" charset="2"/>
              <a:buChar char=""/>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r>
              <a:rPr lang="en-US" sz="1400" dirty="0">
                <a:solidFill>
                  <a:srgbClr val="000000"/>
                </a:solidFill>
                <a:latin typeface="+mn-lt"/>
                <a:cs typeface="Times New Roman" pitchFamily="16" charset="0"/>
              </a:rPr>
              <a:t>Selection of participants will be intimated by </a:t>
            </a:r>
            <a:r>
              <a:rPr lang="en-US" sz="1400" dirty="0" smtClean="0">
                <a:solidFill>
                  <a:srgbClr val="000000"/>
                </a:solidFill>
                <a:latin typeface="+mn-lt"/>
                <a:cs typeface="Times New Roman" pitchFamily="16" charset="0"/>
              </a:rPr>
              <a:t>   </a:t>
            </a:r>
            <a:r>
              <a:rPr lang="en-US" sz="1400" dirty="0">
                <a:solidFill>
                  <a:srgbClr val="000000"/>
                </a:solidFill>
                <a:latin typeface="+mn-lt"/>
                <a:cs typeface="Times New Roman" pitchFamily="16" charset="0"/>
              </a:rPr>
              <a:t>31</a:t>
            </a:r>
            <a:r>
              <a:rPr lang="en-US" sz="1400" baseline="33000" dirty="0">
                <a:solidFill>
                  <a:srgbClr val="000000"/>
                </a:solidFill>
                <a:latin typeface="+mn-lt"/>
                <a:cs typeface="Times New Roman" pitchFamily="16" charset="0"/>
              </a:rPr>
              <a:t>st</a:t>
            </a:r>
            <a:r>
              <a:rPr lang="en-US" sz="1400" dirty="0">
                <a:solidFill>
                  <a:srgbClr val="000000"/>
                </a:solidFill>
                <a:latin typeface="+mn-lt"/>
                <a:cs typeface="Times New Roman" pitchFamily="16" charset="0"/>
              </a:rPr>
              <a:t> </a:t>
            </a:r>
            <a:r>
              <a:rPr lang="en-US" sz="1400" dirty="0" smtClean="0">
                <a:solidFill>
                  <a:srgbClr val="000000"/>
                </a:solidFill>
                <a:latin typeface="+mn-lt"/>
                <a:cs typeface="Times New Roman" pitchFamily="16" charset="0"/>
              </a:rPr>
              <a:t>August, </a:t>
            </a:r>
            <a:r>
              <a:rPr lang="en-US" sz="1400" dirty="0">
                <a:solidFill>
                  <a:srgbClr val="000000"/>
                </a:solidFill>
                <a:latin typeface="+mn-lt"/>
                <a:cs typeface="Times New Roman" pitchFamily="16" charset="0"/>
              </a:rPr>
              <a:t>2016.</a:t>
            </a:r>
            <a:endParaRPr lang="en-US" sz="1400" dirty="0">
              <a:solidFill>
                <a:srgbClr val="000000"/>
              </a:solidFill>
              <a:latin typeface="+mn-lt"/>
              <a:cs typeface="Times New Roman" pitchFamily="16" charset="0"/>
            </a:endParaRPr>
          </a:p>
          <a:p>
            <a:pPr marL="212725" indent="-211138">
              <a:lnSpc>
                <a:spcPct val="100000"/>
              </a:lnSpc>
              <a:buClrTx/>
              <a:buFontTx/>
              <a:buNone/>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endParaRPr lang="en-US" sz="1400" dirty="0">
              <a:solidFill>
                <a:srgbClr val="000000"/>
              </a:solidFill>
              <a:latin typeface="+mn-lt"/>
              <a:cs typeface="Times New Roman" pitchFamily="16" charset="0"/>
            </a:endParaRPr>
          </a:p>
          <a:p>
            <a:pPr marL="212725" indent="-211138">
              <a:lnSpc>
                <a:spcPct val="100000"/>
              </a:lnSpc>
              <a:buClr>
                <a:srgbClr val="3333CC"/>
              </a:buClr>
              <a:buFont typeface="Wingdings" charset="2"/>
              <a:buChar char=""/>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r>
              <a:rPr lang="en-US" sz="1400" dirty="0">
                <a:solidFill>
                  <a:srgbClr val="000000"/>
                </a:solidFill>
                <a:latin typeface="+mn-lt"/>
                <a:cs typeface="Times New Roman" pitchFamily="16" charset="0"/>
              </a:rPr>
              <a:t>Accommodation will be provided to all out station participants</a:t>
            </a:r>
            <a:r>
              <a:rPr lang="en-US" sz="1400" dirty="0" smtClean="0">
                <a:solidFill>
                  <a:srgbClr val="000000"/>
                </a:solidFill>
                <a:latin typeface="+mn-lt"/>
                <a:cs typeface="Times New Roman" pitchFamily="16" charset="0"/>
              </a:rPr>
              <a:t>. Travel </a:t>
            </a:r>
            <a:r>
              <a:rPr lang="en-US" sz="1400" dirty="0">
                <a:solidFill>
                  <a:srgbClr val="000000"/>
                </a:solidFill>
                <a:latin typeface="+mn-lt"/>
                <a:cs typeface="Times New Roman" pitchFamily="16" charset="0"/>
              </a:rPr>
              <a:t>assistance will be provided to  few selected student participants.</a:t>
            </a:r>
          </a:p>
          <a:p>
            <a:pPr marL="212725" indent="-211138">
              <a:buClrTx/>
              <a:buFontTx/>
              <a:buNone/>
              <a:tabLst>
                <a:tab pos="212725" algn="l"/>
                <a:tab pos="669925" algn="l"/>
                <a:tab pos="1127125" algn="l"/>
                <a:tab pos="1584325" algn="l"/>
                <a:tab pos="2041525" algn="l"/>
                <a:tab pos="2498725" algn="l"/>
                <a:tab pos="2955925" algn="l"/>
                <a:tab pos="3413125" algn="l"/>
                <a:tab pos="3870325" algn="l"/>
                <a:tab pos="4327525" algn="l"/>
                <a:tab pos="4784725" algn="l"/>
                <a:tab pos="5241925" algn="l"/>
                <a:tab pos="5699125" algn="l"/>
                <a:tab pos="6156325" algn="l"/>
                <a:tab pos="6613525" algn="l"/>
                <a:tab pos="7070725" algn="l"/>
                <a:tab pos="7527925" algn="l"/>
                <a:tab pos="7985125" algn="l"/>
                <a:tab pos="8442325" algn="l"/>
                <a:tab pos="8899525" algn="l"/>
                <a:tab pos="9356725" algn="l"/>
              </a:tabLst>
              <a:defRPr/>
            </a:pPr>
            <a:endParaRPr lang="en-US" sz="1600" dirty="0">
              <a:solidFill>
                <a:srgbClr val="000000"/>
              </a:solidFill>
              <a:latin typeface="Times New Roman" pitchFamily="16" charset="0"/>
              <a:cs typeface="Times New Roman" pitchFamily="16" charset="0"/>
            </a:endParaRPr>
          </a:p>
        </p:txBody>
      </p:sp>
      <p:sp>
        <p:nvSpPr>
          <p:cNvPr id="14348" name="Text Box 11"/>
          <p:cNvSpPr txBox="1">
            <a:spLocks noChangeArrowheads="1"/>
          </p:cNvSpPr>
          <p:nvPr/>
        </p:nvSpPr>
        <p:spPr bwMode="auto">
          <a:xfrm>
            <a:off x="3705225" y="5638800"/>
            <a:ext cx="2695575" cy="525463"/>
          </a:xfrm>
          <a:prstGeom prst="rect">
            <a:avLst/>
          </a:prstGeom>
          <a:noFill/>
          <a:ln w="9525">
            <a:noFill/>
            <a:round/>
            <a:headEnd/>
            <a:tailEnd/>
          </a:ln>
        </p:spPr>
        <p:txBody>
          <a:bodyPr wrap="none" lIns="90000" tIns="46800" rIns="90000" bIns="46800">
            <a:spAutoFit/>
          </a:body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7030A0"/>
                </a:solidFill>
                <a:latin typeface="Calibri" pitchFamily="32" charset="0"/>
              </a:rPr>
              <a:t>Multipurpose Hall,  TSH</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7030A0"/>
                </a:solidFill>
                <a:latin typeface="Calibri" pitchFamily="32" charset="0"/>
              </a:rPr>
              <a:t>Anushaktinagar, Mumbai-400094 </a:t>
            </a:r>
          </a:p>
        </p:txBody>
      </p:sp>
      <p:sp>
        <p:nvSpPr>
          <p:cNvPr id="14349" name="Text Box 12"/>
          <p:cNvSpPr txBox="1">
            <a:spLocks noChangeArrowheads="1"/>
          </p:cNvSpPr>
          <p:nvPr/>
        </p:nvSpPr>
        <p:spPr bwMode="auto">
          <a:xfrm>
            <a:off x="3683000" y="6858000"/>
            <a:ext cx="2870200" cy="741363"/>
          </a:xfrm>
          <a:prstGeom prst="rect">
            <a:avLst/>
          </a:prstGeom>
          <a:noFill/>
          <a:ln w="9525">
            <a:noFill/>
            <a:round/>
            <a:headEnd/>
            <a:tailEnd/>
          </a:ln>
        </p:spPr>
        <p:txBody>
          <a:bodyPr wrap="none" lIns="90000" tIns="46800" rIns="90000" bIns="46800">
            <a:spAutoFit/>
          </a:body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i="1">
                <a:solidFill>
                  <a:srgbClr val="7030A0"/>
                </a:solidFill>
                <a:latin typeface="Calibri" pitchFamily="32" charset="0"/>
              </a:rPr>
              <a:t> Organized by:</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i="1">
                <a:solidFill>
                  <a:srgbClr val="7030A0"/>
                </a:solidFill>
                <a:latin typeface="Calibri" pitchFamily="32" charset="0"/>
              </a:rPr>
              <a:t>Nuclear Data Physics Centre of India</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i="1">
                <a:solidFill>
                  <a:srgbClr val="7030A0"/>
                </a:solidFill>
                <a:latin typeface="Calibri" pitchFamily="32" charset="0"/>
              </a:rPr>
              <a:t>Bhabha Atomic Research Centre</a:t>
            </a:r>
          </a:p>
        </p:txBody>
      </p:sp>
      <p:sp>
        <p:nvSpPr>
          <p:cNvPr id="14350" name="Text Box 14"/>
          <p:cNvSpPr txBox="1">
            <a:spLocks noChangeArrowheads="1"/>
          </p:cNvSpPr>
          <p:nvPr/>
        </p:nvSpPr>
        <p:spPr bwMode="auto">
          <a:xfrm>
            <a:off x="4438650" y="5267325"/>
            <a:ext cx="1200150" cy="29527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B050"/>
                </a:solidFill>
              </a:rPr>
              <a:t>AHWR Core</a:t>
            </a:r>
          </a:p>
        </p:txBody>
      </p:sp>
      <p:pic>
        <p:nvPicPr>
          <p:cNvPr id="14351" name="Picture 15"/>
          <p:cNvPicPr>
            <a:picLocks noChangeAspect="1" noChangeArrowheads="1"/>
          </p:cNvPicPr>
          <p:nvPr/>
        </p:nvPicPr>
        <p:blipFill>
          <a:blip r:embed="rId5"/>
          <a:srcRect/>
          <a:stretch>
            <a:fillRect/>
          </a:stretch>
        </p:blipFill>
        <p:spPr bwMode="auto">
          <a:xfrm>
            <a:off x="3937000" y="1524000"/>
            <a:ext cx="2235200" cy="1752600"/>
          </a:xfrm>
          <a:prstGeom prst="rect">
            <a:avLst/>
          </a:prstGeom>
          <a:noFill/>
          <a:ln w="9525">
            <a:noFill/>
            <a:round/>
            <a:headEnd/>
            <a:tailEnd/>
          </a:ln>
        </p:spPr>
      </p:pic>
      <p:sp>
        <p:nvSpPr>
          <p:cNvPr id="15376" name="AutoShape 16"/>
          <p:cNvSpPr>
            <a:spLocks noChangeArrowheads="1"/>
          </p:cNvSpPr>
          <p:nvPr/>
        </p:nvSpPr>
        <p:spPr bwMode="auto">
          <a:xfrm>
            <a:off x="76200" y="2603500"/>
            <a:ext cx="3124200" cy="4145835"/>
          </a:xfrm>
          <a:custGeom>
            <a:avLst/>
            <a:gdLst>
              <a:gd name="T0" fmla="*/ 3124200 w 3124200"/>
              <a:gd name="T1" fmla="*/ 2286000 h 4572000"/>
              <a:gd name="T2" fmla="*/ 1562100 w 3124200"/>
              <a:gd name="T3" fmla="*/ 4572000 h 4572000"/>
              <a:gd name="T4" fmla="*/ 0 w 3124200"/>
              <a:gd name="T5" fmla="*/ 2286000 h 4572000"/>
              <a:gd name="T6" fmla="*/ 1562100 w 3124200"/>
              <a:gd name="T7" fmla="*/ 0 h 4572000"/>
              <a:gd name="T8" fmla="*/ 0 w 3124200"/>
              <a:gd name="T9" fmla="*/ 0 h 4572000"/>
              <a:gd name="T10" fmla="*/ 3124200 w 3124200"/>
              <a:gd name="T11" fmla="*/ 4572000 h 4572000"/>
            </a:gdLst>
            <a:ahLst/>
            <a:cxnLst>
              <a:cxn ang="0">
                <a:pos x="T0" y="T1"/>
              </a:cxn>
              <a:cxn ang="0">
                <a:pos x="T2" y="T3"/>
              </a:cxn>
              <a:cxn ang="0">
                <a:pos x="T4" y="T5"/>
              </a:cxn>
              <a:cxn ang="0">
                <a:pos x="T6" y="T7"/>
              </a:cxn>
            </a:cxnLst>
            <a:rect l="T8" t="T9" r="T10" b="T11"/>
            <a:pathLst>
              <a:path w="3124200" h="4572000">
                <a:moveTo>
                  <a:pt x="0" y="0"/>
                </a:moveTo>
                <a:lnTo>
                  <a:pt x="8043" y="0"/>
                </a:lnTo>
                <a:lnTo>
                  <a:pt x="8043" y="11404"/>
                </a:lnTo>
                <a:lnTo>
                  <a:pt x="0" y="11404"/>
                </a:lnTo>
                <a:close/>
              </a:path>
            </a:pathLst>
          </a:custGeom>
          <a:noFill/>
          <a:ln w="9525">
            <a:noFill/>
            <a:round/>
            <a:headEnd/>
            <a:tailEnd/>
          </a:ln>
          <a:effectLst/>
        </p:spPr>
        <p:txBody>
          <a:bodyPr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1" dirty="0">
                <a:solidFill>
                  <a:srgbClr val="7030A0"/>
                </a:solidFill>
                <a:latin typeface="+mj-lt"/>
                <a:cs typeface="Times New Roman" pitchFamily="16" charset="0"/>
              </a:rPr>
              <a:t>Technical </a:t>
            </a:r>
            <a:r>
              <a:rPr lang="en-US" sz="1600" b="1" dirty="0" err="1">
                <a:solidFill>
                  <a:srgbClr val="7030A0"/>
                </a:solidFill>
                <a:latin typeface="+mj-lt"/>
                <a:cs typeface="Times New Roman" pitchFamily="16" charset="0"/>
              </a:rPr>
              <a:t>Programme</a:t>
            </a:r>
            <a:r>
              <a:rPr lang="en-US" sz="1600" b="1" dirty="0">
                <a:solidFill>
                  <a:srgbClr val="7030A0"/>
                </a:solidFill>
                <a:latin typeface="+mj-lt"/>
                <a:cs typeface="Times New Roman" pitchFamily="16" charset="0"/>
              </a:rPr>
              <a:t> Committee</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err="1" smtClean="0">
                <a:solidFill>
                  <a:srgbClr val="000000"/>
                </a:solidFill>
                <a:latin typeface="+mn-lt"/>
                <a:cs typeface="Times New Roman" pitchFamily="16" charset="0"/>
              </a:rPr>
              <a:t>Alok</a:t>
            </a:r>
            <a:r>
              <a:rPr lang="en-US" sz="1400" dirty="0" smtClean="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Saxena</a:t>
            </a:r>
            <a:r>
              <a:rPr lang="en-US" sz="1400" dirty="0" smtClean="0">
                <a:solidFill>
                  <a:srgbClr val="000000"/>
                </a:solidFill>
                <a:latin typeface="+mn-lt"/>
                <a:cs typeface="Times New Roman" pitchFamily="16" charset="0"/>
              </a:rPr>
              <a:t>, NPD, BARC </a:t>
            </a:r>
            <a:r>
              <a:rPr lang="en-US" sz="1400" dirty="0">
                <a:solidFill>
                  <a:srgbClr val="000000"/>
                </a:solidFill>
                <a:latin typeface="+mn-lt"/>
                <a:cs typeface="Times New Roman" pitchFamily="16" charset="0"/>
              </a:rPr>
              <a:t>(Chairman)</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err="1" smtClean="0">
                <a:solidFill>
                  <a:srgbClr val="000000"/>
                </a:solidFill>
                <a:latin typeface="+mn-lt"/>
                <a:cs typeface="Times New Roman" pitchFamily="16" charset="0"/>
              </a:rPr>
              <a:t>Umasankari</a:t>
            </a:r>
            <a:r>
              <a:rPr lang="en-US" sz="1400" dirty="0" smtClean="0">
                <a:solidFill>
                  <a:srgbClr val="000000"/>
                </a:solidFill>
                <a:latin typeface="+mn-lt"/>
                <a:cs typeface="Times New Roman" pitchFamily="16" charset="0"/>
              </a:rPr>
              <a:t> </a:t>
            </a:r>
            <a:r>
              <a:rPr lang="en-US" sz="1400" dirty="0">
                <a:solidFill>
                  <a:srgbClr val="000000"/>
                </a:solidFill>
                <a:latin typeface="+mn-lt"/>
                <a:cs typeface="Times New Roman" pitchFamily="16" charset="0"/>
              </a:rPr>
              <a:t>K., RPDD</a:t>
            </a:r>
            <a:r>
              <a:rPr lang="en-US" sz="1400" dirty="0" smtClean="0">
                <a:solidFill>
                  <a:srgbClr val="000000"/>
                </a:solidFill>
                <a:latin typeface="+mn-lt"/>
                <a:cs typeface="Times New Roman" pitchFamily="16" charset="0"/>
              </a:rPr>
              <a:t>, BARC </a:t>
            </a:r>
            <a:r>
              <a:rPr lang="en-US" sz="1400" dirty="0">
                <a:solidFill>
                  <a:srgbClr val="000000"/>
                </a:solidFill>
                <a:latin typeface="+mn-lt"/>
                <a:cs typeface="Times New Roman" pitchFamily="16" charset="0"/>
              </a:rPr>
              <a:t>(Convener)</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B. K</a:t>
            </a:r>
            <a:r>
              <a:rPr lang="en-US" sz="1400" dirty="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Nayak</a:t>
            </a:r>
            <a:r>
              <a:rPr lang="en-US" sz="1400" dirty="0">
                <a:solidFill>
                  <a:srgbClr val="000000"/>
                </a:solidFill>
                <a:latin typeface="+mn-lt"/>
                <a:cs typeface="Times New Roman" pitchFamily="16" charset="0"/>
              </a:rPr>
              <a:t>, NPD, 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K</a:t>
            </a:r>
            <a:r>
              <a:rPr lang="en-US" sz="1400" dirty="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Devan</a:t>
            </a:r>
            <a:r>
              <a:rPr lang="en-US" sz="1400" dirty="0">
                <a:solidFill>
                  <a:srgbClr val="000000"/>
                </a:solidFill>
                <a:latin typeface="+mn-lt"/>
                <a:cs typeface="Times New Roman" pitchFamily="16" charset="0"/>
              </a:rPr>
              <a:t>, IGCAR</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M. P. S</a:t>
            </a:r>
            <a:r>
              <a:rPr lang="en-US" sz="1400" dirty="0">
                <a:solidFill>
                  <a:srgbClr val="000000"/>
                </a:solidFill>
                <a:latin typeface="+mn-lt"/>
                <a:cs typeface="Times New Roman" pitchFamily="16" charset="0"/>
              </a:rPr>
              <a:t>. </a:t>
            </a:r>
            <a:r>
              <a:rPr lang="en-US" sz="1400" dirty="0">
                <a:solidFill>
                  <a:srgbClr val="000000"/>
                </a:solidFill>
                <a:latin typeface="+mn-lt"/>
                <a:cs typeface="Times New Roman" pitchFamily="16" charset="0"/>
              </a:rPr>
              <a:t>Fernando, NPCIL</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Mala </a:t>
            </a:r>
            <a:r>
              <a:rPr lang="en-US" sz="1400" dirty="0">
                <a:solidFill>
                  <a:srgbClr val="000000"/>
                </a:solidFill>
                <a:latin typeface="+mn-lt"/>
                <a:cs typeface="Times New Roman" pitchFamily="16" charset="0"/>
              </a:rPr>
              <a:t>N. </a:t>
            </a:r>
            <a:r>
              <a:rPr lang="en-US" sz="1400" dirty="0" err="1">
                <a:solidFill>
                  <a:srgbClr val="000000"/>
                </a:solidFill>
                <a:latin typeface="+mn-lt"/>
                <a:cs typeface="Times New Roman" pitchFamily="16" charset="0"/>
              </a:rPr>
              <a:t>Rao</a:t>
            </a:r>
            <a:r>
              <a:rPr lang="en-US" sz="1400" dirty="0">
                <a:solidFill>
                  <a:srgbClr val="000000"/>
                </a:solidFill>
                <a:latin typeface="+mn-lt"/>
                <a:cs typeface="Times New Roman" pitchFamily="16" charset="0"/>
              </a:rPr>
              <a:t>, SSPD, 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err="1" smtClean="0">
                <a:solidFill>
                  <a:srgbClr val="000000"/>
                </a:solidFill>
                <a:latin typeface="+mn-lt"/>
                <a:cs typeface="Times New Roman" pitchFamily="16" charset="0"/>
              </a:rPr>
              <a:t>Gopal</a:t>
            </a:r>
            <a:r>
              <a:rPr lang="en-US" sz="1400" dirty="0" smtClean="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Mukerjee</a:t>
            </a:r>
            <a:r>
              <a:rPr lang="en-US" sz="1400" dirty="0">
                <a:solidFill>
                  <a:srgbClr val="000000"/>
                </a:solidFill>
                <a:latin typeface="+mn-lt"/>
                <a:cs typeface="Times New Roman" pitchFamily="16" charset="0"/>
              </a:rPr>
              <a:t>, VECC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G</a:t>
            </a:r>
            <a:r>
              <a:rPr lang="en-US" sz="1400" dirty="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Pandikumar</a:t>
            </a:r>
            <a:r>
              <a:rPr lang="en-US" sz="1400" dirty="0">
                <a:solidFill>
                  <a:srgbClr val="000000"/>
                </a:solidFill>
                <a:latin typeface="+mn-lt"/>
                <a:cs typeface="Times New Roman" pitchFamily="16" charset="0"/>
              </a:rPr>
              <a:t>, RSDD, IGCAR</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R. G</a:t>
            </a:r>
            <a:r>
              <a:rPr lang="en-US" sz="1400" dirty="0">
                <a:solidFill>
                  <a:srgbClr val="000000"/>
                </a:solidFill>
                <a:latin typeface="+mn-lt"/>
                <a:cs typeface="Times New Roman" pitchFamily="16" charset="0"/>
              </a:rPr>
              <a:t>. </a:t>
            </a:r>
            <a:r>
              <a:rPr lang="en-US" sz="1400" dirty="0">
                <a:solidFill>
                  <a:srgbClr val="000000"/>
                </a:solidFill>
                <a:latin typeface="+mn-lt"/>
                <a:cs typeface="Times New Roman" pitchFamily="16" charset="0"/>
              </a:rPr>
              <a:t>Thomas, NPD, BARC </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Rajeev </a:t>
            </a:r>
            <a:r>
              <a:rPr lang="en-US" sz="1400" dirty="0">
                <a:solidFill>
                  <a:srgbClr val="000000"/>
                </a:solidFill>
                <a:latin typeface="+mn-lt"/>
                <a:cs typeface="Times New Roman" pitchFamily="16" charset="0"/>
              </a:rPr>
              <a:t>Kumar, RPDD, BARC </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err="1" smtClean="0">
                <a:solidFill>
                  <a:srgbClr val="000000"/>
                </a:solidFill>
                <a:latin typeface="+mn-lt"/>
                <a:cs typeface="Times New Roman" pitchFamily="16" charset="0"/>
              </a:rPr>
              <a:t>Devesh</a:t>
            </a:r>
            <a:r>
              <a:rPr lang="en-US" sz="1400" dirty="0" smtClean="0">
                <a:solidFill>
                  <a:srgbClr val="000000"/>
                </a:solidFill>
                <a:latin typeface="+mn-lt"/>
                <a:cs typeface="Times New Roman" pitchFamily="16" charset="0"/>
              </a:rPr>
              <a:t> </a:t>
            </a:r>
            <a:r>
              <a:rPr lang="en-US" sz="1400" dirty="0">
                <a:solidFill>
                  <a:srgbClr val="000000"/>
                </a:solidFill>
                <a:latin typeface="+mn-lt"/>
                <a:cs typeface="Times New Roman" pitchFamily="16" charset="0"/>
              </a:rPr>
              <a:t>Raj, RPDD, 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err="1" smtClean="0">
                <a:solidFill>
                  <a:srgbClr val="000000"/>
                </a:solidFill>
                <a:latin typeface="+mn-lt"/>
                <a:cs typeface="Times New Roman" pitchFamily="16" charset="0"/>
              </a:rPr>
              <a:t>Kapil</a:t>
            </a:r>
            <a:r>
              <a:rPr lang="en-US" sz="1400" dirty="0" smtClean="0">
                <a:solidFill>
                  <a:srgbClr val="000000"/>
                </a:solidFill>
                <a:latin typeface="+mn-lt"/>
                <a:cs typeface="Times New Roman" pitchFamily="16" charset="0"/>
              </a:rPr>
              <a:t> </a:t>
            </a:r>
            <a:r>
              <a:rPr lang="en-US" sz="1400" dirty="0" err="1">
                <a:solidFill>
                  <a:srgbClr val="000000"/>
                </a:solidFill>
                <a:latin typeface="+mn-lt"/>
                <a:cs typeface="Times New Roman" pitchFamily="16" charset="0"/>
              </a:rPr>
              <a:t>Deo</a:t>
            </a:r>
            <a:r>
              <a:rPr lang="en-US" sz="1400" dirty="0">
                <a:solidFill>
                  <a:srgbClr val="000000"/>
                </a:solidFill>
                <a:latin typeface="+mn-lt"/>
                <a:cs typeface="Times New Roman" pitchFamily="16" charset="0"/>
              </a:rPr>
              <a:t>, RPDD, 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err="1" smtClean="0">
                <a:solidFill>
                  <a:srgbClr val="000000"/>
                </a:solidFill>
                <a:latin typeface="+mn-lt"/>
                <a:cs typeface="Times New Roman" pitchFamily="16" charset="0"/>
              </a:rPr>
              <a:t>Debanik</a:t>
            </a:r>
            <a:r>
              <a:rPr lang="en-US" sz="1400" dirty="0" smtClean="0">
                <a:solidFill>
                  <a:srgbClr val="000000"/>
                </a:solidFill>
                <a:latin typeface="+mn-lt"/>
                <a:cs typeface="Times New Roman" pitchFamily="16" charset="0"/>
              </a:rPr>
              <a:t> </a:t>
            </a:r>
            <a:r>
              <a:rPr lang="en-US" sz="1400" dirty="0">
                <a:solidFill>
                  <a:srgbClr val="000000"/>
                </a:solidFill>
                <a:latin typeface="+mn-lt"/>
                <a:cs typeface="Times New Roman" pitchFamily="16" charset="0"/>
              </a:rPr>
              <a:t>Roy, BRNS</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Raman </a:t>
            </a:r>
            <a:r>
              <a:rPr lang="en-US" sz="1400" dirty="0" err="1">
                <a:solidFill>
                  <a:srgbClr val="000000"/>
                </a:solidFill>
                <a:latin typeface="+mn-lt"/>
                <a:cs typeface="Times New Roman" pitchFamily="16" charset="0"/>
              </a:rPr>
              <a:t>Sehgal</a:t>
            </a:r>
            <a:r>
              <a:rPr lang="en-US" sz="1400" dirty="0">
                <a:solidFill>
                  <a:srgbClr val="000000"/>
                </a:solidFill>
                <a:latin typeface="+mn-lt"/>
                <a:cs typeface="Times New Roman" pitchFamily="16" charset="0"/>
              </a:rPr>
              <a:t>, NPD, BARC</a:t>
            </a:r>
          </a:p>
          <a:p>
            <a:pPr>
              <a:lnSpc>
                <a:spcPct val="100000"/>
              </a:lnSpc>
              <a:spcBef>
                <a:spcPts val="3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000000"/>
                </a:solidFill>
                <a:latin typeface="+mn-lt"/>
                <a:cs typeface="Times New Roman" pitchFamily="16" charset="0"/>
              </a:rPr>
              <a:t>S. V. </a:t>
            </a:r>
            <a:r>
              <a:rPr lang="en-US" sz="1400" dirty="0" err="1">
                <a:solidFill>
                  <a:srgbClr val="000000"/>
                </a:solidFill>
                <a:latin typeface="+mn-lt"/>
                <a:cs typeface="Times New Roman" pitchFamily="16" charset="0"/>
              </a:rPr>
              <a:t>Suryanarayana</a:t>
            </a:r>
            <a:r>
              <a:rPr lang="en-US" sz="1400" dirty="0">
                <a:solidFill>
                  <a:srgbClr val="000000"/>
                </a:solidFill>
                <a:latin typeface="+mn-lt"/>
                <a:cs typeface="Times New Roman" pitchFamily="16" charset="0"/>
              </a:rPr>
              <a:t>, NPD, BARC</a:t>
            </a:r>
            <a:endParaRPr lang="en-US" sz="1600" dirty="0">
              <a:solidFill>
                <a:srgbClr val="000000"/>
              </a:solidFill>
              <a:latin typeface="Times New Roman" pitchFamily="16" charset="0"/>
              <a:cs typeface="Times New Roman" pitchFamily="16" charset="0"/>
            </a:endParaRPr>
          </a:p>
        </p:txBody>
      </p:sp>
      <p:sp>
        <p:nvSpPr>
          <p:cNvPr id="14353" name="Text Box 17"/>
          <p:cNvSpPr txBox="1">
            <a:spLocks noChangeArrowheads="1"/>
          </p:cNvSpPr>
          <p:nvPr/>
        </p:nvSpPr>
        <p:spPr bwMode="auto">
          <a:xfrm>
            <a:off x="4029075" y="1447800"/>
            <a:ext cx="1990725" cy="35242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B050"/>
                </a:solidFill>
              </a:rPr>
              <a:t> </a:t>
            </a:r>
            <a:r>
              <a:rPr lang="en-US" sz="1400" b="1">
                <a:solidFill>
                  <a:srgbClr val="00B050"/>
                </a:solidFill>
              </a:rPr>
              <a:t>Neutron Array Setup</a:t>
            </a:r>
          </a:p>
        </p:txBody>
      </p:sp>
      <p:sp>
        <p:nvSpPr>
          <p:cNvPr id="14354" name="Text Box 18"/>
          <p:cNvSpPr txBox="1">
            <a:spLocks noChangeArrowheads="1"/>
          </p:cNvSpPr>
          <p:nvPr/>
        </p:nvSpPr>
        <p:spPr bwMode="auto">
          <a:xfrm>
            <a:off x="3200400" y="292100"/>
            <a:ext cx="3657600" cy="1140954"/>
          </a:xfrm>
          <a:prstGeom prst="rect">
            <a:avLst/>
          </a:prstGeom>
          <a:noFill/>
          <a:ln w="9525">
            <a:noFill/>
            <a:round/>
            <a:headEnd/>
            <a:tailEnd/>
          </a:ln>
        </p:spPr>
        <p:txBody>
          <a:bodyPr lIns="90000" tIns="46800" rIns="90000" bIns="46800">
            <a:spAutoFit/>
          </a:body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1" i="1" dirty="0" smtClean="0">
                <a:solidFill>
                  <a:srgbClr val="7030A0"/>
                </a:solidFill>
                <a:latin typeface="Calibri" pitchFamily="32" charset="0"/>
              </a:rPr>
              <a:t>NDPCI - BRNS </a:t>
            </a:r>
            <a:r>
              <a:rPr lang="en-US" sz="1500" b="1" i="1" dirty="0">
                <a:solidFill>
                  <a:srgbClr val="7030A0"/>
                </a:solidFill>
                <a:latin typeface="Calibri" pitchFamily="32" charset="0"/>
              </a:rPr>
              <a:t>School </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1" dirty="0">
                <a:solidFill>
                  <a:srgbClr val="7030A0"/>
                </a:solidFill>
                <a:latin typeface="Calibri" pitchFamily="32" charset="0"/>
              </a:rPr>
              <a:t>on </a:t>
            </a:r>
          </a:p>
          <a:p>
            <a:pPr algn="ctr">
              <a:lnSpc>
                <a:spcPct val="100000"/>
              </a:lnSpc>
              <a:spcAft>
                <a:spcPts val="600"/>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C00000"/>
                </a:solidFill>
                <a:latin typeface="Calibri" pitchFamily="32" charset="0"/>
              </a:rPr>
              <a:t>Nuclear Reactions and Applications</a:t>
            </a:r>
          </a:p>
          <a:p>
            <a:pPr algn="ctr">
              <a:lnSpc>
                <a:spcPct val="100000"/>
              </a:lnSpc>
              <a:spcAft>
                <a:spcPts val="600"/>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1" dirty="0">
                <a:solidFill>
                  <a:srgbClr val="7030A0"/>
                </a:solidFill>
                <a:latin typeface="Calibri" pitchFamily="32" charset="0"/>
              </a:rPr>
              <a:t>2 </a:t>
            </a:r>
            <a:r>
              <a:rPr lang="en-US" sz="1500" b="1" dirty="0" smtClean="0">
                <a:solidFill>
                  <a:srgbClr val="7030A0"/>
                </a:solidFill>
                <a:latin typeface="Calibri" pitchFamily="32" charset="0"/>
              </a:rPr>
              <a:t>- 12 November,  </a:t>
            </a:r>
            <a:r>
              <a:rPr lang="en-US" sz="1500" b="1" dirty="0">
                <a:solidFill>
                  <a:srgbClr val="7030A0"/>
                </a:solidFill>
                <a:latin typeface="Calibri" pitchFamily="32" charset="0"/>
              </a:rPr>
              <a:t>2016</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DAF2DA">
            <a:alpha val="58038"/>
          </a:srgbClr>
        </a:solidFill>
        <a:effectLst/>
      </p:bgPr>
    </p:bg>
    <p:spTree>
      <p:nvGrpSpPr>
        <p:cNvPr id="1" name=""/>
        <p:cNvGrpSpPr/>
        <p:nvPr/>
      </p:nvGrpSpPr>
      <p:grpSpPr>
        <a:xfrm>
          <a:off x="0" y="0"/>
          <a:ext cx="0" cy="0"/>
          <a:chOff x="0" y="0"/>
          <a:chExt cx="0" cy="0"/>
        </a:xfrm>
      </p:grpSpPr>
      <p:sp>
        <p:nvSpPr>
          <p:cNvPr id="15362" name="Line 1"/>
          <p:cNvSpPr>
            <a:spLocks noChangeShapeType="1"/>
          </p:cNvSpPr>
          <p:nvPr/>
        </p:nvSpPr>
        <p:spPr bwMode="auto">
          <a:xfrm flipH="1">
            <a:off x="3348038" y="0"/>
            <a:ext cx="14287" cy="7772400"/>
          </a:xfrm>
          <a:prstGeom prst="line">
            <a:avLst/>
          </a:prstGeom>
          <a:noFill/>
          <a:ln w="3240">
            <a:solidFill>
              <a:srgbClr val="A6A6A6"/>
            </a:solidFill>
            <a:prstDash val="dash"/>
            <a:miter lim="800000"/>
            <a:headEnd/>
            <a:tailEnd/>
          </a:ln>
        </p:spPr>
        <p:txBody>
          <a:bodyPr/>
          <a:lstStyle/>
          <a:p>
            <a:endParaRPr lang="en-US"/>
          </a:p>
        </p:txBody>
      </p:sp>
      <p:sp>
        <p:nvSpPr>
          <p:cNvPr id="15363" name="Line 2"/>
          <p:cNvSpPr>
            <a:spLocks noChangeShapeType="1"/>
          </p:cNvSpPr>
          <p:nvPr/>
        </p:nvSpPr>
        <p:spPr bwMode="auto">
          <a:xfrm flipH="1">
            <a:off x="6777038" y="0"/>
            <a:ext cx="14287" cy="7772400"/>
          </a:xfrm>
          <a:prstGeom prst="line">
            <a:avLst/>
          </a:prstGeom>
          <a:noFill/>
          <a:ln w="3240">
            <a:solidFill>
              <a:srgbClr val="A6A6A6"/>
            </a:solidFill>
            <a:prstDash val="dash"/>
            <a:miter lim="800000"/>
            <a:headEnd/>
            <a:tailEnd/>
          </a:ln>
        </p:spPr>
        <p:txBody>
          <a:bodyPr/>
          <a:lstStyle/>
          <a:p>
            <a:endParaRPr lang="en-US"/>
          </a:p>
        </p:txBody>
      </p:sp>
      <p:sp>
        <p:nvSpPr>
          <p:cNvPr id="16387" name="Text Box 3"/>
          <p:cNvSpPr txBox="1">
            <a:spLocks noChangeArrowheads="1"/>
          </p:cNvSpPr>
          <p:nvPr/>
        </p:nvSpPr>
        <p:spPr bwMode="auto">
          <a:xfrm>
            <a:off x="76200" y="92075"/>
            <a:ext cx="3124200" cy="7527925"/>
          </a:xfrm>
          <a:prstGeom prst="rect">
            <a:avLst/>
          </a:prstGeom>
          <a:noFill/>
          <a:ln w="9525">
            <a:noFill/>
            <a:round/>
            <a:headEnd/>
            <a:tailEnd/>
          </a:ln>
          <a:effectLst/>
        </p:spPr>
        <p:txBody>
          <a:bodyPr lIns="90000" tIns="46800" rIns="90000" bIns="46800">
            <a:spAutoFit/>
          </a:bodyPr>
          <a:lstStyle/>
          <a:p>
            <a:pPr algn="jus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7030A0"/>
                </a:solidFill>
                <a:latin typeface="+mn-lt"/>
                <a:cs typeface="Times New Roman" pitchFamily="16" charset="0"/>
              </a:rPr>
              <a:t>Background</a:t>
            </a:r>
          </a:p>
          <a:p>
            <a:pPr algn="just">
              <a:lnSpc>
                <a:spcPct val="125000"/>
              </a:lnSpc>
              <a:spcBef>
                <a:spcPts val="600"/>
              </a:spcBef>
              <a:spcAft>
                <a:spcPts val="600"/>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mn-lt"/>
                <a:cs typeface="Times New Roman" pitchFamily="16" charset="0"/>
              </a:rPr>
              <a:t>Nuclear energy is going to play a major role to satisfy the ever increasing global demand of energy. Advanced energy systems will have to address several aspects such as safety, management of long lived wastes and proliferation resistance of fuels. Internationally, several efforts are underway towards the development of advanced nuclear systems that would use more efficiently the uranium and thorium  resources, and produce a minimal amount of long-lived nuclear waste. </a:t>
            </a:r>
          </a:p>
          <a:p>
            <a:pPr algn="just">
              <a:lnSpc>
                <a:spcPct val="12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mn-lt"/>
                <a:cs typeface="Times New Roman" pitchFamily="16" charset="0"/>
              </a:rPr>
              <a:t>The design of the advanced nuclear system requires research and development  in numerous fields. Nuclear Data Physics Centre of India (NDPCI) is a body established for co-</a:t>
            </a:r>
            <a:r>
              <a:rPr lang="en-US" sz="1600" dirty="0" err="1">
                <a:solidFill>
                  <a:srgbClr val="000000"/>
                </a:solidFill>
                <a:latin typeface="+mn-lt"/>
                <a:cs typeface="Times New Roman" pitchFamily="16" charset="0"/>
              </a:rPr>
              <a:t>ordinating</a:t>
            </a:r>
            <a:r>
              <a:rPr lang="en-US" sz="1600" dirty="0">
                <a:solidFill>
                  <a:srgbClr val="000000"/>
                </a:solidFill>
                <a:latin typeface="+mn-lt"/>
                <a:cs typeface="Times New Roman" pitchFamily="16" charset="0"/>
              </a:rPr>
              <a:t> all the nuclear data physics activities from lab to application to users.</a:t>
            </a:r>
          </a:p>
        </p:txBody>
      </p:sp>
      <p:sp>
        <p:nvSpPr>
          <p:cNvPr id="16388" name="Text Box 4"/>
          <p:cNvSpPr txBox="1">
            <a:spLocks noChangeArrowheads="1"/>
          </p:cNvSpPr>
          <p:nvPr/>
        </p:nvSpPr>
        <p:spPr bwMode="auto">
          <a:xfrm>
            <a:off x="3581400" y="449263"/>
            <a:ext cx="2971800" cy="7246937"/>
          </a:xfrm>
          <a:prstGeom prst="rect">
            <a:avLst/>
          </a:prstGeom>
          <a:noFill/>
          <a:ln w="9525">
            <a:noFill/>
            <a:round/>
            <a:headEnd/>
            <a:tailEnd/>
          </a:ln>
          <a:effectLst/>
        </p:spPr>
        <p:txBody>
          <a:bodyPr lIns="90000" tIns="46800" rIns="90000" bIns="46800">
            <a:spAutoFit/>
          </a:bodyPr>
          <a:lstStyle/>
          <a:p>
            <a:pPr algn="just">
              <a:lnSpc>
                <a:spcPct val="12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500" dirty="0">
                <a:solidFill>
                  <a:srgbClr val="000000"/>
                </a:solidFill>
                <a:latin typeface="+mn-lt"/>
                <a:cs typeface="Times New Roman" pitchFamily="16" charset="0"/>
              </a:rPr>
              <a:t>The success of the advanced reactor systems strongly depends on the physics inputs in terms of basic nuclear data. Recently, there have been several developments in the field of nuclear data physics worldwide. It would be appropriate to review the status in pace with  the recent advances in the field. The deliberations in the school would be multi fold like revisiting the fundamentals, updating the knowledge and directions for the future work. </a:t>
            </a:r>
          </a:p>
          <a:p>
            <a:pPr algn="just">
              <a:lnSpc>
                <a:spcPct val="12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500" dirty="0">
              <a:solidFill>
                <a:srgbClr val="000000"/>
              </a:solidFill>
              <a:latin typeface="+mn-lt"/>
              <a:cs typeface="Times New Roman" pitchFamily="16" charset="0"/>
            </a:endParaRPr>
          </a:p>
          <a:p>
            <a:pPr algn="just">
              <a:lnSpc>
                <a:spcPct val="12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500" dirty="0">
                <a:solidFill>
                  <a:srgbClr val="000000"/>
                </a:solidFill>
                <a:latin typeface="+mn-lt"/>
                <a:cs typeface="Times New Roman" pitchFamily="16" charset="0"/>
              </a:rPr>
              <a:t>At this juncture, a school  on “</a:t>
            </a:r>
            <a:r>
              <a:rPr lang="en-US" sz="1500" i="1" dirty="0">
                <a:solidFill>
                  <a:srgbClr val="0000FF"/>
                </a:solidFill>
                <a:latin typeface="+mn-lt"/>
                <a:cs typeface="Times New Roman" pitchFamily="16" charset="0"/>
              </a:rPr>
              <a:t>Nuclear Reactions And  Applications</a:t>
            </a:r>
            <a:r>
              <a:rPr lang="en-US" sz="1500" dirty="0">
                <a:solidFill>
                  <a:srgbClr val="000000"/>
                </a:solidFill>
                <a:latin typeface="+mn-lt"/>
                <a:cs typeface="Times New Roman" pitchFamily="16" charset="0"/>
              </a:rPr>
              <a:t>” will give a platform for exchanging information on  the nuclear data physics aspects such as neutron scattering, neutron induced  reactions and applications for  advanced reactor design.</a:t>
            </a:r>
          </a:p>
          <a:p>
            <a:pPr algn="jus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000000"/>
              </a:solidFill>
              <a:latin typeface="Times New Roman" pitchFamily="16" charset="0"/>
              <a:cs typeface="Times New Roman" pitchFamily="16" charset="0"/>
            </a:endParaRPr>
          </a:p>
          <a:p>
            <a:pPr algn="jus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000000"/>
              </a:solidFill>
              <a:latin typeface="Times New Roman" pitchFamily="16" charset="0"/>
              <a:cs typeface="Times New Roman" pitchFamily="16" charset="0"/>
            </a:endParaRPr>
          </a:p>
        </p:txBody>
      </p:sp>
      <p:sp>
        <p:nvSpPr>
          <p:cNvPr id="16389" name="Text Box 5"/>
          <p:cNvSpPr txBox="1">
            <a:spLocks noChangeArrowheads="1"/>
          </p:cNvSpPr>
          <p:nvPr/>
        </p:nvSpPr>
        <p:spPr bwMode="auto">
          <a:xfrm>
            <a:off x="7010400" y="3048000"/>
            <a:ext cx="2667000" cy="4500657"/>
          </a:xfrm>
          <a:prstGeom prst="rect">
            <a:avLst/>
          </a:prstGeom>
          <a:noFill/>
          <a:ln w="9525">
            <a:noFill/>
            <a:round/>
            <a:headEnd/>
            <a:tailEnd/>
          </a:ln>
          <a:effectLst/>
        </p:spPr>
        <p:txBody>
          <a:bodyPr wrap="square" lIns="90000" tIns="46800" rIns="90000" bIns="46800">
            <a:spAutoFit/>
          </a:bodyPr>
          <a:lstStyle/>
          <a:p>
            <a:pPr algn="jus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1" dirty="0">
                <a:solidFill>
                  <a:srgbClr val="7030A0"/>
                </a:solidFill>
                <a:latin typeface="+mn-lt"/>
                <a:cs typeface="Times New Roman" pitchFamily="16" charset="0"/>
              </a:rPr>
              <a:t>Topics to be </a:t>
            </a:r>
            <a:r>
              <a:rPr lang="en-US" sz="1600" b="1" dirty="0" smtClean="0">
                <a:solidFill>
                  <a:srgbClr val="7030A0"/>
                </a:solidFill>
                <a:latin typeface="+mn-lt"/>
                <a:cs typeface="Times New Roman" pitchFamily="16" charset="0"/>
              </a:rPr>
              <a:t>covered</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800" b="1" dirty="0">
              <a:solidFill>
                <a:srgbClr val="7030A0"/>
              </a:solidFill>
              <a:latin typeface="+mn-lt"/>
              <a:cs typeface="Times New Roman" pitchFamily="16" charset="0"/>
            </a:endParaRPr>
          </a:p>
          <a:p>
            <a:pPr>
              <a:lnSpc>
                <a:spcPct val="100000"/>
              </a:lnSpc>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IN" sz="1600" i="1" dirty="0" smtClean="0">
                <a:solidFill>
                  <a:srgbClr val="000000"/>
                </a:solidFill>
                <a:latin typeface="+mn-lt"/>
                <a:cs typeface="Times New Roman" pitchFamily="16" charset="0"/>
              </a:rPr>
              <a:t> Theory </a:t>
            </a:r>
            <a:r>
              <a:rPr lang="en-IN" sz="1600" i="1" dirty="0">
                <a:solidFill>
                  <a:srgbClr val="000000"/>
                </a:solidFill>
                <a:latin typeface="+mn-lt"/>
                <a:cs typeface="Times New Roman" pitchFamily="16" charset="0"/>
              </a:rPr>
              <a:t>of compound nucleus reactions</a:t>
            </a:r>
            <a:r>
              <a:rPr lang="en-IN" sz="1600" i="1" dirty="0" smtClean="0">
                <a:solidFill>
                  <a:srgbClr val="000000"/>
                </a:solidFill>
                <a:latin typeface="+mn-lt"/>
                <a:cs typeface="Times New Roman" pitchFamily="16" charset="0"/>
              </a:rPr>
              <a:t>.</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IN" sz="800" i="1" dirty="0">
              <a:solidFill>
                <a:srgbClr val="000000"/>
              </a:solidFill>
              <a:latin typeface="+mn-lt"/>
              <a:cs typeface="Times New Roman" pitchFamily="16" charset="0"/>
            </a:endParaRPr>
          </a:p>
          <a:p>
            <a:pPr>
              <a:lnSpc>
                <a:spcPct val="100000"/>
              </a:lnSpc>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IN" sz="1600" i="1" dirty="0" smtClean="0">
                <a:solidFill>
                  <a:srgbClr val="000000"/>
                </a:solidFill>
                <a:latin typeface="+mn-lt"/>
                <a:cs typeface="Times New Roman" pitchFamily="16" charset="0"/>
              </a:rPr>
              <a:t> Experimental study on </a:t>
            </a:r>
            <a:r>
              <a:rPr lang="en-IN" sz="1600" i="1" dirty="0">
                <a:solidFill>
                  <a:srgbClr val="000000"/>
                </a:solidFill>
                <a:latin typeface="+mn-lt"/>
                <a:cs typeface="Times New Roman" pitchFamily="16" charset="0"/>
              </a:rPr>
              <a:t>neutron induced reaction cross sections using </a:t>
            </a:r>
            <a:r>
              <a:rPr lang="en-IN" sz="1600" i="1" dirty="0" err="1">
                <a:solidFill>
                  <a:srgbClr val="000000"/>
                </a:solidFill>
                <a:latin typeface="+mn-lt"/>
                <a:cs typeface="Times New Roman" pitchFamily="16" charset="0"/>
              </a:rPr>
              <a:t>n_TOF</a:t>
            </a:r>
            <a:r>
              <a:rPr lang="en-IN" sz="1600" i="1" dirty="0">
                <a:solidFill>
                  <a:srgbClr val="000000"/>
                </a:solidFill>
                <a:latin typeface="+mn-lt"/>
                <a:cs typeface="Times New Roman" pitchFamily="16" charset="0"/>
              </a:rPr>
              <a:t> method</a:t>
            </a:r>
            <a:r>
              <a:rPr lang="en-IN" sz="1600" i="1" dirty="0" smtClean="0">
                <a:solidFill>
                  <a:srgbClr val="000000"/>
                </a:solidFill>
                <a:latin typeface="+mn-lt"/>
                <a:cs typeface="Times New Roman" pitchFamily="16" charset="0"/>
              </a:rPr>
              <a:t>.</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IN" sz="800" i="1" dirty="0">
              <a:solidFill>
                <a:srgbClr val="000000"/>
              </a:solidFill>
              <a:latin typeface="+mn-lt"/>
              <a:cs typeface="Times New Roman" pitchFamily="16" charset="0"/>
            </a:endParaRPr>
          </a:p>
          <a:p>
            <a:pPr>
              <a:lnSpc>
                <a:spcPct val="100000"/>
              </a:lnSpc>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IN" sz="1600" i="1" dirty="0" smtClean="0">
                <a:solidFill>
                  <a:srgbClr val="000000"/>
                </a:solidFill>
                <a:latin typeface="+mn-lt"/>
                <a:cs typeface="Times New Roman" pitchFamily="16" charset="0"/>
              </a:rPr>
              <a:t> Error </a:t>
            </a:r>
            <a:r>
              <a:rPr lang="en-IN" sz="1600" i="1" dirty="0">
                <a:solidFill>
                  <a:srgbClr val="000000"/>
                </a:solidFill>
                <a:latin typeface="+mn-lt"/>
                <a:cs typeface="Times New Roman" pitchFamily="16" charset="0"/>
              </a:rPr>
              <a:t>analysis </a:t>
            </a:r>
            <a:r>
              <a:rPr lang="en-IN" sz="1600" i="1" dirty="0" smtClean="0">
                <a:solidFill>
                  <a:srgbClr val="000000"/>
                </a:solidFill>
                <a:latin typeface="+mn-lt"/>
                <a:cs typeface="Times New Roman" pitchFamily="16" charset="0"/>
              </a:rPr>
              <a:t>of the experimental </a:t>
            </a:r>
            <a:r>
              <a:rPr lang="en-IN" sz="1600" i="1" dirty="0">
                <a:solidFill>
                  <a:srgbClr val="000000"/>
                </a:solidFill>
                <a:latin typeface="+mn-lt"/>
                <a:cs typeface="Times New Roman" pitchFamily="16" charset="0"/>
              </a:rPr>
              <a:t>data</a:t>
            </a:r>
            <a:r>
              <a:rPr lang="en-IN" sz="1600" i="1" dirty="0" smtClean="0">
                <a:solidFill>
                  <a:srgbClr val="000000"/>
                </a:solidFill>
                <a:latin typeface="+mn-lt"/>
                <a:cs typeface="Times New Roman" pitchFamily="16" charset="0"/>
              </a:rPr>
              <a:t>.</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IN" sz="800" i="1" dirty="0">
              <a:solidFill>
                <a:srgbClr val="000000"/>
              </a:solidFill>
              <a:latin typeface="+mn-lt"/>
              <a:cs typeface="Times New Roman" pitchFamily="16" charset="0"/>
            </a:endParaRPr>
          </a:p>
          <a:p>
            <a:pPr>
              <a:lnSpc>
                <a:spcPct val="100000"/>
              </a:lnSpc>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IN" sz="1600" i="1" dirty="0" smtClean="0">
                <a:solidFill>
                  <a:srgbClr val="000000"/>
                </a:solidFill>
                <a:latin typeface="+mn-lt"/>
                <a:cs typeface="Times New Roman" pitchFamily="16" charset="0"/>
              </a:rPr>
              <a:t> Evaluation </a:t>
            </a:r>
            <a:r>
              <a:rPr lang="en-IN" sz="1600" i="1" dirty="0">
                <a:solidFill>
                  <a:srgbClr val="000000"/>
                </a:solidFill>
                <a:latin typeface="+mn-lt"/>
                <a:cs typeface="Times New Roman" pitchFamily="16" charset="0"/>
              </a:rPr>
              <a:t>and processing of the nuclear data. </a:t>
            </a:r>
            <a:endParaRPr lang="en-IN" sz="1600" i="1" dirty="0" smtClean="0">
              <a:solidFill>
                <a:srgbClr val="000000"/>
              </a:solidFill>
              <a:latin typeface="+mn-lt"/>
              <a:cs typeface="Times New Roman" pitchFamily="16" charset="0"/>
            </a:endParaRPr>
          </a:p>
          <a:p>
            <a:pPr>
              <a:lnSpc>
                <a:spcPct val="100000"/>
              </a:lnSpc>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IN" sz="800" i="1" dirty="0">
              <a:solidFill>
                <a:srgbClr val="000000"/>
              </a:solidFill>
              <a:latin typeface="+mn-lt"/>
              <a:cs typeface="Times New Roman" pitchFamily="16" charset="0"/>
            </a:endParaRPr>
          </a:p>
          <a:p>
            <a:pPr>
              <a:lnSpc>
                <a:spcPct val="100000"/>
              </a:lnSpc>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IN" sz="1600" i="1" dirty="0" smtClean="0">
                <a:solidFill>
                  <a:srgbClr val="000000"/>
                </a:solidFill>
                <a:latin typeface="+mn-lt"/>
                <a:cs typeface="Times New Roman" pitchFamily="16" charset="0"/>
              </a:rPr>
              <a:t> Neutron scattering </a:t>
            </a:r>
            <a:r>
              <a:rPr lang="en-IN" sz="1600" i="1" dirty="0">
                <a:solidFill>
                  <a:srgbClr val="000000"/>
                </a:solidFill>
                <a:latin typeface="+mn-lt"/>
                <a:cs typeface="Times New Roman" pitchFamily="16" charset="0"/>
              </a:rPr>
              <a:t>for condensed matter application </a:t>
            </a:r>
            <a:endParaRPr lang="en-IN" sz="1600" i="1" dirty="0" smtClean="0">
              <a:solidFill>
                <a:srgbClr val="000000"/>
              </a:solidFill>
              <a:latin typeface="+mn-lt"/>
              <a:cs typeface="Times New Roman" pitchFamily="16" charset="0"/>
            </a:endParaRP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IN" sz="800" i="1" dirty="0">
              <a:solidFill>
                <a:srgbClr val="000000"/>
              </a:solidFill>
              <a:latin typeface="+mn-lt"/>
              <a:cs typeface="Times New Roman" pitchFamily="16" charset="0"/>
            </a:endParaRPr>
          </a:p>
          <a:p>
            <a:pPr>
              <a:lnSpc>
                <a:spcPct val="100000"/>
              </a:lnSpc>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IN" sz="1600" i="1" dirty="0" smtClean="0">
                <a:solidFill>
                  <a:srgbClr val="000000"/>
                </a:solidFill>
                <a:latin typeface="+mn-lt"/>
                <a:cs typeface="Times New Roman" pitchFamily="16" charset="0"/>
              </a:rPr>
              <a:t> Special </a:t>
            </a:r>
            <a:r>
              <a:rPr lang="en-IN" sz="1600" i="1" dirty="0">
                <a:solidFill>
                  <a:srgbClr val="000000"/>
                </a:solidFill>
                <a:latin typeface="+mn-lt"/>
                <a:cs typeface="Times New Roman" pitchFamily="16" charset="0"/>
              </a:rPr>
              <a:t>talks on nuclear data and applications.</a:t>
            </a:r>
            <a:endParaRPr lang="en-IN" sz="1600" i="1" dirty="0">
              <a:solidFill>
                <a:srgbClr val="000000"/>
              </a:solidFill>
              <a:latin typeface="+mn-lt"/>
              <a:cs typeface="Times New Roman" pitchFamily="16" charset="0"/>
            </a:endParaRPr>
          </a:p>
        </p:txBody>
      </p:sp>
      <p:pic>
        <p:nvPicPr>
          <p:cNvPr id="15367" name="Picture 6"/>
          <p:cNvPicPr>
            <a:picLocks noChangeAspect="1" noChangeArrowheads="1"/>
          </p:cNvPicPr>
          <p:nvPr/>
        </p:nvPicPr>
        <p:blipFill>
          <a:blip r:embed="rId3"/>
          <a:srcRect l="7036" t="32816" r="17581"/>
          <a:stretch>
            <a:fillRect/>
          </a:stretch>
        </p:blipFill>
        <p:spPr bwMode="auto">
          <a:xfrm>
            <a:off x="7019925" y="533400"/>
            <a:ext cx="2840038" cy="1905000"/>
          </a:xfrm>
          <a:prstGeom prst="rect">
            <a:avLst/>
          </a:prstGeom>
          <a:noFill/>
          <a:ln w="9525">
            <a:noFill/>
            <a:round/>
            <a:headEnd/>
            <a:tailEnd/>
          </a:ln>
        </p:spPr>
      </p:pic>
      <p:sp>
        <p:nvSpPr>
          <p:cNvPr id="15368" name="Text Box 7"/>
          <p:cNvSpPr txBox="1">
            <a:spLocks noChangeArrowheads="1"/>
          </p:cNvSpPr>
          <p:nvPr/>
        </p:nvSpPr>
        <p:spPr bwMode="auto">
          <a:xfrm>
            <a:off x="6970713" y="2474913"/>
            <a:ext cx="3011487" cy="495265"/>
          </a:xfrm>
          <a:prstGeom prst="rect">
            <a:avLst/>
          </a:prstGeom>
          <a:noFill/>
          <a:ln w="9525">
            <a:noFill/>
            <a:round/>
            <a:headEnd/>
            <a:tailEnd/>
          </a:ln>
        </p:spPr>
        <p:txBody>
          <a:bodyPr wrap="squar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rgbClr val="B36327"/>
                </a:solidFill>
              </a:rPr>
              <a:t>Spectrometers in </a:t>
            </a:r>
            <a:r>
              <a:rPr lang="en-US" sz="1400" b="1" dirty="0" err="1">
                <a:solidFill>
                  <a:srgbClr val="B36327"/>
                </a:solidFill>
              </a:rPr>
              <a:t>Dhruva</a:t>
            </a:r>
            <a:r>
              <a:rPr lang="en-US" sz="1400" b="1" dirty="0">
                <a:solidFill>
                  <a:srgbClr val="B36327"/>
                </a:solidFill>
              </a:rPr>
              <a:t> Reactor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rgbClr val="B36327"/>
                </a:solidFill>
              </a:rPr>
              <a:t>for </a:t>
            </a:r>
            <a:r>
              <a:rPr lang="en-US" sz="1400" b="1" dirty="0">
                <a:solidFill>
                  <a:srgbClr val="B36327"/>
                </a:solidFill>
              </a:rPr>
              <a:t>Condensed Matter Research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Zen Hei Sharp"/>
        <a:cs typeface="WenQuanYi Zen Hei Sharp"/>
      </a:majorFont>
      <a:minorFont>
        <a:latin typeface="Calibri"/>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402</TotalTime>
  <Words>607</Words>
  <PresentationFormat>Custom</PresentationFormat>
  <Paragraphs>84</Paragraphs>
  <Slides>2</Slides>
  <Notes>2</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2</vt:i4>
      </vt:variant>
    </vt:vector>
  </HeadingPairs>
  <TitlesOfParts>
    <vt:vector size="21" baseType="lpstr">
      <vt:lpstr>Arial</vt:lpstr>
      <vt:lpstr>WenQuanYi Zen Hei Sharp</vt:lpstr>
      <vt:lpstr>Times New Roman</vt:lpstr>
      <vt:lpstr>Calibri</vt:lpstr>
      <vt:lpstr>DejaVu Sans</vt:lpstr>
      <vt:lpstr>Wingdings</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dc:creator>
  <cp:lastModifiedBy>Kapil Deo</cp:lastModifiedBy>
  <cp:revision>60</cp:revision>
  <cp:lastPrinted>1601-01-01T00:00:00Z</cp:lastPrinted>
  <dcterms:created xsi:type="dcterms:W3CDTF">1601-01-01T00:00:00Z</dcterms:created>
  <dcterms:modified xsi:type="dcterms:W3CDTF">2016-07-06T08:27:55Z</dcterms:modified>
</cp:coreProperties>
</file>