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1080" y="3528000"/>
            <a:ext cx="935892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Tracking </a:t>
            </a:r>
            <a:endParaRPr b="0" lang="en-IN" sz="4400" spc="-1" strike="noStrike">
              <a:latin typeface="Times New Roman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612000"/>
            <a:ext cx="935892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Lifetime of a Track Object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24000" y="1692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Each Track object disappears (is deleted) when it either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leaves the outermost (‘world’) volume,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disappears in an interaction (e.g. by decay or inelastic scattering),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it’s kinetic energy becomes zero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user decides to kill it ( ‘artificially’ ).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Tracks (particles) disappears in the end of event.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612000"/>
            <a:ext cx="935892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Situation where UserTrackingAction is useful !!!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24000" y="1692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Holds a pointer to G4TrackingManager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Contains 2 important function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1) PreUserTrackingAction(const G4Track*) :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Called when a new track is about to be processed and useful for following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Filtering or classifying track based on certain condition (eg. Store only charged particles..)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Enabling or disabling trajectory storage for specific particles.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[By default Geant4 does not store the trajectory to save memory and performance, but it can be done if required.]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2000" y="1476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If Geant4 does not store trajectory, how it visualizes them 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During interactive mode, Geant4 dynamically creates and visualizes trajectories.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behavior is controlled by the visualization manager and trajectory drawing settings.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3838"/>
                </a:solidFill>
                <a:latin typeface="Times New Roman"/>
                <a:ea typeface="DejaVu Sans"/>
              </a:rPr>
              <a:t>[Try running your simulation in interactive mode and batch mode]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objects are passed to the visualization manager, which renders them in OpenGL, HepRep, or other visualization engines.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temporary trajectories exist only while the event is processed, and they are discarded after visualization.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you want to save them: You must explicitly enable storage using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SetStoreTrajectory(true).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[Do it carefully, as you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are going to store a lot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of data]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664000" y="5087520"/>
            <a:ext cx="7416720" cy="139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2000" y="1476000"/>
            <a:ext cx="9828720" cy="52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Lets verify the trajectory in the interactive and batch mode.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Can be done by querying the TrackingManager in PreUserTrackingAction() function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void MyTrackingAction::PreUserTrackingAction(const G4Track* track)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</a:t>
            </a:r>
            <a:r>
              <a:rPr b="1" lang="en-IN" sz="22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fpTrackingManager-&gt;GetStoreTrajectory()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G4cout &lt;&lt; "Trajectory is being stored for Track ID: "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 track-&gt;GetTrackID() &lt;&lt; G4endl;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 else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G4cout &lt;&lt; "No trajectory storage for Track ID: "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 track-&gt;GetTrackID() &lt;&lt; G4endl;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Things to Try 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 you code in 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(1) 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Batch mode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(2) Interactive mode.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Now force trajectory storage :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 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fpTrackingManager-&gt;SetStoreTrajectory(true);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Again Run you code in 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(1)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 Batch mode 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(2) 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Interactive mode.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64240" y="465840"/>
            <a:ext cx="859176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Trajectory verification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11120" y="432000"/>
            <a:ext cx="866088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Some Important points about Trajectory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52000" y="1476000"/>
            <a:ext cx="9828720" cy="52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Remember that you need to query </a:t>
            </a:r>
            <a:r>
              <a:rPr b="1" lang="en-IN" sz="2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TrackingManager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object </a:t>
            </a:r>
            <a:r>
              <a:rPr b="1" lang="en-IN" sz="2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fpTrackingManager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 order to get  the trajectory.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Three important function related to TrackingManager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(1) GetStoreTrajectory() (2) SetStoreTrajectory()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(3) GimmeTrajectory()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GetStoreTrajectory()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just tell whether the trajectory storage is enable or not.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does not give the Trajectory itself.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GimmeTrajectory()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 actually gives you a trajectory only if trajectory storage flag is set.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88000" y="1519560"/>
            <a:ext cx="9288000" cy="597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PostUserTrackingAction(const G4Track*)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Called when track has finished processing.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Storing or analyzing track data.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Collecting secondary particles information : counting number of secondaries produces as a result of interaction.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TrackingManager keeps the tracks of creations of all the particles.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GimmeSecondaries()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function of tracking manager may be called to get the number of secondary particles produced.</a:t>
            </a:r>
            <a:endParaRPr b="0" lang="en-IN" sz="2600" spc="-1" strike="noStrike">
              <a:latin typeface="Arial"/>
            </a:endParaRPr>
          </a:p>
          <a:p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Have a look the the source code G4UserTrackingAction.hh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4480" y="360000"/>
            <a:ext cx="7247520" cy="76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Small Quiz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52000" y="1476000"/>
            <a:ext cx="9828720" cy="52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What is the correction location to call these following functions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GetStoreTrajectory()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SetStoreTrajectory()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GimmeTrajectory()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Step in Geant4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An event consists of number of trajectories of primary and secondary particles.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 trajectory consist of of number of steps.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Step is represented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G4Step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class, and consist of two point and the delta information within these two point.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Does not store particle information, instead it maintains a pointer to </a:t>
            </a:r>
            <a:r>
              <a:rPr b="1" lang="en-IN" sz="2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G4Track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 class.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It basically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 stores delta information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. Information about the particle at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between two points.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Point is represented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G4StepPoint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G4SteppingManager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manager class responsible for managing track and can give the pointer to the current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G4UserSteppingAction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optional user hook class that can be used to interact with the current step.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-1008000" y="1296000"/>
            <a:ext cx="7092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592000" y="3456000"/>
            <a:ext cx="3310920" cy="105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Step Selection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 Geant4, transportation is a process that is associated with each particle type.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transport process interacts with geometry boundaries.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All the processes associated with a particle participates for step selection and proposed a step length.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process with the minimum step length becomes the winner, and the particle is moved by the step length proposed by the winner process.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proposed step length given by a process is judged by the interaction length of the particle in the volume medium.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Scoring using UserSteppingAction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54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UserSteppingAction class of Geant4 allows to access information from individual steps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SteppingManager class manages each and every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To access the steps user needs to write a its stepping action class which should be inherited from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G4UserSteppingAction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Needs to override a function 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UserSteppingAction(G4Step *step)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to get the required information from the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Internally the Geant4 engine calls this function at every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Not a mandatory function.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But becomes mandatory when you want the information control in your program.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62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Tracking in Geant4 is independent of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Particle Type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Physics Process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Depending upon the process cross-section, it contibutes in following ways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Determining the step length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Generate secondary particles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Suggests changes  in the state of particles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When a process generates secondary particles, these secondary particles are pushed onto the stack.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Once the current track is completely processed, its secondaries are popped out  from stack for further processing.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720" y="1728000"/>
            <a:ext cx="9431280" cy="41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Suppose you fire gammas of 662 keV on NaI detector 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How to get the total energy deposited in a detector in an event.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Exercise of hands-on session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Try to match the tracking output obtained using stepping action  with the output that you get from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/</a:t>
            </a:r>
            <a:r>
              <a:rPr b="1" i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tracking/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verbose 1 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  <a:p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Generate the energy spectra from NaI detector</a:t>
            </a:r>
            <a:endParaRPr b="0" lang="en-IN" sz="2600" spc="-1" strike="noStrike">
              <a:latin typeface="Arial"/>
            </a:endParaRPr>
          </a:p>
          <a:p>
            <a:endParaRPr b="0" lang="en-IN" sz="26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28320" y="504000"/>
            <a:ext cx="615168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Quiz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934560" y="1512000"/>
            <a:ext cx="8209440" cy="564048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350640" y="504000"/>
            <a:ext cx="893736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Information from Tracking verbose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32000" y="580320"/>
            <a:ext cx="18352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Messenger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597564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Detector needs to know about Messenger.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Messenger needs to know about Detector.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Inherit you class from G4UImessenger</a:t>
            </a:r>
            <a:endParaRPr b="0" lang="en-IN" sz="195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240160" y="648000"/>
            <a:ext cx="4810320" cy="655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88000" y="429840"/>
            <a:ext cx="9144000" cy="13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Overview of Tracking in Geant4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560" y="1600560"/>
            <a:ext cx="9190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Tracking follows particles from creation to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termination step-by-step.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Includes interactions, decays, and field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effects.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Each step contributes to simulation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accuracy.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Handles secondary particle generation.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88000" y="429840"/>
            <a:ext cx="9144000" cy="13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The Tracking Algorithm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1. Generate primary particle.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2. Initialize track.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3. Calculate steps based on interactions.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4. Terminate track when conditions met.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5. Track secondary particles.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17400" y="432000"/>
            <a:ext cx="8742600" cy="13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Geant4 Classes for Tracking</a:t>
            </a:r>
            <a:endParaRPr b="1" lang="en-IN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G4Track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: Stores particle properties.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G4Step :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Describes movement.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G4Trajectory :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Stores full path.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G4VProcess :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Handles interactions.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Complete workflow in Geant4</a:t>
            </a:r>
            <a:br/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Run-&gt;Event-&gt;Tracks-&gt;Steps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4000" y="1692000"/>
            <a:ext cx="414000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Run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Collection of Events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i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/run</a:t>
            </a:r>
            <a:r>
              <a:rPr b="0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/beamOn n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Once a run start, whole simulation environment is freezed and can’t be changed.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--&gt;Detector setup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--&gt; Particles, Processes, etc.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Represented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G4Run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To get the information about the Run, the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G4UserRunAction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hook class can be used (optional).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Good place to connect resources like open a file to store the data.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375440" y="2182320"/>
            <a:ext cx="5632560" cy="33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Event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24000" y="1656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Basic Unit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Represents the complete lifetime starting from generation of primary particle and termination of primary as well as all the  secondary particle produced as a results of various interactions.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At the beginning primary tracks are generated and pushed into a stack.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 track is popped from the stack one by one and tracked by navigator.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resultant secondary track are pushed in the stack.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tracking continues as long as ther are tracks present in the stack.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Event cont..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An Event is controlled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G4Event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class is managed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G4EventManager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G4UserEventAction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optional user hook, which user can use to interact with the Geant4 Event.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Consist of two important virtual funtions: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(a)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BeginOfEventAction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(Correction location to allocate resources which are local to an event)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(b)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EndOfEventAction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(Correct location to send information collected in an event to Run, e.g. total energy deposited in a volume in an event)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612000"/>
            <a:ext cx="935892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What is a Track ??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24000" y="1692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Our perception : A sequence of steps followed by the particle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 Geant4 terminology sequence of steps is a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Trajectory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, not a track.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Track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:  Represent by G4Track class represent the current state (snapshot of a particle).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Gives information about the particle at the time of query.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Pointer to the track object can be obtained from steps by call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GetTrack()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function.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G4TrackingManager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manager class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G4UserTrackingAction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optional user hook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Create your own Tracking class inherited from G4UserTrackingAction to implement new features, and to interact with Track during the simulation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2025-02-03T16:06:44Z</dcterms:created>
  <dc:creator/>
  <dc:description/>
  <dc:language>en-IN</dc:language>
  <cp:lastModifiedBy/>
  <dcterms:modified xsi:type="dcterms:W3CDTF">2025-02-12T15:41:24Z</dcterms:modified>
  <cp:revision>47</cp:revision>
  <dc:subject/>
  <dc:title>Alizarin</dc:title>
</cp:coreProperties>
</file>