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362320"/>
            <a:ext cx="9719640" cy="944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249732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Noto Sans Black"/>
              </a:rPr>
              <a:t>Messenger mechanism in Geant4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3510000"/>
            <a:ext cx="9179640" cy="18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Conclusion and take away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16000" y="1170000"/>
            <a:ext cx="957600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G4GenericMessenger significantly reduces complexity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Enables more interactive and flexible simulations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Recommended for efficient Geant4 development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2000" y="3204000"/>
            <a:ext cx="10008720" cy="648000"/>
          </a:xfrm>
          <a:prstGeom prst="rect">
            <a:avLst/>
          </a:prstGeom>
          <a:solidFill>
            <a:srgbClr val="ed4c0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Times New Roman"/>
              </a:rPr>
              <a:t>Assignments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16000" y="3978000"/>
            <a:ext cx="957600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1) Try to change the color of you NaI detector using UI commands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ff"/>
                </a:solidFill>
                <a:latin typeface="Times New Roman"/>
              </a:rPr>
              <a:t>2) Modify your code to incorporate a messenger that should allow you to change the dimension of you cylindrical NaI crsytal and world volume</a:t>
            </a: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16000" y="1170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 provides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Simplified way to interact with your simulation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User commands help configure simulations dynamically.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No need to modify the code (provided a messenger exist).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Very useful when running Geant4 in batch mode, and simulation needs to be run multiple time, which minor changes (material, dimension etc).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Hundreds of messenger command already exist to make your life easier.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User can write the additional required commands depending on the application.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Some commonly used commands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968000" y="1103040"/>
            <a:ext cx="4392000" cy="207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99600" y="3201120"/>
            <a:ext cx="4064400" cy="17668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4915440" y="3314160"/>
            <a:ext cx="4804560" cy="150984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252000" y="1084680"/>
            <a:ext cx="4680000" cy="20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Gun related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Event and Tracking related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Control commands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Messenger for all these are provided by Geant</a:t>
            </a:r>
            <a:endParaRPr b="0" lang="en-IN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15732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What if want to control the size of my detector from macro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16000" y="1170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Custom Messenger comes into the picture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 can be written for any of your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They allows to change your simulation parameters from outside.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How to write a custom messenger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1) Traditional way :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G4UImessenger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2) Convenient way : using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G4GenericMessenger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Traditional Messenger :  Manual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6000" y="1170000"/>
            <a:ext cx="95760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Requires to write custom class inherited from G4UImessenger class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Involves significant boilerplate code.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Complex maintainance and debugging.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to setup a mechanism between the Messenger class and its target.</a:t>
            </a:r>
            <a:endParaRPr b="0" lang="en-IN" sz="2400" spc="-1" strike="noStrike">
              <a:latin typeface="Times New Roma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530960" y="2808000"/>
            <a:ext cx="5333040" cy="2768040"/>
          </a:xfrm>
          <a:prstGeom prst="rect">
            <a:avLst/>
          </a:prstGeom>
          <a:ln>
            <a:noFill/>
          </a:ln>
        </p:spPr>
      </p:pic>
      <p:sp>
        <p:nvSpPr>
          <p:cNvPr id="137" name="TextShape 3"/>
          <p:cNvSpPr txBox="1"/>
          <p:nvPr/>
        </p:nvSpPr>
        <p:spPr>
          <a:xfrm>
            <a:off x="216000" y="2952000"/>
            <a:ext cx="3744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 separate class needs to be written for each messenger.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For eg. Detector, Primary Generator etc.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Time consuming and prone to human error.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GenericMessenger comes to rescue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Simplifies the create of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Allow easy access to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class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data members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No need to write a separate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messenger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Only the messenger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functions needs to be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added to target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Easy for maintainance and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debugging.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explicit mechanism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needs to be setup as there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is not separate class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Recipe to create command using GenericMessenger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1) Create an object of </a:t>
            </a:r>
            <a:r>
              <a:rPr b="1" lang="en-IN" sz="2400" spc="-1" strike="noStrike">
                <a:solidFill>
                  <a:srgbClr val="0000ff"/>
                </a:solidFill>
                <a:latin typeface="Times New Roman"/>
              </a:rPr>
              <a:t>G4GenericMessenger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</a:rPr>
              <a:t> in your target class.</a:t>
            </a:r>
            <a:endParaRPr b="0" lang="en-IN" sz="24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G4GenericMessenger* messenger = new G4GenericMessenger(this, "/detector/", "Detector settings");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2) Add a command to change the data member of the class (if required)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messenger-&gt;DeclareProperty("setHalfWorldLength", fHalfWorldSize, "Set parameter value");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3) Create a command and bind it to a callback function to do the required modification.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messenger-&gt;DeclareMethod("setXHalfLength", &amp;MyClass::SetXHalfLength);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269640"/>
            <a:ext cx="935964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Definition of call back function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void DetectorConstruction::SetXHalfLength(double size)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{                                             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IN" sz="2200" spc="-1" strike="noStrike">
                <a:solidFill>
                  <a:srgbClr val="0000ff"/>
                </a:solidFill>
                <a:latin typeface="Times New Roman"/>
              </a:rPr>
              <a:t>G4Box *box = static_cast&lt;G4Box *&gt;(G4LogicalVolumeStore::GetInstance()                         -&gt;GetVolume("LogicalVolumeName")-&gt;GetSolid());     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a933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a933"/>
                </a:solidFill>
                <a:latin typeface="Times New Roman"/>
              </a:rPr>
              <a:t>box-&gt;SetXHalfLength(size);  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      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IN" sz="2200" spc="-1" strike="noStrike">
                <a:solidFill>
                  <a:srgbClr val="ff0000"/>
                </a:solidFill>
                <a:latin typeface="Times New Roman"/>
              </a:rPr>
              <a:t>G4RunManager::GetRunManager()-&gt;ReinitializeGeometry();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                        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}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One should call ReinitializeGeometry function after making the changes to the geometry. So that the geometry should be rebuild with updated values. 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15732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ffffff"/>
                </a:solidFill>
                <a:latin typeface="Times New Roman"/>
              </a:rPr>
              <a:t>Limitations / Comparison with Traditional Messenger class</a:t>
            </a:r>
            <a:endParaRPr b="1" lang="en-IN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16000" y="1170000"/>
            <a:ext cx="9576000" cy="34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Limited to simple command structures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May not support complex hierarchical command patterns (possible with some programming tricks)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GenericMessenger reduces code complexity significantly</a:t>
            </a: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Traditional classes provide more control at the cost of increase complexity and more boilerplate code</a:t>
            </a:r>
            <a:endParaRPr b="0" lang="en-IN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2025-01-30T11:50:07Z</dcterms:created>
  <dc:creator/>
  <dc:description/>
  <dc:language>en-IN</dc:language>
  <cp:lastModifiedBy/>
  <dcterms:modified xsi:type="dcterms:W3CDTF">2025-02-14T16:32:24Z</dcterms:modified>
  <cp:revision>57</cp:revision>
  <dc:subject/>
  <dc:title>Alizarin</dc:title>
</cp:coreProperties>
</file>