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Tracking in Geant4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Tracking Managers, Stepping, and Custom Track Processing</a:t>
            </a:r>
          </a:p>
          <a:p>
            <a:r>
              <a:t>Your Name/Institution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 in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tracking efficiency:</a:t>
            </a:r>
          </a:p>
          <a:p>
            <a:r>
              <a:t>- Reduce secondary particle tracking depth.</a:t>
            </a:r>
          </a:p>
          <a:p>
            <a:r>
              <a:t>- Optimize physics list for relevant interactions.</a:t>
            </a:r>
          </a:p>
          <a:p>
            <a:r>
              <a:t>- Use fast simulation models for approximations.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Further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Geant4 tracking provides powerful capabilities:</a:t>
            </a:r>
          </a:p>
          <a:p>
            <a:r>
              <a:t>- Modular and extendable tracking framework.</a:t>
            </a:r>
          </a:p>
          <a:p>
            <a:r>
              <a:t>- Customizable stepping and user actions.</a:t>
            </a:r>
          </a:p>
          <a:p>
            <a:r>
              <a:t>- Optimized for high-performance simulations.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Geant4 User Documentation: https://geant4.web.cern.ch</a:t>
            </a:r>
          </a:p>
          <a:p>
            <a:r>
              <a:t>2. Research papers on Geant4 tracking.</a:t>
            </a:r>
          </a:p>
          <a:p>
            <a:r>
              <a:t>3. Experimental studies utilizing advanced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Advanced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Geant4 provides a detailed tracking system:</a:t>
            </a:r>
          </a:p>
          <a:p>
            <a:r>
              <a:t>- Handles primary and secondary particles.</a:t>
            </a:r>
          </a:p>
          <a:p>
            <a:r>
              <a:t>- Supports user-defined tracking models.</a:t>
            </a:r>
          </a:p>
          <a:p>
            <a:r>
              <a:t>- Manages complex interactions with materials.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G4TrackingManager: Role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**G4TrackingManager** oversees tracking operations:</a:t>
            </a:r>
          </a:p>
          <a:p>
            <a:r>
              <a:t>- Controls the **G4Track** lifecycle.</a:t>
            </a:r>
          </a:p>
          <a:p>
            <a:r>
              <a:t>- Manages user-defined tracking actions.</a:t>
            </a:r>
          </a:p>
          <a:p>
            <a:r>
              <a:t>- Interacts with **G4SteppingManager** for step processing.</a:t>
            </a:r>
          </a:p>
          <a:p>
            <a:r>
              <a:t>- Handles secondary track creation.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G4SteppingManager and Step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track consists of multiple steps:</a:t>
            </a:r>
          </a:p>
          <a:p>
            <a:r>
              <a:t>- **G4Step:** Smallest movement unit.</a:t>
            </a:r>
          </a:p>
          <a:p>
            <a:r>
              <a:t>- **G4SteppingManager:** Controls step execution.</a:t>
            </a:r>
          </a:p>
          <a:p>
            <a:r>
              <a:t>- Manages interactions, energy loss, and step size.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Customization: Tracking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Geant4 allows users to extend tracking capabilities:</a:t>
            </a:r>
          </a:p>
          <a:p>
            <a:r>
              <a:t>- **G4UserTrackingAction:** Modify track properties.</a:t>
            </a:r>
          </a:p>
          <a:p>
            <a:r>
              <a:t>- **G4UserSteppingAction:** Fine-tune step processing.</a:t>
            </a:r>
          </a:p>
          <a:p>
            <a:r>
              <a:t>- **G4UserRunAction:** Control tracking at the run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 in Magnetic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charged particle motion in fields:</a:t>
            </a:r>
          </a:p>
          <a:p>
            <a:r>
              <a:t>- **G4FieldManager**: Defines field properties.</a:t>
            </a:r>
          </a:p>
          <a:p>
            <a:r>
              <a:t>- **G4MagIntegratorStepper**: Chooses integration method.</a:t>
            </a:r>
          </a:p>
          <a:p>
            <a:r>
              <a:t>- **G4ChordFinder**: Ensures step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 of Optical Photons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Geant4 supports optical photon tracking:</a:t>
            </a:r>
          </a:p>
          <a:p>
            <a:r>
              <a:t>- Handles reflection, refraction, and scattering.</a:t>
            </a:r>
          </a:p>
          <a:p>
            <a:r>
              <a:t>- Uses **G4OpBoundaryProcess** for interface interactions.</a:t>
            </a:r>
          </a:p>
          <a:p>
            <a:r>
              <a:t>- Supports Cherenkov and scintillation light generation.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 Worlds and Region-Based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Geant4 allows tracking in parallel geometries:</a:t>
            </a:r>
          </a:p>
          <a:p>
            <a:r>
              <a:t>- **G4ParallelWorldProcess**: Tracks in multiple setups.</a:t>
            </a:r>
          </a:p>
          <a:p>
            <a:r>
              <a:t>- Useful for detector alignment and calibration studies.</a:t>
            </a:r>
          </a:p>
          <a:p>
            <a:r>
              <a:t>- Region-based tracking optimizes memory usage.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and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tracking visualization:</a:t>
            </a:r>
          </a:p>
          <a:p>
            <a:r>
              <a:t>- **G4VisManager** for real-time rendering.</a:t>
            </a:r>
          </a:p>
          <a:p>
            <a:r>
              <a:t>- **G4Trajectory** and **G4TrajectoryPoint** for path analysis.</a:t>
            </a:r>
          </a:p>
          <a:p>
            <a:r>
              <a:t>- Step-by-step debugging using verbosity settings.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