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Reference Physics Lists in Geant4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Predefined Physics Models</a:t>
            </a:r>
          </a:p>
          <a:p>
            <a:r>
              <a:t>Presented by: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Reference physics lists simplify simulation setup.</a:t>
            </a:r>
          </a:p>
          <a:p>
            <a:r>
              <a:t>Choose based on your application needs.</a:t>
            </a:r>
          </a:p>
          <a:p>
            <a:r>
              <a:t>Geant4 continuously improves these lists.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Open for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Physics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Geant4 requires a physics list to define particle interactions.</a:t>
            </a:r>
          </a:p>
          <a:p>
            <a:r>
              <a:t>Physics lists include electromagnetic, hadronic, and decay processes.</a:t>
            </a:r>
          </a:p>
          <a:p>
            <a:r>
              <a:t>Two types: Custom physics lists and Reference physics lists.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Reference Physics 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Predefined, validated physics lists maintained by Geant4 developers.</a:t>
            </a:r>
          </a:p>
          <a:p>
            <a:r>
              <a:t>Provide reliable and optimized models for different applications.</a:t>
            </a:r>
          </a:p>
          <a:p>
            <a:r>
              <a:t>Avoids complexity of manually selecting physics processes.</a:t>
            </a:r>
          </a:p>
          <a:p>
            <a:r>
              <a:t>Examples: FTFP_BERT, QGSP_BERT, QGSP_FTFP_BERT,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Naming Convention of Reference Physics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QGSP_BERT: Quark-Gluon String Model + Bertini Cascade.</a:t>
            </a:r>
          </a:p>
          <a:p>
            <a:r>
              <a:t>FTFP_BERT: Fritiof String Model + Bertini Cascade.</a:t>
            </a:r>
          </a:p>
          <a:p>
            <a:r>
              <a:t>QGSP_FTFP_BERT: Hybrid model using QGS, FTF, and BERT.</a:t>
            </a:r>
          </a:p>
          <a:p>
            <a:r>
              <a:t>QGSP_BIC: Binary Cascade instead of Bertini.</a:t>
            </a:r>
          </a:p>
          <a:p>
            <a:r>
              <a:t>Shielding: Optimized for radiation shielding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Commonly Used Reference Physics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FTFP_BERT: Default for HEP experiments.</a:t>
            </a:r>
          </a:p>
          <a:p>
            <a:r>
              <a:t>QGSP_BERT: Common for LHC simulations.</a:t>
            </a:r>
          </a:p>
          <a:p>
            <a:r>
              <a:t>QGSP_BIC: Useful for proton and ion interactions.</a:t>
            </a:r>
          </a:p>
          <a:p>
            <a:r>
              <a:t>Shielding: Includes additional physics for radiation protection.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a Reference Physics List in Geant4?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Include the physics list in "main.cc": #include "FTFP_BERT.hh"</a:t>
            </a:r>
          </a:p>
          <a:p>
            <a:r>
              <a:t>Instantiate the physics list in G4RunManager: runManager-&gt;SetUserInitialization(new FTFP_BERT);</a:t>
            </a:r>
          </a:p>
          <a:p>
            <a:r>
              <a:t>No need to manually define particle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Choose the Right Physics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High-energy physics: FTFP_BERT, QGSP_BERT</a:t>
            </a:r>
          </a:p>
          <a:p>
            <a:r>
              <a:t>Medical applications: QGSP_BIC, Shielding</a:t>
            </a:r>
          </a:p>
          <a:p>
            <a:r>
              <a:t>Space radiation studies: Shielding, QGSP_BIC</a:t>
            </a:r>
          </a:p>
          <a:p>
            <a:r>
              <a:t>Neutron transport: QGSP_BIC, HP (High Precision Neutron Model)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Reference Physics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Prevalidated and well-tested</a:t>
            </a:r>
          </a:p>
          <a:p>
            <a:r>
              <a:t>Optimized for different applications</a:t>
            </a:r>
          </a:p>
          <a:p>
            <a:r>
              <a:t>Easy to implement</a:t>
            </a:r>
          </a:p>
          <a:p>
            <a:r>
              <a:t>Regularly updated with new Geant4 releases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Reference Physics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Not always optimized for every experiment.</a:t>
            </a:r>
          </a:p>
          <a:p>
            <a:r>
              <a:t>May require tuning for specific applications.</a:t>
            </a:r>
          </a:p>
          <a:p>
            <a:r>
              <a:t>Custom physics lists may be necessary for specialized studies.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