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20B273-FB8F-4042-823D-EE10769727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530C581-E1A6-4923-AD69-3672262420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D6B230B-D904-4DB9-9A64-4F42B5A3F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7E5A4C-F4F3-47B4-9D0C-551B3AD896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8B3232-66DB-42D7-9078-FF52A23569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212BF0-AAB7-40DF-8BB1-344C59B70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B3B6BD3-F3EF-471A-B6D2-5A3EC53FCA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8A77260-C20E-4038-BD62-B8936CED9F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1A7497A-1DCB-45AA-B13F-21024E3927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AA747E7-2092-43FD-81B6-F04EB4F09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E7A1520-2493-4A0E-BC23-6FB9B9542D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0954F6-440E-48EA-B5B1-FF079DB4E66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1B4C13-2B5F-4F0A-928E-F8AA056C26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EA885E-9C8B-4781-BF90-199B13276B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49D7EEF-2828-4168-BA6C-AB09A1728F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9B9B6B3-66E4-4BB7-936A-7C2A1BF847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C67407-6F5F-42AC-815D-665A6E2FEA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2F03E04-42A9-411C-9326-ED10C57387E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7CBF84-81EC-4BCC-A8C6-FCC269ACD0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CE066A9-6947-417B-A76B-AB67AEB1EB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B8F3B88-76D5-4756-B3BC-D6A4EC3CBD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EE26389-8540-4C3E-8BF6-EFD0E29FBB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Using G4AnalysisManager to Create ROOT TTree and Histograms in Geant4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ff"/>
                </a:solidFill>
                <a:latin typeface="Calibri"/>
              </a:rPr>
              <a:t>Data Analysis with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Geant4 provides built-in analysis tools for data handling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G4AnalysisManager allows users to store simulation results in ROOT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Can be used to create histograms and TTrees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Enabling G4AnalysisManager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Include the necessary header files: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#include "G4AnalysisManager.hh"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G4AnalysisManager *analyMan = G4AnalysisManager::Instance();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Creating a ROOT File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Set the output file name: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analyMan-&gt;OpenFile("output.root");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Close the file at the end of the run: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analyMan-&gt;Write();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analyMan-&gt;CloseFile();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Creating a Histogram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Define a histogram: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analyMan-&gt;CreateH1("Edep", "Energy Deposition", 100, 0., 10.);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Fill the histogram in SteppingAction: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analyMan-&gt;FillH1(1, energyDeposition);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896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Creating a ROOT TTree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28600" y="1189440"/>
            <a:ext cx="868680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an Ntuple: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analyMan-&gt;CreateNtuple("EventTree", "Event Data");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analyMan-&gt;CreateNtupleDColumn("Energy");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analyMan-&gt;FinishNtuple();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Fill the tree with data in EventAction: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analyMan-&gt;FillNtupleDColumn(0, totalEnergy);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analyMan-&gt;AddNtupleRow();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Running the Simulation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Compile and run the Geant4 simulation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ROOT file is generated after execution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Use ROOT to analyze histograms and trees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Viewing Results in ROOT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60840"/>
            <a:ext cx="8229240" cy="54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Open the ROOT file: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root -l output.root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Tbrowser b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Plot histogram: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TH1F* h = (TH1F*) _file0-&gt;Get("Edep");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h-&gt;Draw();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View the tree: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TTree* t = (TTree*) _file0-&gt;Get("EventTree");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t→Scan();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t→Print();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t-&gt;Show(10);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LibreOffice/7.6.7.2$Linux_X86_64 LibreOffice_project/60$Build-2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2025-02-21T08:41:21Z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