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5" r:id="rId10"/>
    <p:sldMasterId id="2147483667" r:id="rId11"/>
    <p:sldMasterId id="2147483669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6E5F46-4983-4366-9895-CA652679650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B87FA9CA-1FB7-49FC-AB18-074BF03E21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860BED02-EE2F-4F94-A96D-933856DD90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38FE157-7807-44F5-A964-B30A4A2F8F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4E5198-C17F-48B6-9872-D328B5C764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A08B98-B0B9-4831-B20A-C29397C6B83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FDCEEF-BE63-48ED-B770-6CD67472A08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DD61A72E-13A6-48B4-9D7A-2F381475FDC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7D919AB-9DD3-4054-895D-091313A84E7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7388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6EFB9D82-0BE9-4818-B2C4-D8A5B78F36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A88700C-4E2F-4F4D-B249-7F34EC3AEC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8DFF549-43C9-4271-BA85-ED59A52C480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1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9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1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7FA911F-5AA9-4D34-9D42-641CF769384F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ftr" idx="2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F41477E-0249-4080-897A-11CC77F055E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3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8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ftr" idx="3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9761093F-BF07-40D4-A7F5-9D467A450BC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dt" idx="3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0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6BE89DC-F256-43C2-B67C-F4DD9D294D3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ftr" idx="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ldNum" idx="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99C33C2-034F-46BC-B75A-4A4E6CF9814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D3B8E10-23C0-44EC-A4A5-7189D79B874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dt" idx="1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ftr" idx="1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1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02AC6A9-CAB2-4EDF-90A3-BB39EBF426E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440" cy="4525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ftr" idx="1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sldNum" idx="1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59E1E69-BE8A-4783-8172-0D79310D7B2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dt" idx="1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ftr" idx="1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2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1B76662-0EAA-44E7-BF5D-B2C03C0018B0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ftr" idx="2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sldNum" idx="2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F159D30-44EA-473C-91EC-44BBF7AC330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2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4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2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9CBD54B-3FA0-4BEE-B17C-F40A96603A1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2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6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-49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ff"/>
                </a:solidFill>
                <a:latin typeface="Arial"/>
              </a:rPr>
              <a:t>Plan for Today</a:t>
            </a:r>
            <a:endParaRPr b="1" lang="en-US" sz="4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0" y="1280520"/>
            <a:ext cx="8915400" cy="466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Finishing getting total energy deposited in an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event.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Looking the real experimental data from NaI, and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determination of detector resolution.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Smearing the data with measured detector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resolution.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Storing this data in ROOT file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(Histogram and Ttree)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Finally making a comparison between experimental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and simulated data.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Viewing Results in ROOT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960840"/>
            <a:ext cx="8228880" cy="5439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Open the ROOT file: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root -l output.root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Tbrowser b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Plot histogram: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TH1F* h = (TH1F*) _file0-&gt;Get("Edep");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h-&gt;Draw();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ff"/>
                </a:solidFill>
                <a:latin typeface="Calibri"/>
              </a:rPr>
              <a:t>View the tree: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TTree* t = (TTree*) _file0-&gt;Get("EventTree");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t→Scan();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t→Print();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t-&gt;Show(10);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-4932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n-US" sz="4400" spc="-1" strike="noStrike">
                <a:solidFill>
                  <a:srgbClr val="0000ff"/>
                </a:solidFill>
                <a:latin typeface="Arial"/>
              </a:rPr>
              <a:t>Where we left yesterday</a:t>
            </a:r>
            <a:endParaRPr b="1" lang="en-US" sz="4400" spc="-1" strike="noStrike">
              <a:solidFill>
                <a:srgbClr val="0000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0" y="1280520"/>
            <a:ext cx="8915400" cy="4663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865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Idea 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Instead of passing object of event action, use ManagerClasses to get the access to your EventAction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G4UserEventAction *evAction = const_cast&lt;G4UserEventAction *&gt;(G4RunManager::GetRunManager()→GetUserEventAction());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800" spc="-1" strike="noStrike">
                <a:solidFill>
                  <a:srgbClr val="000000"/>
                </a:solidFill>
                <a:latin typeface="Arial"/>
              </a:rPr>
              <a:t>NaI_EventAction *myEvAction = static_cast&lt;NaI_EventAction *&gt;(evAction);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Using G4AnalysisManager to Create ROOT TTree and Histograms in Geant4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ff"/>
                </a:solidFill>
                <a:latin typeface="Calibri"/>
              </a:rPr>
              <a:t>Data Analysis with Geant4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Introduction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Geant4 provides built-in analysis tools for data handling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G4AnalysisManager allows users to store simulation results in ROOT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Can be used to create histograms and TTrees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Enabling G4AnalysisManager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Include the necessary header files: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#include "G4AnalysisManager.hh"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G4AnalysisManager *analyMan = G4AnalysisManager::Instance();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Creating a ROOT File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Set the output file name: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analyMan-&gt;OpenFile("output.root");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Close the file at the end of the run: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analyMan-&gt;Write();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analyMan-&gt;CloseFile();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Creating a Histogram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Define a histogram: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analyMan-&gt;CreateH1("Edep", "Energy Deposition", 100, 0., 10.);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Fill the histogram in SteppingAction: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analyMan-&gt;FillH1(1, energyDeposition);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228960" y="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Creating a ROOT TTree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228600" y="1189440"/>
            <a:ext cx="868644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Create an Ntuple: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analyMan-&gt;CreateNtuple("EventTree", "Event Data");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analyMan-&gt;CreateNtupleDColumn("Energy");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analyMan-&gt;FinishNtuple();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Fill the tree with data in EventAction: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analyMan-&gt;FillNtupleDColumn(0, totalEnergy);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analyMan-&gt;AddNtupleRow();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Running the Simulation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Compile and run the Geant4 simulation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ROOT file is generated after execution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- Use ROOT to analyze histograms and trees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LibreOffice/7.6.7.2$Linux_X86_64 LibreOffice_project/60$Build-2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2025-02-21T09:35:38Z</dcterms:modified>
  <cp:revision>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