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C7F771B-E94B-4ACE-BC70-CDBAF55A4D9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76000" y="1656000"/>
            <a:ext cx="4200840" cy="2952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5472000" y="1584000"/>
            <a:ext cx="4128120" cy="3096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75400" y="1440000"/>
            <a:ext cx="4548600" cy="34452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184000" y="1371240"/>
            <a:ext cx="4507920" cy="33807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Layer 9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000" y="1584000"/>
            <a:ext cx="4608000" cy="32472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256000" y="1481400"/>
            <a:ext cx="4456800" cy="33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2021-06-16T22:30:55Z</dcterms:created>
  <dc:creator/>
  <dc:description/>
  <dc:language>en-IN</dc:language>
  <cp:lastModifiedBy/>
  <dcterms:modified xsi:type="dcterms:W3CDTF">2021-06-17T06:56:22Z</dcterms:modified>
  <cp:revision>3</cp:revision>
  <dc:subject/>
  <dc:title/>
</cp:coreProperties>
</file>