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6" r:id="rId3"/>
    <p:sldId id="287" r:id="rId4"/>
    <p:sldId id="264" r:id="rId5"/>
    <p:sldId id="28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8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39E7988B-8027-4BD5-B857-F92AECBCE433}"/>
    <pc:docChg chg="custSel delSld modSld">
      <pc:chgData name="Jan Schaffranek" userId="185de13651d64d23" providerId="LiveId" clId="{39E7988B-8027-4BD5-B857-F92AECBCE433}" dt="2022-08-03T08:02:00.038" v="8" actId="1076"/>
      <pc:docMkLst>
        <pc:docMk/>
      </pc:docMkLst>
      <pc:sldChg chg="del">
        <pc:chgData name="Jan Schaffranek" userId="185de13651d64d23" providerId="LiveId" clId="{39E7988B-8027-4BD5-B857-F92AECBCE433}" dt="2022-08-03T08:01:30.488" v="0" actId="47"/>
        <pc:sldMkLst>
          <pc:docMk/>
          <pc:sldMk cId="3612567671" sldId="284"/>
        </pc:sldMkLst>
      </pc:sldChg>
      <pc:sldChg chg="addSp delSp modSp mod">
        <pc:chgData name="Jan Schaffranek" userId="185de13651d64d23" providerId="LiveId" clId="{39E7988B-8027-4BD5-B857-F92AECBCE433}" dt="2022-08-03T08:02:00.038" v="8" actId="1076"/>
        <pc:sldMkLst>
          <pc:docMk/>
          <pc:sldMk cId="982671109" sldId="285"/>
        </pc:sldMkLst>
        <pc:picChg chg="add mod">
          <ac:chgData name="Jan Schaffranek" userId="185de13651d64d23" providerId="LiveId" clId="{39E7988B-8027-4BD5-B857-F92AECBCE433}" dt="2022-08-03T08:01:49.196" v="4" actId="1076"/>
          <ac:picMkLst>
            <pc:docMk/>
            <pc:sldMk cId="982671109" sldId="285"/>
            <ac:picMk id="3" creationId="{E27CB030-E1CD-FE32-2D86-9DF8D6442269}"/>
          </ac:picMkLst>
        </pc:picChg>
        <pc:picChg chg="add mod">
          <ac:chgData name="Jan Schaffranek" userId="185de13651d64d23" providerId="LiveId" clId="{39E7988B-8027-4BD5-B857-F92AECBCE433}" dt="2022-08-03T08:02:00.038" v="8" actId="1076"/>
          <ac:picMkLst>
            <pc:docMk/>
            <pc:sldMk cId="982671109" sldId="285"/>
            <ac:picMk id="5" creationId="{D931CF60-7110-3311-99AF-0ED51397F1FE}"/>
          </ac:picMkLst>
        </pc:picChg>
        <pc:picChg chg="del">
          <ac:chgData name="Jan Schaffranek" userId="185de13651d64d23" providerId="LiveId" clId="{39E7988B-8027-4BD5-B857-F92AECBCE433}" dt="2022-08-03T08:01:37.442" v="1" actId="478"/>
          <ac:picMkLst>
            <pc:docMk/>
            <pc:sldMk cId="982671109" sldId="285"/>
            <ac:picMk id="6" creationId="{0795A316-399C-44B2-8199-9B4FA9DC46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7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Python: Coding Guidelines, Tooling, Testing and Packaging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M.Sc. Applied Computer Science (</a:t>
            </a:r>
            <a:r>
              <a:rPr lang="de-DE" dirty="0" err="1"/>
              <a:t>Machine</a:t>
            </a:r>
            <a:r>
              <a:rPr lang="de-DE" dirty="0"/>
              <a:t> Learning)</a:t>
            </a:r>
          </a:p>
          <a:p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engineer</a:t>
            </a:r>
            <a:r>
              <a:rPr lang="de-DE" dirty="0"/>
              <a:t> at ZF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driving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Instructor</a:t>
            </a:r>
            <a:r>
              <a:rPr lang="de-DE" dirty="0"/>
              <a:t> on </a:t>
            </a:r>
            <a:r>
              <a:rPr lang="de-DE" dirty="0" err="1"/>
              <a:t>Udemy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December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Python: Coding Guidelines, Tooling, Testing and Packaging</a:t>
            </a:r>
            <a:endParaRPr sz="3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The </a:t>
            </a:r>
            <a:r>
              <a:rPr lang="de-DE" dirty="0" err="1"/>
              <a:t>course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CB030-E1CD-FE32-2D86-9DF8D644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86" y="759417"/>
            <a:ext cx="6293305" cy="236260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931CF60-7110-3311-99AF-0ED51397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497" y="3397339"/>
            <a:ext cx="4294081" cy="9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110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Nunito Sans</vt:lpstr>
      <vt:lpstr>Arial</vt:lpstr>
      <vt:lpstr>Calibri</vt:lpstr>
      <vt:lpstr>Georgia</vt:lpstr>
      <vt:lpstr>Ulysses template</vt:lpstr>
      <vt:lpstr>Python: Coding Guidelines, Tooling, Testing and Packaging</vt:lpstr>
      <vt:lpstr>JAN SCHAFFRANEK</vt:lpstr>
      <vt:lpstr>Who am I</vt:lpstr>
      <vt:lpstr>Python: Coding Guidelines, Tooling, Testing and Packaging</vt:lpstr>
      <vt:lpstr>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90</cp:revision>
  <dcterms:modified xsi:type="dcterms:W3CDTF">2022-08-03T08:02:01Z</dcterms:modified>
</cp:coreProperties>
</file>