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76600" y="1820066"/>
            <a:ext cx="60246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REDDI RAJASEKHAR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A7FE6-A308-5FDB-0CC2-C1BDDF76776C}"/>
              </a:ext>
            </a:extLst>
          </p:cNvPr>
          <p:cNvSpPr txBox="1"/>
          <p:nvPr/>
        </p:nvSpPr>
        <p:spPr>
          <a:xfrm>
            <a:off x="914400" y="2019300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CAPTURING ANY KEY WHEN YOU PRESSING ANY APLLICATION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B3BE6-2543-5020-F784-1D0A5139F14B}"/>
              </a:ext>
            </a:extLst>
          </p:cNvPr>
          <p:cNvSpPr txBox="1"/>
          <p:nvPr/>
        </p:nvSpPr>
        <p:spPr>
          <a:xfrm>
            <a:off x="1351406" y="2143692"/>
            <a:ext cx="623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00B050"/>
                </a:solidFill>
              </a:rPr>
              <a:t>keylogger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1D7CC-D7E0-A111-3463-3316A76BD7BB}"/>
              </a:ext>
            </a:extLst>
          </p:cNvPr>
          <p:cNvSpPr txBox="1"/>
          <p:nvPr/>
        </p:nvSpPr>
        <p:spPr>
          <a:xfrm>
            <a:off x="1219200" y="2339454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FINDING THE KEYS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9D14E-1177-6D87-79AD-C2753E621EC1}"/>
              </a:ext>
            </a:extLst>
          </p:cNvPr>
          <p:cNvSpPr txBox="1"/>
          <p:nvPr/>
        </p:nvSpPr>
        <p:spPr>
          <a:xfrm>
            <a:off x="981074" y="1669256"/>
            <a:ext cx="4429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captures keystrokes effectively but also prioritizes user experience, security</a:t>
            </a:r>
            <a:endParaRPr lang="en-I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E5D52-17C7-D3AE-5607-DFFC84D230E0}"/>
              </a:ext>
            </a:extLst>
          </p:cNvPr>
          <p:cNvSpPr txBox="1"/>
          <p:nvPr/>
        </p:nvSpPr>
        <p:spPr>
          <a:xfrm>
            <a:off x="1065229" y="2438400"/>
            <a:ext cx="174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CAPUTRING KEYS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695FA-87C6-42D9-98BF-FAEA33D3A29E}"/>
              </a:ext>
            </a:extLst>
          </p:cNvPr>
          <p:cNvSpPr txBox="1"/>
          <p:nvPr/>
        </p:nvSpPr>
        <p:spPr>
          <a:xfrm>
            <a:off x="759414" y="1620857"/>
            <a:ext cx="4574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end users of a keylogger can vary widely depending on the intent behind its use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117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Trebuchet MS</vt:lpstr>
      <vt:lpstr>Office Theme</vt:lpstr>
      <vt:lpstr>REDDI RAJASEKHAR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 RAJASEKHAR</cp:lastModifiedBy>
  <cp:revision>2</cp:revision>
  <dcterms:created xsi:type="dcterms:W3CDTF">2024-06-03T05:48:59Z</dcterms:created>
  <dcterms:modified xsi:type="dcterms:W3CDTF">2024-06-19T13:22:32Z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