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E9655-1BD0-485E-BAC9-9C1AB946F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B8284-9089-4C77-A798-9F788565A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FB31B-06BB-44F7-810E-F0106823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8D71-25DE-4F35-86E6-3C2F4313EF2A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ED150-3E10-4450-A397-FA1931E3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D4F9F-C37D-46DA-9770-1715B368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399E-1CEB-40B1-9EFA-67BDED3B5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5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6584-B0FF-4729-92E8-67AC146A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9AB1B-1B2A-4D58-910E-EDCE27337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8BE70-D7CB-40A0-9048-1E354F37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8D71-25DE-4F35-86E6-3C2F4313EF2A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FC6E1-1926-4AD5-AC9C-FE2A9226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3CEBE-DF38-4557-A23F-CAEB05D3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399E-1CEB-40B1-9EFA-67BDED3B5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8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D3685-3B9E-41B7-B6FD-C259D78CB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86553-B79B-456F-961C-AC904FCF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81632-C9D5-484C-90E9-04E84A06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8D71-25DE-4F35-86E6-3C2F4313EF2A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28916-9E4C-4602-8343-5912A5A1B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B3C6A-FCBB-4EA2-8F33-1BA7D7EB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399E-1CEB-40B1-9EFA-67BDED3B5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2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F72A-F21D-42DE-901C-F7D438E4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87681-5059-4419-B23A-C4E81DC2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76326-3422-47C7-A019-66DB69A4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8D71-25DE-4F35-86E6-3C2F4313EF2A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68D63-6F30-4AFA-80C6-0020FACF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DD6D2-4070-465A-AE0C-85066C70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399E-1CEB-40B1-9EFA-67BDED3B5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4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B30A-648F-4586-8B41-D5537D45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06CB6-FF0D-4D85-B364-5DD8F70DA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11D44-E384-4A84-883B-89DEABF0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8D71-25DE-4F35-86E6-3C2F4313EF2A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5C80E-6718-464A-9E5F-BBEC16B6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D65E1-0142-4F82-82B9-231ED551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399E-1CEB-40B1-9EFA-67BDED3B5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8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03E53-83ED-4A70-A8BB-6E9482A3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D0496-23EB-44FD-A0E7-E39F80AE2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A99B0-3FE5-4350-9BAD-A542921A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E8BB5-0CB3-49EF-A0FD-A1E459D7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8D71-25DE-4F35-86E6-3C2F4313EF2A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C0CA1-C760-42BD-826F-72EDC6D5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BC56C-6859-45FF-B7A2-6528F9DA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399E-1CEB-40B1-9EFA-67BDED3B5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4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45DC-D89E-465E-B898-FBC9C01D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B0AE5-544A-41E4-8737-B8121261B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55EE5-07B5-4649-AD03-05918D8FF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320EB1-E5C9-4C4F-81FB-1DFF03C13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F42D5-B30A-4D44-98AC-1546D0F13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1A847-CD77-40E1-8384-D5975B1C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8D71-25DE-4F35-86E6-3C2F4313EF2A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C0E36-FC12-48C5-8EB1-08F91D67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F51B2-2856-43C2-A84A-6DF33F338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399E-1CEB-40B1-9EFA-67BDED3B5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3CC7-9EF6-4F1F-8E6F-1D576BF6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3A84E-1597-496A-A5CB-24B9EFF1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8D71-25DE-4F35-86E6-3C2F4313EF2A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6089B-E520-4B09-BC62-59828121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88278-89D1-4174-B5F4-FC84D6D11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399E-1CEB-40B1-9EFA-67BDED3B5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7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0E5E3-3F39-4F29-A353-E4E0CCF3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8D71-25DE-4F35-86E6-3C2F4313EF2A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E7047-E189-47D9-ADBE-AD3AED82A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CEE31-4DD2-4A4B-86DD-CE84CA9E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399E-1CEB-40B1-9EFA-67BDED3B5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5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512C-A0BF-4198-9750-F85C1CD1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4D764-D71D-4CF3-866D-6050349FB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1875A-BF58-4828-9B46-3B3008370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FE9B3-5742-425A-84A7-E154DADE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8D71-25DE-4F35-86E6-3C2F4313EF2A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F4512-167E-45E6-B7FA-977E05B9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09444-3A03-48A5-B8EE-824A6E5D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399E-1CEB-40B1-9EFA-67BDED3B5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9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B9FF-1DE1-4C37-ABC0-F4D3BFE0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73A98-8ACD-41C1-AFD2-BC03E4E7A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7044C-9875-47E6-9753-5EB08043C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4D8B3-B4C6-4856-942A-475CD0D2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8D71-25DE-4F35-86E6-3C2F4313EF2A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1184E-87FF-4BB7-84BD-9FD68EFF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A88B5-6952-4C20-8100-3513A0877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399E-1CEB-40B1-9EFA-67BDED3B5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00E5E-468A-4D3B-8590-9AE9741A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F6D57-06B1-48E2-935F-13E006C85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808A0-ABF2-43C9-B92C-78449C06F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48D71-25DE-4F35-86E6-3C2F4313EF2A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FE8BC-9320-43DE-9FFD-9F5B674D3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B27E7-1D7E-47D4-B213-0FE098C51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A399E-1CEB-40B1-9EFA-67BDED3B5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7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B72E3DD-378E-4457-9DEF-D264ADB2B86E}"/>
              </a:ext>
            </a:extLst>
          </p:cNvPr>
          <p:cNvGrpSpPr/>
          <p:nvPr/>
        </p:nvGrpSpPr>
        <p:grpSpPr>
          <a:xfrm>
            <a:off x="2910840" y="2183130"/>
            <a:ext cx="6466374" cy="2963942"/>
            <a:chOff x="2910840" y="2183130"/>
            <a:chExt cx="6466374" cy="296394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767C37F-D596-4614-B7C2-353F999987CE}"/>
                </a:ext>
              </a:extLst>
            </p:cNvPr>
            <p:cNvGrpSpPr/>
            <p:nvPr/>
          </p:nvGrpSpPr>
          <p:grpSpPr>
            <a:xfrm>
              <a:off x="2910840" y="2183130"/>
              <a:ext cx="6466374" cy="2963942"/>
              <a:chOff x="2910840" y="2183130"/>
              <a:chExt cx="6466374" cy="296394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37210F5-CCD7-43DD-AE41-ABCF745D882C}"/>
                  </a:ext>
                </a:extLst>
              </p:cNvPr>
              <p:cNvGrpSpPr/>
              <p:nvPr/>
            </p:nvGrpSpPr>
            <p:grpSpPr>
              <a:xfrm>
                <a:off x="2910840" y="2183130"/>
                <a:ext cx="6370320" cy="2491740"/>
                <a:chOff x="2910840" y="2183130"/>
                <a:chExt cx="6370320" cy="2491740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0133341D-8EEE-4FCC-AF7C-F2226C34EC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109912" y="2286000"/>
                  <a:ext cx="5972175" cy="2286000"/>
                </a:xfrm>
                <a:prstGeom prst="rect">
                  <a:avLst/>
                </a:prstGeom>
              </p:spPr>
            </p:pic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233BA3A-9D85-4A6B-8596-AB4EDB10201F}"/>
                    </a:ext>
                  </a:extLst>
                </p:cNvPr>
                <p:cNvSpPr/>
                <p:nvPr/>
              </p:nvSpPr>
              <p:spPr>
                <a:xfrm>
                  <a:off x="2910840" y="2183130"/>
                  <a:ext cx="6370320" cy="249174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281AFA-CA21-4643-BC19-44DBB5C4B7FE}"/>
                  </a:ext>
                </a:extLst>
              </p:cNvPr>
              <p:cNvSpPr txBox="1"/>
              <p:nvPr/>
            </p:nvSpPr>
            <p:spPr>
              <a:xfrm>
                <a:off x="8589819" y="4777740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OCV-R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0E3526-A4B0-47D0-9E3B-4B387E865ACF}"/>
                </a:ext>
              </a:extLst>
            </p:cNvPr>
            <p:cNvSpPr/>
            <p:nvPr/>
          </p:nvSpPr>
          <p:spPr>
            <a:xfrm>
              <a:off x="4165600" y="2286000"/>
              <a:ext cx="3352800" cy="18888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826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365738C-4645-4EBE-BE67-8694B87ECA56}"/>
              </a:ext>
            </a:extLst>
          </p:cNvPr>
          <p:cNvGrpSpPr/>
          <p:nvPr/>
        </p:nvGrpSpPr>
        <p:grpSpPr>
          <a:xfrm>
            <a:off x="2910840" y="2183130"/>
            <a:ext cx="6487603" cy="3251478"/>
            <a:chOff x="2910840" y="2183130"/>
            <a:chExt cx="6487603" cy="325147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37210F5-CCD7-43DD-AE41-ABCF745D882C}"/>
                </a:ext>
              </a:extLst>
            </p:cNvPr>
            <p:cNvGrpSpPr/>
            <p:nvPr/>
          </p:nvGrpSpPr>
          <p:grpSpPr>
            <a:xfrm>
              <a:off x="2910840" y="2183130"/>
              <a:ext cx="6370320" cy="2491740"/>
              <a:chOff x="2910840" y="2183130"/>
              <a:chExt cx="6370320" cy="249174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0133341D-8EEE-4FCC-AF7C-F2226C34EC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09912" y="2286000"/>
                <a:ext cx="5972175" cy="2286000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33BA3A-9D85-4A6B-8596-AB4EDB10201F}"/>
                  </a:ext>
                </a:extLst>
              </p:cNvPr>
              <p:cNvSpPr/>
              <p:nvPr/>
            </p:nvSpPr>
            <p:spPr>
              <a:xfrm>
                <a:off x="2910840" y="2183130"/>
                <a:ext cx="6370320" cy="24917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CB9926-DA87-4D87-A106-21CB89A52880}"/>
                </a:ext>
              </a:extLst>
            </p:cNvPr>
            <p:cNvSpPr/>
            <p:nvPr/>
          </p:nvSpPr>
          <p:spPr>
            <a:xfrm>
              <a:off x="4147128" y="2286000"/>
              <a:ext cx="1468581" cy="18808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2281AFA-CA21-4643-BC19-44DBB5C4B7FE}"/>
                </a:ext>
              </a:extLst>
            </p:cNvPr>
            <p:cNvSpPr txBox="1"/>
            <p:nvPr/>
          </p:nvSpPr>
          <p:spPr>
            <a:xfrm>
              <a:off x="8589819" y="4777740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OCV-R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0BDE65-25A8-4C21-AC92-35589F012132}"/>
                </a:ext>
              </a:extLst>
            </p:cNvPr>
            <p:cNvSpPr txBox="1"/>
            <p:nvPr/>
          </p:nvSpPr>
          <p:spPr>
            <a:xfrm>
              <a:off x="8294102" y="5065276"/>
              <a:ext cx="1104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OCV-R-RC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468D943-27E5-47EA-B14F-75D439886186}"/>
                </a:ext>
              </a:extLst>
            </p:cNvPr>
            <p:cNvSpPr/>
            <p:nvPr/>
          </p:nvSpPr>
          <p:spPr>
            <a:xfrm>
              <a:off x="5672498" y="2278034"/>
              <a:ext cx="1818193" cy="18888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936741-8611-4863-A973-510A6EB5E77B}"/>
                </a:ext>
              </a:extLst>
            </p:cNvPr>
            <p:cNvSpPr txBox="1"/>
            <p:nvPr/>
          </p:nvSpPr>
          <p:spPr>
            <a:xfrm>
              <a:off x="3818652" y="23820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425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9FC91D7-8C09-41FB-A570-8BC97B5F8F48}"/>
              </a:ext>
            </a:extLst>
          </p:cNvPr>
          <p:cNvGrpSpPr/>
          <p:nvPr/>
        </p:nvGrpSpPr>
        <p:grpSpPr>
          <a:xfrm>
            <a:off x="615116" y="1293960"/>
            <a:ext cx="10794099" cy="3641884"/>
            <a:chOff x="615116" y="1293960"/>
            <a:chExt cx="10794099" cy="364188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365738C-4645-4EBE-BE67-8694B87ECA56}"/>
                </a:ext>
              </a:extLst>
            </p:cNvPr>
            <p:cNvGrpSpPr/>
            <p:nvPr/>
          </p:nvGrpSpPr>
          <p:grpSpPr>
            <a:xfrm>
              <a:off x="4905895" y="1684366"/>
              <a:ext cx="6503320" cy="3251478"/>
              <a:chOff x="2910840" y="2183130"/>
              <a:chExt cx="6503320" cy="325147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37210F5-CCD7-43DD-AE41-ABCF745D882C}"/>
                  </a:ext>
                </a:extLst>
              </p:cNvPr>
              <p:cNvGrpSpPr/>
              <p:nvPr/>
            </p:nvGrpSpPr>
            <p:grpSpPr>
              <a:xfrm>
                <a:off x="2910840" y="2183130"/>
                <a:ext cx="6370320" cy="2491740"/>
                <a:chOff x="2910840" y="2183130"/>
                <a:chExt cx="6370320" cy="2491740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0133341D-8EEE-4FCC-AF7C-F2226C34EC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109912" y="2286000"/>
                  <a:ext cx="5972175" cy="2286000"/>
                </a:xfrm>
                <a:prstGeom prst="rect">
                  <a:avLst/>
                </a:prstGeom>
              </p:spPr>
            </p:pic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233BA3A-9D85-4A6B-8596-AB4EDB10201F}"/>
                    </a:ext>
                  </a:extLst>
                </p:cNvPr>
                <p:cNvSpPr/>
                <p:nvPr/>
              </p:nvSpPr>
              <p:spPr>
                <a:xfrm>
                  <a:off x="2910840" y="2183130"/>
                  <a:ext cx="6370320" cy="249174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DCB9926-DA87-4D87-A106-21CB89A52880}"/>
                  </a:ext>
                </a:extLst>
              </p:cNvPr>
              <p:cNvSpPr/>
              <p:nvPr/>
            </p:nvSpPr>
            <p:spPr>
              <a:xfrm>
                <a:off x="4147128" y="2286000"/>
                <a:ext cx="3306617" cy="188087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281AFA-CA21-4643-BC19-44DBB5C4B7FE}"/>
                  </a:ext>
                </a:extLst>
              </p:cNvPr>
              <p:cNvSpPr txBox="1"/>
              <p:nvPr/>
            </p:nvSpPr>
            <p:spPr>
              <a:xfrm>
                <a:off x="8589819" y="4777740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OCV-R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0BDE65-25A8-4C21-AC92-35589F012132}"/>
                  </a:ext>
                </a:extLst>
              </p:cNvPr>
              <p:cNvSpPr txBox="1"/>
              <p:nvPr/>
            </p:nvSpPr>
            <p:spPr>
              <a:xfrm>
                <a:off x="7144884" y="5065276"/>
                <a:ext cx="2269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OCV-R-RC-RC-Thermal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936741-8611-4863-A973-510A6EB5E77B}"/>
                  </a:ext>
                </a:extLst>
              </p:cNvPr>
              <p:cNvSpPr txBox="1"/>
              <p:nvPr/>
            </p:nvSpPr>
            <p:spPr>
              <a:xfrm>
                <a:off x="3798014" y="2286000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+</a:t>
                </a: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52721A0-2941-4712-B0B2-7B8B80B14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2295" y="1684366"/>
              <a:ext cx="3800959" cy="2491740"/>
            </a:xfrm>
            <a:prstGeom prst="rect">
              <a:avLst/>
            </a:prstGeom>
            <a:ln w="38100">
              <a:solidFill>
                <a:srgbClr val="00B050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3DAEBA-8A9F-4BC7-838B-73A980B3AB58}"/>
                </a:ext>
              </a:extLst>
            </p:cNvPr>
            <p:cNvSpPr txBox="1"/>
            <p:nvPr/>
          </p:nvSpPr>
          <p:spPr>
            <a:xfrm>
              <a:off x="615116" y="1293960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213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 Selvakumar</dc:creator>
  <cp:lastModifiedBy>Raja Selvakumar</cp:lastModifiedBy>
  <cp:revision>6</cp:revision>
  <dcterms:created xsi:type="dcterms:W3CDTF">2018-07-05T02:37:57Z</dcterms:created>
  <dcterms:modified xsi:type="dcterms:W3CDTF">2018-07-05T03:20:16Z</dcterms:modified>
</cp:coreProperties>
</file>