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A8B9-95A4-4808-8C83-365FE26F7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DB07C-DEBB-4C73-8008-8FBADB1FB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897A5-4077-4653-AA02-E9ECDF16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27-CC85-4A9E-8F32-4591FBC3939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0CB99-BC01-47C9-8221-2A8A144F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B0323-61AE-4FBF-988F-28A3E919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955A-9209-4529-97AA-7E5DE4A0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9E63-F395-4CE0-8A49-148B832A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CDCA5-7BC9-49BA-92C5-C55A4C3EB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BD5F-5C42-4758-AF94-4726FE86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27-CC85-4A9E-8F32-4591FBC3939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76CF4-33C0-477A-8FF5-B60BBF18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53BC-DF72-41C0-8583-BB6B6FA3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955A-9209-4529-97AA-7E5DE4A0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0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07AE6-9FFC-4886-A3CD-2D775D97C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BCB2-1CFF-4108-B61F-2F3AF12E3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6F945-4C4F-4460-B44F-BB73E788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27-CC85-4A9E-8F32-4591FBC3939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CC08B-1F14-4209-B9BA-FA42CE46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DE11-28EF-474F-9170-BE227D84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955A-9209-4529-97AA-7E5DE4A0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8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5F9F-2833-44BF-BE04-CAE0645C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888A-33FD-413D-94E6-4ED89FD5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58E07-DA67-4947-8862-6F4C4F2F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27-CC85-4A9E-8F32-4591FBC3939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0B983-62B9-4500-8A7E-24A7A763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6AC8F-714D-4E98-9697-A9E4D74D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955A-9209-4529-97AA-7E5DE4A0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1D17-E5D5-40F2-B1F6-CA690D64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25BC1-1677-47B2-995F-8B6CDD8C9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ACD1-8749-4024-9F21-F6678E3C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27-CC85-4A9E-8F32-4591FBC3939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CD8D-6182-45DA-A655-46112AA5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44E8-19CD-476E-A171-6A1D6CF3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955A-9209-4529-97AA-7E5DE4A0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2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F2F6-24D7-4CB8-9F94-FCC733E4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F9BA-4E34-4400-8D7E-290B89BFD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97ED2-6152-4747-B223-94EB1552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17127-59B9-4A10-9034-21C75562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27-CC85-4A9E-8F32-4591FBC3939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FC9C5-062F-4EB7-9736-F897A8BD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EAEE-4E86-49A4-B70E-BCB47EEE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955A-9209-4529-97AA-7E5DE4A0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0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3D36-2338-4649-9F32-4EC5627B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B64B-90A8-4200-B795-435EC4FFB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4620B-CED9-4EA7-B486-56EBB2E10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61C27-0A1A-45FA-93AF-DEB9650D8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139B6-AE1A-4A1B-A3A7-432A1D5FF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EA962-8407-4669-B792-B3D3DC7B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27-CC85-4A9E-8F32-4591FBC3939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49AD3-48BA-45BB-8CED-66863618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EAE6A-F796-4923-A31E-F2D0A701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955A-9209-4529-97AA-7E5DE4A0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A528-833A-4D67-9CEC-9598E55F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0CB65-D797-4A3C-9369-F631CF1A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27-CC85-4A9E-8F32-4591FBC3939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D27AD-6E89-4881-AD2F-167D2DE9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7BD70-6277-494A-8D07-26DA7698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955A-9209-4529-97AA-7E5DE4A0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24008-2D47-450D-94F4-9A47799A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27-CC85-4A9E-8F32-4591FBC3939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7FE16-225A-4D20-9468-BBD0D6AA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860A1-6F28-47A9-86B7-DED1909C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955A-9209-4529-97AA-7E5DE4A0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6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B3C2-309E-4360-AB55-2A217BDF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9D45-413D-4AFE-A9F3-FD17077C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30843-958E-4A87-A41C-66DB992CD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A36D5-108C-47B8-90D8-A943D3B4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27-CC85-4A9E-8F32-4591FBC3939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FD203-DC64-4338-8171-87D4B6D1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95C6F-CFE7-4F3E-AAEA-300D3BCB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955A-9209-4529-97AA-7E5DE4A0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9AB5-9FBE-40E0-998B-5B62D402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B7509-A1FF-4327-82B4-D2A605010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183F8-0AAB-4602-B121-CBE51A80E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F8134-F967-4F3D-9ED4-A9F134D4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27-CC85-4A9E-8F32-4591FBC3939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BA193-9274-4DB7-9235-1661812E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D711A-4A5D-4B79-A705-CA4A08FC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955A-9209-4529-97AA-7E5DE4A0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2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D1873-2B78-4418-BCA4-10C38335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F9D57-9845-42C7-BDB8-2E4A6D158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097F9-B8F3-4093-A181-C7C6CAE65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98E27-CC85-4A9E-8F32-4591FBC3939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D19E-3768-4AA1-90D0-020305E80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8DEC-D5E8-49EE-82ED-27FB04878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8955A-9209-4529-97AA-7E5DE4A0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7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B4AA-C30F-4EA6-BDBA-17DB5B2AC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89DF2-2440-4997-8FF5-082914DE8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Raja Selvakumar</a:t>
            </a:r>
          </a:p>
          <a:p>
            <a:r>
              <a:rPr lang="en-US" dirty="0"/>
              <a:t>6/12/18</a:t>
            </a:r>
          </a:p>
        </p:txBody>
      </p:sp>
    </p:spTree>
    <p:extLst>
      <p:ext uri="{BB962C8B-B14F-4D97-AF65-F5344CB8AC3E}">
        <p14:creationId xmlns:p14="http://schemas.microsoft.com/office/powerpoint/2010/main" val="415679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6934-146E-4834-A69B-DB361026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C75F-B890-425C-B769-EA35096A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literature review questions</a:t>
            </a:r>
          </a:p>
          <a:p>
            <a:r>
              <a:rPr lang="en-US" dirty="0"/>
              <a:t>Develop plan moving forward</a:t>
            </a:r>
          </a:p>
        </p:txBody>
      </p:sp>
    </p:spTree>
    <p:extLst>
      <p:ext uri="{BB962C8B-B14F-4D97-AF65-F5344CB8AC3E}">
        <p14:creationId xmlns:p14="http://schemas.microsoft.com/office/powerpoint/2010/main" val="42338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F177-8F44-4F86-9DC7-80CBA74C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1C46-19CC-4A7F-8BE3-DAC18CF7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63711"/>
          </a:xfrm>
        </p:spPr>
        <p:txBody>
          <a:bodyPr>
            <a:normAutofit/>
          </a:bodyPr>
          <a:lstStyle/>
          <a:p>
            <a:r>
              <a:rPr lang="en-US" dirty="0"/>
              <a:t>What is LGR quadrature? How does one transform a nonlinear set of equations into a PDAE optimization problem? 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What are the current constraints being used in the DFN implementation? </a:t>
            </a:r>
            <a:r>
              <a:rPr lang="en-US" baseline="30000" dirty="0"/>
              <a:t>2 </a:t>
            </a:r>
            <a:endParaRPr lang="en-US" dirty="0"/>
          </a:p>
          <a:p>
            <a:r>
              <a:rPr lang="en-US" dirty="0"/>
              <a:t>DFN control problem: what is the objective function? Are we looking to use a similar LMRG approach?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9389FA-095F-4A33-BDBE-407CFF8275D8}"/>
              </a:ext>
            </a:extLst>
          </p:cNvPr>
          <p:cNvSpPr txBox="1">
            <a:spLocks/>
          </p:cNvSpPr>
          <p:nvPr/>
        </p:nvSpPr>
        <p:spPr>
          <a:xfrm>
            <a:off x="838200" y="5889335"/>
            <a:ext cx="10515600" cy="807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aseline="30000" dirty="0"/>
              <a:t>1</a:t>
            </a:r>
            <a:r>
              <a:rPr lang="en-US" dirty="0"/>
              <a:t>Perez et. al 2017. “Optimal Charging of Li-Ion Batteries via a Single Particle Model with Electrolyte and Thermal Dynamics”</a:t>
            </a:r>
          </a:p>
          <a:p>
            <a:pPr marL="0" indent="0">
              <a:buNone/>
            </a:pPr>
            <a:r>
              <a:rPr lang="en-US" baseline="30000" dirty="0"/>
              <a:t>2</a:t>
            </a:r>
            <a:r>
              <a:rPr lang="en-US" dirty="0"/>
              <a:t>Perez et. al. 2015. “Enhanced Performance of Li-Ion Batteries via Modified Reference Governors and Electrochemical Models”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300" i="1" dirty="0"/>
              <a:t>*Solid active material and electrolyte concentration, temperature, overpotential. Unclear what the control objective is in the original paper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115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F177-8F44-4F86-9DC7-80CBA74C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(</a:t>
            </a:r>
            <a:r>
              <a:rPr lang="en-US" dirty="0" err="1"/>
              <a:t>ctd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1C46-19CC-4A7F-8BE3-DAC18CF7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16782" cy="4063711"/>
          </a:xfrm>
        </p:spPr>
        <p:txBody>
          <a:bodyPr>
            <a:normAutofit/>
          </a:bodyPr>
          <a:lstStyle/>
          <a:p>
            <a:r>
              <a:rPr lang="en-US" dirty="0"/>
              <a:t>How important is it to operate as close to the constraint limits as possible?</a:t>
            </a:r>
          </a:p>
          <a:p>
            <a:r>
              <a:rPr lang="en-US" dirty="0"/>
              <a:t>Difference between open and close loop charging control strategies?</a:t>
            </a:r>
          </a:p>
          <a:p>
            <a:r>
              <a:rPr lang="en-US" dirty="0"/>
              <a:t>Fig. 10: explaining difference between AOOL/CCML and CCCV?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9389FA-095F-4A33-BDBE-407CFF8275D8}"/>
              </a:ext>
            </a:extLst>
          </p:cNvPr>
          <p:cNvSpPr txBox="1">
            <a:spLocks/>
          </p:cNvSpPr>
          <p:nvPr/>
        </p:nvSpPr>
        <p:spPr>
          <a:xfrm>
            <a:off x="838200" y="6135730"/>
            <a:ext cx="10515600" cy="606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aseline="30000" dirty="0"/>
              <a:t>1</a:t>
            </a:r>
            <a:r>
              <a:rPr lang="en-US" dirty="0"/>
              <a:t>Chu et. al 2017. “Non-destructive fast charging algorithm of lithium-ion batteries based on the control-oriented electrochemical model”</a:t>
            </a:r>
          </a:p>
          <a:p>
            <a:pPr marL="0" indent="0">
              <a:buNone/>
            </a:pPr>
            <a:r>
              <a:rPr lang="en-US" sz="2500" i="1" dirty="0"/>
              <a:t>      *AOOL: anode over potential observation loop, CCML: charging current modification 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A57D1-4A81-46EA-948F-92BCFC714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1825624"/>
            <a:ext cx="4617763" cy="3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9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380F-05E5-415A-B6A1-383A50C2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7B96E0-D543-4129-8827-D52C62FB5150}"/>
              </a:ext>
            </a:extLst>
          </p:cNvPr>
          <p:cNvSpPr/>
          <p:nvPr/>
        </p:nvSpPr>
        <p:spPr>
          <a:xfrm>
            <a:off x="3054929" y="2715491"/>
            <a:ext cx="907472" cy="78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SPMeT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1C12B-23CE-4DD6-B6EA-E45EFFDA35BD}"/>
              </a:ext>
            </a:extLst>
          </p:cNvPr>
          <p:cNvSpPr/>
          <p:nvPr/>
        </p:nvSpPr>
        <p:spPr>
          <a:xfrm>
            <a:off x="838200" y="2512290"/>
            <a:ext cx="1438564" cy="1209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LG Chem Params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26C9A8-94CC-43B3-9164-899D3C94D5D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276764" y="3109191"/>
            <a:ext cx="778165" cy="80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7A4FAF9-A91C-4247-B2B8-60F5596DF9F3}"/>
              </a:ext>
            </a:extLst>
          </p:cNvPr>
          <p:cNvSpPr/>
          <p:nvPr/>
        </p:nvSpPr>
        <p:spPr>
          <a:xfrm>
            <a:off x="4740566" y="2723572"/>
            <a:ext cx="907472" cy="78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MPC</a:t>
            </a:r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007F7F3-C299-4FF0-B472-609B1209C67E}"/>
              </a:ext>
            </a:extLst>
          </p:cNvPr>
          <p:cNvSpPr/>
          <p:nvPr/>
        </p:nvSpPr>
        <p:spPr>
          <a:xfrm>
            <a:off x="3291610" y="3722255"/>
            <a:ext cx="434109" cy="452148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EC309D-4354-4846-A7AC-419BDE6F7D62}"/>
              </a:ext>
            </a:extLst>
          </p:cNvPr>
          <p:cNvCxnSpPr/>
          <p:nvPr/>
        </p:nvCxnSpPr>
        <p:spPr>
          <a:xfrm>
            <a:off x="5207004" y="1902691"/>
            <a:ext cx="0" cy="748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547A8FD-653E-472D-A648-ACFE6AEDEC45}"/>
              </a:ext>
            </a:extLst>
          </p:cNvPr>
          <p:cNvCxnSpPr>
            <a:stCxn id="5" idx="2"/>
            <a:endCxn id="13" idx="2"/>
          </p:cNvCxnSpPr>
          <p:nvPr/>
        </p:nvCxnSpPr>
        <p:spPr>
          <a:xfrm rot="5400000" flipH="1" flipV="1">
            <a:off x="3270250" y="1798204"/>
            <a:ext cx="211283" cy="3636820"/>
          </a:xfrm>
          <a:prstGeom prst="bentConnector3">
            <a:avLst>
              <a:gd name="adj1" fmla="val -41420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67B80D-42AE-45A5-BE6B-D17135B655A0}"/>
              </a:ext>
            </a:extLst>
          </p:cNvPr>
          <p:cNvSpPr/>
          <p:nvPr/>
        </p:nvSpPr>
        <p:spPr>
          <a:xfrm>
            <a:off x="4753268" y="1111251"/>
            <a:ext cx="907472" cy="78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RL</a:t>
            </a:r>
          </a:p>
        </p:txBody>
      </p:sp>
    </p:spTree>
    <p:extLst>
      <p:ext uri="{BB962C8B-B14F-4D97-AF65-F5344CB8AC3E}">
        <p14:creationId xmlns:p14="http://schemas.microsoft.com/office/powerpoint/2010/main" val="179153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224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Weekly Meeting Update</vt:lpstr>
      <vt:lpstr>Agenda</vt:lpstr>
      <vt:lpstr>Questions</vt:lpstr>
      <vt:lpstr>Questions (ctd)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Update</dc:title>
  <dc:creator>Raja Selvakumar</dc:creator>
  <cp:lastModifiedBy>Raja Selvakumar</cp:lastModifiedBy>
  <cp:revision>10</cp:revision>
  <dcterms:created xsi:type="dcterms:W3CDTF">2018-06-12T17:03:22Z</dcterms:created>
  <dcterms:modified xsi:type="dcterms:W3CDTF">2018-06-12T20:07:07Z</dcterms:modified>
</cp:coreProperties>
</file>