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846B-F035-4927-8F22-ACE37007CC6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CD7A3-3DB4-49EE-8F53-C481137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issue: finding appropriate limits to iterate over for V1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/>
          </a:bodyPr>
          <a:lstStyle/>
          <a:p>
            <a:r>
              <a:rPr lang="en-US" sz="4800" dirty="0"/>
              <a:t>DP: MATLAB/Python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7/19/18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OCV-R: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FC6D5-95A5-49A2-8CC7-31C10390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4" y="1585214"/>
            <a:ext cx="5967233" cy="4284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C26D7-A3D6-45E6-8178-2F9F16214F0B}"/>
              </a:ext>
            </a:extLst>
          </p:cNvPr>
          <p:cNvSpPr txBox="1"/>
          <p:nvPr/>
        </p:nvSpPr>
        <p:spPr>
          <a:xfrm>
            <a:off x="492463" y="585134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 time: 4.5-6.5 sec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6E18F-01C3-4628-AC51-C21E658EB1CF}"/>
              </a:ext>
            </a:extLst>
          </p:cNvPr>
          <p:cNvSpPr txBox="1"/>
          <p:nvPr/>
        </p:nvSpPr>
        <p:spPr>
          <a:xfrm>
            <a:off x="5964928" y="5264220"/>
            <a:ext cx="3343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Changing objective function has no impact on optimal control</a:t>
            </a:r>
            <a:endParaRPr lang="en-US" sz="11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CFAEC1-F1E0-4374-8BD0-F2CCD9FE089F}"/>
              </a:ext>
            </a:extLst>
          </p:cNvPr>
          <p:cNvGrpSpPr/>
          <p:nvPr/>
        </p:nvGrpSpPr>
        <p:grpSpPr>
          <a:xfrm>
            <a:off x="5704482" y="1585214"/>
            <a:ext cx="3439518" cy="3687572"/>
            <a:chOff x="5704482" y="1585214"/>
            <a:chExt cx="3439518" cy="36875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799044-F645-41E6-96FD-042A5434B479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900261-87D8-4BF3-8876-52F28CA5F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375"/>
            <a:stretch/>
          </p:blipFill>
          <p:spPr>
            <a:xfrm>
              <a:off x="5704482" y="2732513"/>
              <a:ext cx="3362836" cy="5351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985CD6-3C91-4B8A-9435-BC0CF690B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38" t="-6602" r="1736" b="1"/>
            <a:stretch/>
          </p:blipFill>
          <p:spPr>
            <a:xfrm>
              <a:off x="5800291" y="3391189"/>
              <a:ext cx="3267027" cy="5860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09BDB-61E6-40AF-9898-A97E32DF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244" y="4686908"/>
              <a:ext cx="2919109" cy="58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OCV-R-RC: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26D7-A3D6-45E6-8178-2F9F16214F0B}"/>
              </a:ext>
            </a:extLst>
          </p:cNvPr>
          <p:cNvSpPr txBox="1"/>
          <p:nvPr/>
        </p:nvSpPr>
        <p:spPr>
          <a:xfrm>
            <a:off x="628650" y="5055079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MATLAB</a:t>
            </a:r>
          </a:p>
          <a:p>
            <a:r>
              <a:rPr lang="en-US" sz="1400" dirty="0"/>
              <a:t>DP time: 39-41 sec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E81E-162D-4ED2-AE0F-8290D2F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6" y="1440448"/>
            <a:ext cx="4867226" cy="36146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D53BDE-0A56-42D5-9239-6A27ADA82E4C}"/>
              </a:ext>
            </a:extLst>
          </p:cNvPr>
          <p:cNvGrpSpPr/>
          <p:nvPr/>
        </p:nvGrpSpPr>
        <p:grpSpPr>
          <a:xfrm>
            <a:off x="5704482" y="1585214"/>
            <a:ext cx="3439518" cy="3687572"/>
            <a:chOff x="5704482" y="1585214"/>
            <a:chExt cx="3439518" cy="36875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C53C69-D540-40FD-96D0-45E9137BA123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52D1B-2045-456C-BDA7-9B3F22DBE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375"/>
            <a:stretch/>
          </p:blipFill>
          <p:spPr>
            <a:xfrm>
              <a:off x="5704482" y="2732513"/>
              <a:ext cx="3362836" cy="5351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4634D1-7249-4A2E-8FAC-84C55EA69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38" t="-6602" r="1736" b="1"/>
            <a:stretch/>
          </p:blipFill>
          <p:spPr>
            <a:xfrm>
              <a:off x="5800291" y="3391189"/>
              <a:ext cx="3267027" cy="5860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288013-E99A-455B-95AD-BC3182AF4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1244" y="4686908"/>
              <a:ext cx="2919109" cy="58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7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103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DP: MATLAB/Python Update</vt:lpstr>
      <vt:lpstr>OCV-R: MATLAB</vt:lpstr>
      <vt:lpstr>OCV-R-RC: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DP: MATLAB/Python Update</dc:title>
  <dc:creator>Raja Selvakumar</dc:creator>
  <cp:lastModifiedBy>Raja Selvakumar</cp:lastModifiedBy>
  <cp:revision>10</cp:revision>
  <dcterms:created xsi:type="dcterms:W3CDTF">2018-07-18T21:32:53Z</dcterms:created>
  <dcterms:modified xsi:type="dcterms:W3CDTF">2018-07-20T03:41:42Z</dcterms:modified>
</cp:coreProperties>
</file>