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0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846B-F035-4927-8F22-ACE37007CC6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CD7A3-3DB4-49EE-8F53-C481137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issue: what happens at 248s?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issue: finding appropriate limits to iterate over for V1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https://ris.utwente.nl/ws/portalfiles/portal/5134989/wp_495.pdf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https://ris.utwente.nl/ws/portalfiles/portal/5134989/wp_495.pdf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1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D8EF-5249-479E-9BC8-426B31567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B76-BCC0-49C4-9509-96DDDCDF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72" y="1895619"/>
            <a:ext cx="7989455" cy="1533381"/>
          </a:xfrm>
        </p:spPr>
        <p:txBody>
          <a:bodyPr>
            <a:normAutofit/>
          </a:bodyPr>
          <a:lstStyle/>
          <a:p>
            <a:r>
              <a:rPr lang="en-US" sz="4800" dirty="0"/>
              <a:t>RS: Week of 07/23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CCCE8-7854-4F76-B2A9-9FDF6B79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51422"/>
            <a:ext cx="9144000" cy="1655763"/>
          </a:xfrm>
        </p:spPr>
        <p:txBody>
          <a:bodyPr>
            <a:normAutofit/>
          </a:bodyPr>
          <a:lstStyle/>
          <a:p>
            <a:r>
              <a:rPr lang="en-US" sz="2000" dirty="0"/>
              <a:t>Raja Selvakumar</a:t>
            </a:r>
          </a:p>
          <a:p>
            <a:r>
              <a:rPr lang="en-US" sz="2000" dirty="0"/>
              <a:t>7/26/18</a:t>
            </a:r>
          </a:p>
          <a:p>
            <a:r>
              <a:rPr lang="en-US" sz="2000" dirty="0" err="1"/>
              <a:t>eCAL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0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1B0C-B781-48E4-8465-8F234C15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7429-64A5-471F-8F2C-20860223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MATLAB: OCVR/OCVRRC results + discussion</a:t>
            </a:r>
          </a:p>
          <a:p>
            <a:r>
              <a:rPr lang="en-US" sz="2000" dirty="0"/>
              <a:t>Python: OCVR/OCVRRC update</a:t>
            </a:r>
          </a:p>
          <a:p>
            <a:r>
              <a:rPr lang="en-US" sz="2000" dirty="0"/>
              <a:t>DP writeup update</a:t>
            </a:r>
          </a:p>
          <a:p>
            <a:r>
              <a:rPr lang="en-US" sz="2000" dirty="0"/>
              <a:t>ADP OCVR formulation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8055-E23C-4D72-A2E9-04E11EC2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CCAF0-8130-4007-BE34-651CC298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OCV-R: MATLAB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09D1-D0D7-4592-A361-E716F6B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50B4-1B90-44AB-8AA1-AE51C81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AFC6D5-95A5-49A2-8CC7-31C103901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4" y="1585214"/>
            <a:ext cx="5967233" cy="4284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C26D7-A3D6-45E6-8178-2F9F16214F0B}"/>
              </a:ext>
            </a:extLst>
          </p:cNvPr>
          <p:cNvSpPr txBox="1"/>
          <p:nvPr/>
        </p:nvSpPr>
        <p:spPr>
          <a:xfrm>
            <a:off x="492463" y="585134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DP time: 4.5-6.5 sec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6E18F-01C3-4628-AC51-C21E658EB1CF}"/>
              </a:ext>
            </a:extLst>
          </p:cNvPr>
          <p:cNvSpPr txBox="1"/>
          <p:nvPr/>
        </p:nvSpPr>
        <p:spPr>
          <a:xfrm>
            <a:off x="5964928" y="5264220"/>
            <a:ext cx="3343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Changing objective function has no impact on optimal control</a:t>
            </a:r>
            <a:endParaRPr lang="en-US" sz="1100" dirty="0"/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CFAEC1-F1E0-4374-8BD0-F2CCD9FE089F}"/>
              </a:ext>
            </a:extLst>
          </p:cNvPr>
          <p:cNvGrpSpPr/>
          <p:nvPr/>
        </p:nvGrpSpPr>
        <p:grpSpPr>
          <a:xfrm>
            <a:off x="5704482" y="1585214"/>
            <a:ext cx="3439518" cy="3687572"/>
            <a:chOff x="5704482" y="1585214"/>
            <a:chExt cx="3439518" cy="36875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799044-F645-41E6-96FD-042A5434B479}"/>
                </a:ext>
              </a:extLst>
            </p:cNvPr>
            <p:cNvSpPr txBox="1"/>
            <p:nvPr/>
          </p:nvSpPr>
          <p:spPr>
            <a:xfrm>
              <a:off x="5800291" y="1585214"/>
              <a:ext cx="3343709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Specifications</a:t>
              </a:r>
            </a:p>
            <a:p>
              <a:endParaRPr lang="en-US" sz="2000" b="1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z</a:t>
              </a:r>
              <a:r>
                <a:rPr lang="en-US" sz="1600" baseline="-25000" dirty="0" err="1"/>
                <a:t>target</a:t>
              </a:r>
              <a:r>
                <a:rPr lang="en-US" sz="1600" dirty="0"/>
                <a:t> = 0.75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lb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ub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State(s): {</a:t>
              </a:r>
              <a:r>
                <a:rPr lang="en-US" sz="1600" i="1" dirty="0"/>
                <a:t>z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Control(s): {</a:t>
              </a:r>
              <a:r>
                <a:rPr lang="en-US" sz="1600" i="1" dirty="0"/>
                <a:t>I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Objective </a:t>
              </a:r>
              <a:r>
                <a:rPr lang="en-US" sz="1600" dirty="0" err="1"/>
                <a:t>fn</a:t>
              </a:r>
              <a:r>
                <a:rPr lang="en-US" sz="1600" dirty="0"/>
                <a:t>: </a:t>
              </a:r>
              <a:endParaRPr lang="en-US" sz="1100" dirty="0"/>
            </a:p>
            <a:p>
              <a:endParaRPr lang="en-US" sz="1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900261-87D8-4BF3-8876-52F28CA5F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375"/>
            <a:stretch/>
          </p:blipFill>
          <p:spPr>
            <a:xfrm>
              <a:off x="5704482" y="2732513"/>
              <a:ext cx="3362836" cy="5351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0985CD6-3C91-4B8A-9435-BC0CF690B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938" t="-6602" r="1736" b="1"/>
            <a:stretch/>
          </p:blipFill>
          <p:spPr>
            <a:xfrm>
              <a:off x="5800291" y="3391189"/>
              <a:ext cx="3267027" cy="5860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809BDB-61E6-40AF-9898-A97E32DF5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1244" y="4686908"/>
              <a:ext cx="2919109" cy="58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83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F2FA2F-BF6A-4F3C-B456-04F780E1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" y="1505393"/>
            <a:ext cx="5976252" cy="423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OCV-R-RC: MATLAB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09D1-D0D7-4592-A361-E716F6B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50B4-1B90-44AB-8AA1-AE51C81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C26D7-A3D6-45E6-8178-2F9F16214F0B}"/>
              </a:ext>
            </a:extLst>
          </p:cNvPr>
          <p:cNvSpPr txBox="1"/>
          <p:nvPr/>
        </p:nvSpPr>
        <p:spPr>
          <a:xfrm>
            <a:off x="628650" y="5804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DP time: 10 sec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53C69-D540-40FD-96D0-45E9137BA123}"/>
              </a:ext>
            </a:extLst>
          </p:cNvPr>
          <p:cNvSpPr txBox="1"/>
          <p:nvPr/>
        </p:nvSpPr>
        <p:spPr>
          <a:xfrm>
            <a:off x="5800291" y="1585214"/>
            <a:ext cx="33437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Specifications</a:t>
            </a:r>
          </a:p>
          <a:p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lb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ub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State(s): {</a:t>
            </a:r>
            <a:r>
              <a:rPr lang="en-US" sz="1600" i="1" dirty="0"/>
              <a:t>z, V</a:t>
            </a:r>
            <a:r>
              <a:rPr lang="en-US" sz="1600" i="1" baseline="-25000" dirty="0"/>
              <a:t>1</a:t>
            </a:r>
            <a:r>
              <a:rPr lang="en-US" sz="1600" dirty="0"/>
              <a:t>}</a:t>
            </a:r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63C9D-9D00-4FD8-B3C0-578019E9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943" y="2524256"/>
            <a:ext cx="3343710" cy="483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E44C3-7319-47AF-90DC-1DE54FF92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943" y="3289888"/>
            <a:ext cx="3343709" cy="453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CFE122-80F8-48B0-B9F0-0124A8E28D4B}"/>
              </a:ext>
            </a:extLst>
          </p:cNvPr>
          <p:cNvSpPr txBox="1"/>
          <p:nvPr/>
        </p:nvSpPr>
        <p:spPr>
          <a:xfrm>
            <a:off x="5725939" y="4082988"/>
            <a:ext cx="334370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Profile appears to be CV aside from some constraint that becomes active around 248s in a 300s simulation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 approaches 0 and SOC approaches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774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+ writeup status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09D1-D0D7-4592-A361-E716F6B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50B4-1B90-44AB-8AA1-AE51C81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EC6F60-A98C-4724-993A-59FDEFDC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[Python]</a:t>
            </a:r>
          </a:p>
          <a:p>
            <a:r>
              <a:rPr lang="en-US" sz="2000" dirty="0"/>
              <a:t>Code compiles and runs, but results aren’t correct</a:t>
            </a:r>
          </a:p>
          <a:p>
            <a:pPr lvl="1"/>
            <a:r>
              <a:rPr lang="en-US" sz="1600" dirty="0"/>
              <a:t>Comparing the DP outputs from MATLAB to Python show consistency</a:t>
            </a:r>
          </a:p>
          <a:p>
            <a:pPr lvl="1"/>
            <a:r>
              <a:rPr lang="en-US" sz="1600" dirty="0"/>
              <a:t>Simulation results show optimal current is just at 0. Interpolation is incorrect</a:t>
            </a:r>
          </a:p>
          <a:p>
            <a:r>
              <a:rPr lang="en-US" sz="2000" dirty="0"/>
              <a:t>DP takes 5 minutes to run</a:t>
            </a:r>
          </a:p>
          <a:p>
            <a:pPr lvl="1"/>
            <a:r>
              <a:rPr lang="en-US" sz="1600" dirty="0"/>
              <a:t>Start to parallelize the code (Ray)?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[Writeup]</a:t>
            </a:r>
          </a:p>
          <a:p>
            <a:r>
              <a:rPr lang="en-US" sz="2000" dirty="0"/>
              <a:t>Complete, addresses recent HEP comments</a:t>
            </a:r>
          </a:p>
        </p:txBody>
      </p:sp>
    </p:spTree>
    <p:extLst>
      <p:ext uri="{BB962C8B-B14F-4D97-AF65-F5344CB8AC3E}">
        <p14:creationId xmlns:p14="http://schemas.microsoft.com/office/powerpoint/2010/main" val="409024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ADP Sample Algorithm: OCV-R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09D1-D0D7-4592-A361-E716F6B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50B4-1B90-44AB-8AA1-AE51C81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EC6F60-A98C-4724-993A-59FDEFDC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[Step 1: Actor update to obtain u*]</a:t>
            </a:r>
          </a:p>
          <a:p>
            <a:r>
              <a:rPr lang="en-US" sz="1800" dirty="0"/>
              <a:t>Step forward in time to obtain optimal control policy at each time step k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600" dirty="0"/>
              <a:t>Note all literature shows infinite time horizons, but we can use a finite time horizon [1]</a:t>
            </a:r>
          </a:p>
          <a:p>
            <a:pPr marL="0" indent="0">
              <a:buNone/>
            </a:pPr>
            <a:r>
              <a:rPr lang="en-US" sz="2000" dirty="0"/>
              <a:t>[Step 2: Critic network to obtain J^]</a:t>
            </a:r>
          </a:p>
          <a:p>
            <a:r>
              <a:rPr lang="en-US" sz="1800" dirty="0"/>
              <a:t>One step approach to calculate J^ using NN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42933-4755-4D3D-B406-6BCEDA21B05E}"/>
              </a:ext>
            </a:extLst>
          </p:cNvPr>
          <p:cNvSpPr txBox="1"/>
          <p:nvPr/>
        </p:nvSpPr>
        <p:spPr>
          <a:xfrm>
            <a:off x="4915195" y="2810158"/>
            <a:ext cx="286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Ubuntu" panose="020B0504030602030204" pitchFamily="34" charset="0"/>
              </a:rPr>
              <a:t>α</a:t>
            </a:r>
            <a:r>
              <a:rPr lang="en-US" sz="1400" dirty="0">
                <a:latin typeface="Ubuntu" panose="020B0504030602030204" pitchFamily="34" charset="0"/>
              </a:rPr>
              <a:t> = 0.9, </a:t>
            </a:r>
            <a:r>
              <a:rPr lang="en-US" sz="1400" i="1" dirty="0">
                <a:latin typeface="Ubuntu" panose="020B0504030602030204" pitchFamily="34" charset="0"/>
              </a:rPr>
              <a:t>r</a:t>
            </a:r>
            <a:r>
              <a:rPr lang="en-US" sz="1400" dirty="0">
                <a:latin typeface="Ubuntu" panose="020B0504030602030204" pitchFamily="34" charset="0"/>
              </a:rPr>
              <a:t> = min SOC error obj fun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FDB01-E904-4278-AFE2-FD01FF30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54485"/>
            <a:ext cx="41338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ADP Algorithm Block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09D1-D0D7-4592-A361-E716F6B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50B4-1B90-44AB-8AA1-AE51C81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2025052" y="2282916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Critic</a:t>
            </a:r>
          </a:p>
          <a:p>
            <a:pPr algn="ctr"/>
            <a:r>
              <a:rPr lang="en-US" sz="1400" i="1" dirty="0"/>
              <a:t>Neural Network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96352" y="2685651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A2E24-89D0-4A25-94BD-6840EB9E69A0}"/>
              </a:ext>
            </a:extLst>
          </p:cNvPr>
          <p:cNvSpPr txBox="1"/>
          <p:nvPr/>
        </p:nvSpPr>
        <p:spPr>
          <a:xfrm>
            <a:off x="1294740" y="231990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996352" y="2689236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688481" y="2685650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3964614" y="231990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F4A3D-C45B-4FC3-AE99-44BE58034758}"/>
              </a:ext>
            </a:extLst>
          </p:cNvPr>
          <p:cNvSpPr/>
          <p:nvPr/>
        </p:nvSpPr>
        <p:spPr>
          <a:xfrm>
            <a:off x="2025051" y="4003776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  <a:p>
            <a:pPr algn="ctr"/>
            <a:r>
              <a:rPr lang="en-US" sz="1400" i="1" dirty="0"/>
              <a:t>Neural Network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DDDB7C-DD83-4AD2-8AA1-43BFAC62D44B}"/>
              </a:ext>
            </a:extLst>
          </p:cNvPr>
          <p:cNvSpPr/>
          <p:nvPr/>
        </p:nvSpPr>
        <p:spPr>
          <a:xfrm>
            <a:off x="4794521" y="2282915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Maximize reward</a:t>
            </a:r>
          </a:p>
          <a:p>
            <a:pPr algn="ctr"/>
            <a:r>
              <a:rPr lang="en-US" sz="1400" i="1" dirty="0"/>
              <a:t>Need r(</a:t>
            </a:r>
            <a:r>
              <a:rPr lang="en-US" sz="1400" i="1" dirty="0" err="1"/>
              <a:t>x</a:t>
            </a:r>
            <a:r>
              <a:rPr lang="en-US" sz="1400" i="1" baseline="-25000" dirty="0" err="1"/>
              <a:t>k</a:t>
            </a:r>
            <a:r>
              <a:rPr lang="en-US" sz="1400" i="1" dirty="0" err="1"/>
              <a:t>,u</a:t>
            </a:r>
            <a:r>
              <a:rPr lang="en-US" sz="1400" i="1" baseline="-25000" dirty="0" err="1"/>
              <a:t>k</a:t>
            </a:r>
            <a:r>
              <a:rPr lang="en-US" sz="1400" i="1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126F-C1FA-4388-BBFE-26E556D210D6}"/>
              </a:ext>
            </a:extLst>
          </p:cNvPr>
          <p:cNvSpPr txBox="1"/>
          <p:nvPr/>
        </p:nvSpPr>
        <p:spPr>
          <a:xfrm>
            <a:off x="4454972" y="18633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c,k+1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3933339" y="1393950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critic weights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9EA8EA-D98F-4D5D-A2F4-D15ABED5F3B9}"/>
              </a:ext>
            </a:extLst>
          </p:cNvPr>
          <p:cNvCxnSpPr>
            <a:cxnSpLocks/>
          </p:cNvCxnSpPr>
          <p:nvPr/>
        </p:nvCxnSpPr>
        <p:spPr>
          <a:xfrm flipV="1">
            <a:off x="996352" y="4467105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FD4693-13F1-41FC-AC79-DBEA47A5ECF0}"/>
              </a:ext>
            </a:extLst>
          </p:cNvPr>
          <p:cNvSpPr txBox="1"/>
          <p:nvPr/>
        </p:nvSpPr>
        <p:spPr>
          <a:xfrm>
            <a:off x="1333410" y="409777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2636A-B993-476D-845E-6003EE33502F}"/>
              </a:ext>
            </a:extLst>
          </p:cNvPr>
          <p:cNvSpPr txBox="1"/>
          <p:nvPr/>
        </p:nvSpPr>
        <p:spPr>
          <a:xfrm>
            <a:off x="996352" y="4470690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196CFE-6163-4E0D-842F-F4EE3AD15611}"/>
              </a:ext>
            </a:extLst>
          </p:cNvPr>
          <p:cNvCxnSpPr>
            <a:cxnSpLocks/>
          </p:cNvCxnSpPr>
          <p:nvPr/>
        </p:nvCxnSpPr>
        <p:spPr>
          <a:xfrm flipV="1">
            <a:off x="3737760" y="4466749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4BA61F-7A2B-4ACA-85A1-6CB34BA4D700}"/>
              </a:ext>
            </a:extLst>
          </p:cNvPr>
          <p:cNvSpPr txBox="1"/>
          <p:nvPr/>
        </p:nvSpPr>
        <p:spPr>
          <a:xfrm>
            <a:off x="4063597" y="44033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246A8F1-EABF-4E57-A954-9986238255C1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H="1" flipV="1">
            <a:off x="2856767" y="3088385"/>
            <a:ext cx="831713" cy="1318126"/>
          </a:xfrm>
          <a:prstGeom prst="bentConnector4">
            <a:avLst>
              <a:gd name="adj1" fmla="val -27485"/>
              <a:gd name="adj2" fmla="val 65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3272623" y="317674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0524CA-0F97-409C-99C6-F4C171CED2C9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>
            <a:off x="3688481" y="2685651"/>
            <a:ext cx="1139957" cy="1720860"/>
          </a:xfrm>
          <a:prstGeom prst="bentConnector3">
            <a:avLst>
              <a:gd name="adj1" fmla="val 50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433CCE-E719-4F78-AB58-02594720BB02}"/>
              </a:ext>
            </a:extLst>
          </p:cNvPr>
          <p:cNvSpPr/>
          <p:nvPr/>
        </p:nvSpPr>
        <p:spPr>
          <a:xfrm>
            <a:off x="4828438" y="4003776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Minimize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  <a:r>
              <a:rPr lang="en-US" dirty="0"/>
              <a:t> </a:t>
            </a:r>
            <a:endParaRPr lang="en-US" sz="14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39556E-A992-4622-851F-B2382A78E93F}"/>
              </a:ext>
            </a:extLst>
          </p:cNvPr>
          <p:cNvCxnSpPr>
            <a:cxnSpLocks/>
          </p:cNvCxnSpPr>
          <p:nvPr/>
        </p:nvCxnSpPr>
        <p:spPr>
          <a:xfrm>
            <a:off x="6525784" y="4403346"/>
            <a:ext cx="142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E437EC-00D9-4E6D-AB43-9A8097BCD93B}"/>
              </a:ext>
            </a:extLst>
          </p:cNvPr>
          <p:cNvSpPr txBox="1"/>
          <p:nvPr/>
        </p:nvSpPr>
        <p:spPr>
          <a:xfrm>
            <a:off x="6455151" y="4434121"/>
            <a:ext cx="131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experiments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14D20A-4A1B-40F8-A0F2-6619C97D398C}"/>
              </a:ext>
            </a:extLst>
          </p:cNvPr>
          <p:cNvSpPr txBox="1"/>
          <p:nvPr/>
        </p:nvSpPr>
        <p:spPr>
          <a:xfrm>
            <a:off x="4248222" y="33781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D905A-9573-4D7B-AC99-DC89939B2228}"/>
              </a:ext>
            </a:extLst>
          </p:cNvPr>
          <p:cNvSpPr txBox="1"/>
          <p:nvPr/>
        </p:nvSpPr>
        <p:spPr>
          <a:xfrm>
            <a:off x="6868461" y="40340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*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FBD07F5-F44A-43DD-BDAB-3978062BE9DE}"/>
              </a:ext>
            </a:extLst>
          </p:cNvPr>
          <p:cNvCxnSpPr>
            <a:cxnSpLocks/>
            <a:stCxn id="22" idx="3"/>
            <a:endCxn id="10" idx="0"/>
          </p:cNvCxnSpPr>
          <p:nvPr/>
        </p:nvCxnSpPr>
        <p:spPr>
          <a:xfrm flipH="1" flipV="1">
            <a:off x="2856767" y="2282916"/>
            <a:ext cx="3601183" cy="402734"/>
          </a:xfrm>
          <a:prstGeom prst="bentConnector4">
            <a:avLst>
              <a:gd name="adj1" fmla="val -6348"/>
              <a:gd name="adj2" fmla="val 1927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5EBC40-C097-4663-924E-B625B733CF8F}"/>
              </a:ext>
            </a:extLst>
          </p:cNvPr>
          <p:cNvCxnSpPr/>
          <p:nvPr/>
        </p:nvCxnSpPr>
        <p:spPr>
          <a:xfrm>
            <a:off x="838200" y="1690689"/>
            <a:ext cx="0" cy="383381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85B0AC6-BA40-442C-A987-94FB30A68DA7}"/>
              </a:ext>
            </a:extLst>
          </p:cNvPr>
          <p:cNvSpPr txBox="1"/>
          <p:nvPr/>
        </p:nvSpPr>
        <p:spPr>
          <a:xfrm>
            <a:off x="148293" y="3378116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DFN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6148D1-9CFE-4270-840C-5D0CF9B3847A}"/>
              </a:ext>
            </a:extLst>
          </p:cNvPr>
          <p:cNvCxnSpPr/>
          <p:nvPr/>
        </p:nvCxnSpPr>
        <p:spPr>
          <a:xfrm>
            <a:off x="8034275" y="1684063"/>
            <a:ext cx="0" cy="383381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F58A8E-76CC-4F6D-8783-9257B1445B04}"/>
              </a:ext>
            </a:extLst>
          </p:cNvPr>
          <p:cNvSpPr txBox="1"/>
          <p:nvPr/>
        </p:nvSpPr>
        <p:spPr>
          <a:xfrm>
            <a:off x="8199398" y="3315218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EXP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678E2D9-2CE6-407D-805B-EA33068C36AB}"/>
              </a:ext>
            </a:extLst>
          </p:cNvPr>
          <p:cNvCxnSpPr>
            <a:cxnSpLocks/>
            <a:stCxn id="41" idx="2"/>
            <a:endCxn id="21" idx="2"/>
          </p:cNvCxnSpPr>
          <p:nvPr/>
        </p:nvCxnSpPr>
        <p:spPr>
          <a:xfrm rot="5400000">
            <a:off x="4258460" y="3407552"/>
            <a:ext cx="12700" cy="2803387"/>
          </a:xfrm>
          <a:prstGeom prst="bentConnector3">
            <a:avLst>
              <a:gd name="adj1" fmla="val 35400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CB04D4-51C4-40C1-83CE-F435A799F5A3}"/>
              </a:ext>
            </a:extLst>
          </p:cNvPr>
          <p:cNvSpPr txBox="1"/>
          <p:nvPr/>
        </p:nvSpPr>
        <p:spPr>
          <a:xfrm>
            <a:off x="2855136" y="48912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a,k+1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F2010F-5718-4857-8121-EA4E744A3B4D}"/>
              </a:ext>
            </a:extLst>
          </p:cNvPr>
          <p:cNvSpPr txBox="1"/>
          <p:nvPr/>
        </p:nvSpPr>
        <p:spPr>
          <a:xfrm>
            <a:off x="3461632" y="5266941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actor weights</a:t>
            </a:r>
          </a:p>
        </p:txBody>
      </p:sp>
    </p:spTree>
    <p:extLst>
      <p:ext uri="{BB962C8B-B14F-4D97-AF65-F5344CB8AC3E}">
        <p14:creationId xmlns:p14="http://schemas.microsoft.com/office/powerpoint/2010/main" val="82608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ADP/RL/DP Workflow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09D1-D0D7-4592-A361-E716F6B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50B4-1B90-44AB-8AA1-AE51C81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993439" y="1790493"/>
            <a:ext cx="884000" cy="4844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D226-6320-4BCD-B1E8-392B7302A3F5}"/>
              </a:ext>
            </a:extLst>
          </p:cNvPr>
          <p:cNvSpPr/>
          <p:nvPr/>
        </p:nvSpPr>
        <p:spPr>
          <a:xfrm>
            <a:off x="4130000" y="1790493"/>
            <a:ext cx="884000" cy="484459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ADP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89E01-E88E-47E3-8ACC-4668C098B320}"/>
              </a:ext>
            </a:extLst>
          </p:cNvPr>
          <p:cNvSpPr/>
          <p:nvPr/>
        </p:nvSpPr>
        <p:spPr>
          <a:xfrm>
            <a:off x="7044650" y="1790493"/>
            <a:ext cx="884000" cy="4844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C7445-C5DA-4525-BADC-322187BDAE8C}"/>
              </a:ext>
            </a:extLst>
          </p:cNvPr>
          <p:cNvSpPr txBox="1"/>
          <p:nvPr/>
        </p:nvSpPr>
        <p:spPr>
          <a:xfrm>
            <a:off x="486385" y="2613392"/>
            <a:ext cx="33437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</a:t>
            </a:r>
            <a:r>
              <a:rPr lang="en-US" sz="2000" dirty="0"/>
              <a:t>: Construct state and control space (</a:t>
            </a:r>
            <a:r>
              <a:rPr lang="en-US" sz="2000" i="1" dirty="0" err="1"/>
              <a:t>x,u</a:t>
            </a:r>
            <a:r>
              <a:rPr lang="en-US" sz="2000" dirty="0"/>
              <a:t>)</a:t>
            </a:r>
          </a:p>
          <a:p>
            <a:endParaRPr lang="en-US" sz="2000" b="1" dirty="0"/>
          </a:p>
          <a:p>
            <a:r>
              <a:rPr lang="en-US" sz="2000" b="1" dirty="0"/>
              <a:t>Step 2</a:t>
            </a:r>
            <a:r>
              <a:rPr lang="en-US" sz="2000" dirty="0"/>
              <a:t>: Policy search (</a:t>
            </a:r>
            <a:r>
              <a:rPr lang="en-US" sz="2000" i="1" dirty="0"/>
              <a:t>u*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Iterate backwards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Construct entire state and control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Bellman’s Principle</a:t>
            </a:r>
            <a:r>
              <a:rPr lang="en-US" sz="1600" dirty="0"/>
              <a:t>: </a:t>
            </a:r>
            <a:r>
              <a:rPr lang="en-US" sz="1600" dirty="0" err="1"/>
              <a:t>recurvisely</a:t>
            </a:r>
            <a:r>
              <a:rPr lang="en-US" sz="1600" dirty="0"/>
              <a:t> determine optimal control strategy for given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111219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487</Words>
  <Application>Microsoft Office PowerPoint</Application>
  <PresentationFormat>On-screen Show (4:3)</PresentationFormat>
  <Paragraphs>118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Ubuntu</vt:lpstr>
      <vt:lpstr>Office Theme</vt:lpstr>
      <vt:lpstr>RS: Week of 07/23 Update</vt:lpstr>
      <vt:lpstr>Agenda Overview</vt:lpstr>
      <vt:lpstr>OCV-R: MATLAB</vt:lpstr>
      <vt:lpstr>OCV-R-RC: MATLAB</vt:lpstr>
      <vt:lpstr>Python + writeup status report</vt:lpstr>
      <vt:lpstr>ADP Sample Algorithm: OCV-R</vt:lpstr>
      <vt:lpstr>ADP Algorithm Block Diagram</vt:lpstr>
      <vt:lpstr>ADP/RL/DP Workflow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DP: MATLAB/Python Update</dc:title>
  <dc:creator>Raja Selvakumar</dc:creator>
  <cp:lastModifiedBy>Raja Selvakumar</cp:lastModifiedBy>
  <cp:revision>31</cp:revision>
  <dcterms:created xsi:type="dcterms:W3CDTF">2018-07-18T21:32:53Z</dcterms:created>
  <dcterms:modified xsi:type="dcterms:W3CDTF">2018-07-27T00:10:19Z</dcterms:modified>
</cp:coreProperties>
</file>