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5"/>
  </p:notesMasterIdLst>
  <p:sldIdLst>
    <p:sldId id="256" r:id="rId2"/>
    <p:sldId id="300" r:id="rId3"/>
    <p:sldId id="301" r:id="rId4"/>
    <p:sldId id="299" r:id="rId5"/>
    <p:sldId id="303" r:id="rId6"/>
    <p:sldId id="304" r:id="rId7"/>
    <p:sldId id="294" r:id="rId8"/>
    <p:sldId id="298" r:id="rId9"/>
    <p:sldId id="306" r:id="rId10"/>
    <p:sldId id="297" r:id="rId11"/>
    <p:sldId id="305" r:id="rId12"/>
    <p:sldId id="307" r:id="rId13"/>
    <p:sldId id="308" r:id="rId14"/>
    <p:sldId id="309" r:id="rId15"/>
    <p:sldId id="311" r:id="rId16"/>
    <p:sldId id="312" r:id="rId17"/>
    <p:sldId id="316" r:id="rId18"/>
    <p:sldId id="318" r:id="rId19"/>
    <p:sldId id="313" r:id="rId20"/>
    <p:sldId id="315" r:id="rId21"/>
    <p:sldId id="314" r:id="rId22"/>
    <p:sldId id="319" r:id="rId23"/>
    <p:sldId id="32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ael Sera" initials="RS" lastIdx="0" clrIdx="0">
    <p:extLst>
      <p:ext uri="{19B8F6BF-5375-455C-9EA6-DF929625EA0E}">
        <p15:presenceInfo xmlns:p15="http://schemas.microsoft.com/office/powerpoint/2012/main" userId="d0635fc90fb534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6856"/>
    <a:srgbClr val="A81878"/>
    <a:srgbClr val="0B8264"/>
    <a:srgbClr val="FF0000"/>
    <a:srgbClr val="7D0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280" autoAdjust="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FC010-F9A7-45F3-BCA1-4A156AB8CB17}" type="doc">
      <dgm:prSet loTypeId="urn:microsoft.com/office/officeart/2005/8/layout/vList2" loCatId="list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3E77B78-D956-496A-BB5F-671919112DC6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So far, the positions of the items we’ve drawn have been constant</a:t>
          </a:r>
        </a:p>
      </dgm:t>
    </dgm:pt>
    <dgm:pt modelId="{143DF568-7FB9-4FE4-A824-E8B9FDBF7B7C}" type="parTrans" cxnId="{67A0B17F-C580-4152-8647-3773E768A7A3}">
      <dgm:prSet/>
      <dgm:spPr/>
      <dgm:t>
        <a:bodyPr/>
        <a:lstStyle/>
        <a:p>
          <a:endParaRPr lang="en-US"/>
        </a:p>
      </dgm:t>
    </dgm:pt>
    <dgm:pt modelId="{0FE0BCB6-D67D-4B40-B0BA-36847CD56D59}" type="sibTrans" cxnId="{67A0B17F-C580-4152-8647-3773E768A7A3}">
      <dgm:prSet/>
      <dgm:spPr/>
      <dgm:t>
        <a:bodyPr/>
        <a:lstStyle/>
        <a:p>
          <a:endParaRPr lang="en-US"/>
        </a:p>
      </dgm:t>
    </dgm:pt>
    <dgm:pt modelId="{4882BCFF-7F21-4CEB-82A8-F4D4ECE439C9}">
      <dgm:prSet/>
      <dgm:spPr/>
      <dgm:t>
        <a:bodyPr/>
        <a:lstStyle/>
        <a:p>
          <a:r>
            <a:rPr lang="en-US" dirty="0" err="1"/>
            <a:t>pygame.draw.circle</a:t>
          </a:r>
          <a:r>
            <a:rPr lang="en-US" dirty="0"/>
            <a:t>(canvas, teal, (320, 345), 50)</a:t>
          </a:r>
        </a:p>
      </dgm:t>
    </dgm:pt>
    <dgm:pt modelId="{659C9B4D-98E1-42DD-86A6-66FCAF1A434A}" type="parTrans" cxnId="{DB96BD08-6F22-441E-B509-CA23E9CC1CD9}">
      <dgm:prSet/>
      <dgm:spPr/>
      <dgm:t>
        <a:bodyPr/>
        <a:lstStyle/>
        <a:p>
          <a:endParaRPr lang="en-US"/>
        </a:p>
      </dgm:t>
    </dgm:pt>
    <dgm:pt modelId="{96D6EAB2-5AC0-4E2B-BCAE-5700E34DCD01}" type="sibTrans" cxnId="{DB96BD08-6F22-441E-B509-CA23E9CC1CD9}">
      <dgm:prSet/>
      <dgm:spPr/>
      <dgm:t>
        <a:bodyPr/>
        <a:lstStyle/>
        <a:p>
          <a:endParaRPr lang="en-US"/>
        </a:p>
      </dgm:t>
    </dgm:pt>
    <dgm:pt modelId="{B5437602-105F-4660-A66C-6C16B7C4422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(320,345) is constant, so the circle is redrawn there every frame</a:t>
          </a:r>
        </a:p>
      </dgm:t>
    </dgm:pt>
    <dgm:pt modelId="{7E1A1AEF-8BE2-445C-B1CF-7E65887DEED6}" type="parTrans" cxnId="{63A5C806-0434-499F-BD64-5D0F7513B919}">
      <dgm:prSet/>
      <dgm:spPr/>
      <dgm:t>
        <a:bodyPr/>
        <a:lstStyle/>
        <a:p>
          <a:endParaRPr lang="en-US"/>
        </a:p>
      </dgm:t>
    </dgm:pt>
    <dgm:pt modelId="{3DBCA51A-89D1-44DF-BDC6-6D98ACA530B3}" type="sibTrans" cxnId="{63A5C806-0434-499F-BD64-5D0F7513B919}">
      <dgm:prSet/>
      <dgm:spPr/>
      <dgm:t>
        <a:bodyPr/>
        <a:lstStyle/>
        <a:p>
          <a:endParaRPr lang="en-US"/>
        </a:p>
      </dgm:t>
    </dgm:pt>
    <dgm:pt modelId="{EA95A0B3-24B0-49DE-8684-475CABE3A860}" type="pres">
      <dgm:prSet presAssocID="{27CFC010-F9A7-45F3-BCA1-4A156AB8CB17}" presName="linear" presStyleCnt="0">
        <dgm:presLayoutVars>
          <dgm:animLvl val="lvl"/>
          <dgm:resizeHandles val="exact"/>
        </dgm:presLayoutVars>
      </dgm:prSet>
      <dgm:spPr/>
    </dgm:pt>
    <dgm:pt modelId="{D59ED54A-9440-437C-B4AB-6F1EFB92363E}" type="pres">
      <dgm:prSet presAssocID="{D3E77B78-D956-496A-BB5F-671919112D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A09AFB-65CA-4366-8B15-98C020F66FFF}" type="pres">
      <dgm:prSet presAssocID="{D3E77B78-D956-496A-BB5F-671919112DC6}" presName="childText" presStyleLbl="revTx" presStyleIdx="0" presStyleCnt="1">
        <dgm:presLayoutVars>
          <dgm:bulletEnabled val="1"/>
        </dgm:presLayoutVars>
      </dgm:prSet>
      <dgm:spPr/>
    </dgm:pt>
    <dgm:pt modelId="{212BBA9D-1455-4A48-A8C4-F7DFE93A4C56}" type="pres">
      <dgm:prSet presAssocID="{B5437602-105F-4660-A66C-6C16B7C4422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A5C806-0434-499F-BD64-5D0F7513B919}" srcId="{27CFC010-F9A7-45F3-BCA1-4A156AB8CB17}" destId="{B5437602-105F-4660-A66C-6C16B7C44220}" srcOrd="1" destOrd="0" parTransId="{7E1A1AEF-8BE2-445C-B1CF-7E65887DEED6}" sibTransId="{3DBCA51A-89D1-44DF-BDC6-6D98ACA530B3}"/>
    <dgm:cxn modelId="{DB96BD08-6F22-441E-B509-CA23E9CC1CD9}" srcId="{D3E77B78-D956-496A-BB5F-671919112DC6}" destId="{4882BCFF-7F21-4CEB-82A8-F4D4ECE439C9}" srcOrd="0" destOrd="0" parTransId="{659C9B4D-98E1-42DD-86A6-66FCAF1A434A}" sibTransId="{96D6EAB2-5AC0-4E2B-BCAE-5700E34DCD01}"/>
    <dgm:cxn modelId="{049D851F-BD09-4CEC-8B28-89B8350E0E17}" type="presOf" srcId="{D3E77B78-D956-496A-BB5F-671919112DC6}" destId="{D59ED54A-9440-437C-B4AB-6F1EFB92363E}" srcOrd="0" destOrd="0" presId="urn:microsoft.com/office/officeart/2005/8/layout/vList2"/>
    <dgm:cxn modelId="{187C652E-6D2B-457B-9715-26708BC85AF3}" type="presOf" srcId="{4882BCFF-7F21-4CEB-82A8-F4D4ECE439C9}" destId="{34A09AFB-65CA-4366-8B15-98C020F66FFF}" srcOrd="0" destOrd="0" presId="urn:microsoft.com/office/officeart/2005/8/layout/vList2"/>
    <dgm:cxn modelId="{67A0B17F-C580-4152-8647-3773E768A7A3}" srcId="{27CFC010-F9A7-45F3-BCA1-4A156AB8CB17}" destId="{D3E77B78-D956-496A-BB5F-671919112DC6}" srcOrd="0" destOrd="0" parTransId="{143DF568-7FB9-4FE4-A824-E8B9FDBF7B7C}" sibTransId="{0FE0BCB6-D67D-4B40-B0BA-36847CD56D59}"/>
    <dgm:cxn modelId="{4E1365A7-4466-4C93-9A55-7A5351E8A484}" type="presOf" srcId="{27CFC010-F9A7-45F3-BCA1-4A156AB8CB17}" destId="{EA95A0B3-24B0-49DE-8684-475CABE3A860}" srcOrd="0" destOrd="0" presId="urn:microsoft.com/office/officeart/2005/8/layout/vList2"/>
    <dgm:cxn modelId="{A402E0B1-D044-4047-B31F-803385080991}" type="presOf" srcId="{B5437602-105F-4660-A66C-6C16B7C44220}" destId="{212BBA9D-1455-4A48-A8C4-F7DFE93A4C56}" srcOrd="0" destOrd="0" presId="urn:microsoft.com/office/officeart/2005/8/layout/vList2"/>
    <dgm:cxn modelId="{0FA9A17D-D426-49E1-8A26-65A237894B6F}" type="presParOf" srcId="{EA95A0B3-24B0-49DE-8684-475CABE3A860}" destId="{D59ED54A-9440-437C-B4AB-6F1EFB92363E}" srcOrd="0" destOrd="0" presId="urn:microsoft.com/office/officeart/2005/8/layout/vList2"/>
    <dgm:cxn modelId="{1F4511CE-047A-469C-9A61-097C5BB8F4A1}" type="presParOf" srcId="{EA95A0B3-24B0-49DE-8684-475CABE3A860}" destId="{34A09AFB-65CA-4366-8B15-98C020F66FFF}" srcOrd="1" destOrd="0" presId="urn:microsoft.com/office/officeart/2005/8/layout/vList2"/>
    <dgm:cxn modelId="{5575A1D6-1397-4216-8DD2-782C82180375}" type="presParOf" srcId="{EA95A0B3-24B0-49DE-8684-475CABE3A860}" destId="{212BBA9D-1455-4A48-A8C4-F7DFE93A4C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8A50F5-0FE0-4AEE-B0DD-A477DAA30EDC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7903E4-CDD5-407F-BAF8-3D5F505CD5AC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Edges of the screen are when x or y are max or min values</a:t>
          </a:r>
        </a:p>
      </dgm:t>
    </dgm:pt>
    <dgm:pt modelId="{6084C387-B9B1-4CED-B9A6-49DD19B79A6C}" type="parTrans" cxnId="{BF14EABC-F1EE-4CE5-9B3C-A6F5C41151B5}">
      <dgm:prSet/>
      <dgm:spPr/>
      <dgm:t>
        <a:bodyPr/>
        <a:lstStyle/>
        <a:p>
          <a:endParaRPr lang="en-US"/>
        </a:p>
      </dgm:t>
    </dgm:pt>
    <dgm:pt modelId="{EB3312E2-61E8-4020-9895-BBAF23E45BEE}" type="sibTrans" cxnId="{BF14EABC-F1EE-4CE5-9B3C-A6F5C41151B5}">
      <dgm:prSet/>
      <dgm:spPr/>
      <dgm:t>
        <a:bodyPr/>
        <a:lstStyle/>
        <a:p>
          <a:endParaRPr lang="en-US"/>
        </a:p>
      </dgm:t>
    </dgm:pt>
    <dgm:pt modelId="{547EDB50-6FB0-44C1-9892-6278E9DDBE9C}">
      <dgm:prSet/>
      <dgm:spPr/>
      <dgm:t>
        <a:bodyPr/>
        <a:lstStyle/>
        <a:p>
          <a:r>
            <a:rPr lang="en-US"/>
            <a:t>0 is the min and the resolution is the max</a:t>
          </a:r>
        </a:p>
      </dgm:t>
    </dgm:pt>
    <dgm:pt modelId="{301785C2-B099-4E40-BFEF-C9CB1A253194}" type="parTrans" cxnId="{02A2FDAA-9439-44B4-BA57-DC10A264A098}">
      <dgm:prSet/>
      <dgm:spPr/>
      <dgm:t>
        <a:bodyPr/>
        <a:lstStyle/>
        <a:p>
          <a:endParaRPr lang="en-US"/>
        </a:p>
      </dgm:t>
    </dgm:pt>
    <dgm:pt modelId="{C546B3D0-6CE7-4BA0-A9FE-3D45DC0CCCCE}" type="sibTrans" cxnId="{02A2FDAA-9439-44B4-BA57-DC10A264A098}">
      <dgm:prSet/>
      <dgm:spPr/>
      <dgm:t>
        <a:bodyPr/>
        <a:lstStyle/>
        <a:p>
          <a:endParaRPr lang="en-US"/>
        </a:p>
      </dgm:t>
    </dgm:pt>
    <dgm:pt modelId="{79D4F56F-A6D7-44AD-9B15-114A18D4E204}">
      <dgm:prSet/>
      <dgm:spPr/>
      <dgm:t>
        <a:bodyPr/>
        <a:lstStyle/>
        <a:p>
          <a:r>
            <a:rPr lang="en-US"/>
            <a:t>So if the position is at one of those values, it’s at an edge</a:t>
          </a:r>
        </a:p>
      </dgm:t>
    </dgm:pt>
    <dgm:pt modelId="{08C04D57-FF24-499A-A7B3-DCA5EFA8B8E8}" type="parTrans" cxnId="{178EFAE9-6458-44B6-B4C7-9900BFC436AB}">
      <dgm:prSet/>
      <dgm:spPr/>
      <dgm:t>
        <a:bodyPr/>
        <a:lstStyle/>
        <a:p>
          <a:endParaRPr lang="en-US"/>
        </a:p>
      </dgm:t>
    </dgm:pt>
    <dgm:pt modelId="{9BC41211-2197-4BA8-ACF8-096B1BE5DB33}" type="sibTrans" cxnId="{178EFAE9-6458-44B6-B4C7-9900BFC436AB}">
      <dgm:prSet/>
      <dgm:spPr/>
      <dgm:t>
        <a:bodyPr/>
        <a:lstStyle/>
        <a:p>
          <a:endParaRPr lang="en-US"/>
        </a:p>
      </dgm:t>
    </dgm:pt>
    <dgm:pt modelId="{514D2A34-121F-4864-A012-ED368CCA4F05}" type="pres">
      <dgm:prSet presAssocID="{6A8A50F5-0FE0-4AEE-B0DD-A477DAA30EDC}" presName="linear" presStyleCnt="0">
        <dgm:presLayoutVars>
          <dgm:animLvl val="lvl"/>
          <dgm:resizeHandles val="exact"/>
        </dgm:presLayoutVars>
      </dgm:prSet>
      <dgm:spPr/>
    </dgm:pt>
    <dgm:pt modelId="{4F61A7D8-C37E-4FD3-BA77-858B5E152BCE}" type="pres">
      <dgm:prSet presAssocID="{A27903E4-CDD5-407F-BAF8-3D5F505CD5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1B004E-9C6B-4AD4-8531-83D4399BD410}" type="pres">
      <dgm:prSet presAssocID="{EB3312E2-61E8-4020-9895-BBAF23E45BEE}" presName="spacer" presStyleCnt="0"/>
      <dgm:spPr/>
    </dgm:pt>
    <dgm:pt modelId="{064A3F5A-E749-4C71-BFBA-BE13BAF322C3}" type="pres">
      <dgm:prSet presAssocID="{547EDB50-6FB0-44C1-9892-6278E9DDBE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3613BE2-3EE9-4064-81BD-70AC10A0C0D7}" type="pres">
      <dgm:prSet presAssocID="{C546B3D0-6CE7-4BA0-A9FE-3D45DC0CCCCE}" presName="spacer" presStyleCnt="0"/>
      <dgm:spPr/>
    </dgm:pt>
    <dgm:pt modelId="{311270DF-B045-4002-A306-3652351FC45E}" type="pres">
      <dgm:prSet presAssocID="{79D4F56F-A6D7-44AD-9B15-114A18D4E20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5BD031-C866-4435-BCDE-CD94192D5818}" type="presOf" srcId="{79D4F56F-A6D7-44AD-9B15-114A18D4E204}" destId="{311270DF-B045-4002-A306-3652351FC45E}" srcOrd="0" destOrd="0" presId="urn:microsoft.com/office/officeart/2005/8/layout/vList2"/>
    <dgm:cxn modelId="{15DD528D-62AC-4CBC-ABD4-061D1BF8BD03}" type="presOf" srcId="{6A8A50F5-0FE0-4AEE-B0DD-A477DAA30EDC}" destId="{514D2A34-121F-4864-A012-ED368CCA4F05}" srcOrd="0" destOrd="0" presId="urn:microsoft.com/office/officeart/2005/8/layout/vList2"/>
    <dgm:cxn modelId="{7B610EA6-63C2-4A1F-A120-1FB9609499BC}" type="presOf" srcId="{547EDB50-6FB0-44C1-9892-6278E9DDBE9C}" destId="{064A3F5A-E749-4C71-BFBA-BE13BAF322C3}" srcOrd="0" destOrd="0" presId="urn:microsoft.com/office/officeart/2005/8/layout/vList2"/>
    <dgm:cxn modelId="{02A2FDAA-9439-44B4-BA57-DC10A264A098}" srcId="{6A8A50F5-0FE0-4AEE-B0DD-A477DAA30EDC}" destId="{547EDB50-6FB0-44C1-9892-6278E9DDBE9C}" srcOrd="1" destOrd="0" parTransId="{301785C2-B099-4E40-BFEF-C9CB1A253194}" sibTransId="{C546B3D0-6CE7-4BA0-A9FE-3D45DC0CCCCE}"/>
    <dgm:cxn modelId="{525CABAC-0116-4EFF-9A8C-CAD25574DC38}" type="presOf" srcId="{A27903E4-CDD5-407F-BAF8-3D5F505CD5AC}" destId="{4F61A7D8-C37E-4FD3-BA77-858B5E152BCE}" srcOrd="0" destOrd="0" presId="urn:microsoft.com/office/officeart/2005/8/layout/vList2"/>
    <dgm:cxn modelId="{BF14EABC-F1EE-4CE5-9B3C-A6F5C41151B5}" srcId="{6A8A50F5-0FE0-4AEE-B0DD-A477DAA30EDC}" destId="{A27903E4-CDD5-407F-BAF8-3D5F505CD5AC}" srcOrd="0" destOrd="0" parTransId="{6084C387-B9B1-4CED-B9A6-49DD19B79A6C}" sibTransId="{EB3312E2-61E8-4020-9895-BBAF23E45BEE}"/>
    <dgm:cxn modelId="{178EFAE9-6458-44B6-B4C7-9900BFC436AB}" srcId="{6A8A50F5-0FE0-4AEE-B0DD-A477DAA30EDC}" destId="{79D4F56F-A6D7-44AD-9B15-114A18D4E204}" srcOrd="2" destOrd="0" parTransId="{08C04D57-FF24-499A-A7B3-DCA5EFA8B8E8}" sibTransId="{9BC41211-2197-4BA8-ACF8-096B1BE5DB33}"/>
    <dgm:cxn modelId="{A720DA69-3F17-49D9-B3B7-5F741D9776DF}" type="presParOf" srcId="{514D2A34-121F-4864-A012-ED368CCA4F05}" destId="{4F61A7D8-C37E-4FD3-BA77-858B5E152BCE}" srcOrd="0" destOrd="0" presId="urn:microsoft.com/office/officeart/2005/8/layout/vList2"/>
    <dgm:cxn modelId="{EB0F57B6-1DD4-4A94-B0DE-1A9ADCBB709F}" type="presParOf" srcId="{514D2A34-121F-4864-A012-ED368CCA4F05}" destId="{4B1B004E-9C6B-4AD4-8531-83D4399BD410}" srcOrd="1" destOrd="0" presId="urn:microsoft.com/office/officeart/2005/8/layout/vList2"/>
    <dgm:cxn modelId="{61C3ABDC-2D5C-4B31-A68F-A3A79B96F2E3}" type="presParOf" srcId="{514D2A34-121F-4864-A012-ED368CCA4F05}" destId="{064A3F5A-E749-4C71-BFBA-BE13BAF322C3}" srcOrd="2" destOrd="0" presId="urn:microsoft.com/office/officeart/2005/8/layout/vList2"/>
    <dgm:cxn modelId="{4F3A09FE-37A8-44AB-A9EA-49B5A9BCD012}" type="presParOf" srcId="{514D2A34-121F-4864-A012-ED368CCA4F05}" destId="{63613BE2-3EE9-4064-81BD-70AC10A0C0D7}" srcOrd="3" destOrd="0" presId="urn:microsoft.com/office/officeart/2005/8/layout/vList2"/>
    <dgm:cxn modelId="{EDAFDFC6-479B-404E-BBC5-62B596D31087}" type="presParOf" srcId="{514D2A34-121F-4864-A012-ED368CCA4F05}" destId="{311270DF-B045-4002-A306-3652351FC4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7E95B85-E0B6-4862-8349-A2A86CD3BDEE}" type="doc">
      <dgm:prSet loTypeId="urn:microsoft.com/office/officeart/2005/8/layout/vList2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D8B6C3-9F1A-4B54-BA96-E99AC9E8C749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Reverse the direction simply by negating it</a:t>
          </a:r>
        </a:p>
      </dgm:t>
    </dgm:pt>
    <dgm:pt modelId="{5C6CB5EE-477E-42B6-AA8B-B945EFF22193}" type="parTrans" cxnId="{D30EFE09-95F0-401B-A4D6-D97173470DE7}">
      <dgm:prSet/>
      <dgm:spPr/>
      <dgm:t>
        <a:bodyPr/>
        <a:lstStyle/>
        <a:p>
          <a:endParaRPr lang="en-US"/>
        </a:p>
      </dgm:t>
    </dgm:pt>
    <dgm:pt modelId="{6401CE29-896A-4954-BE1A-09829D28688C}" type="sibTrans" cxnId="{D30EFE09-95F0-401B-A4D6-D97173470DE7}">
      <dgm:prSet/>
      <dgm:spPr/>
      <dgm:t>
        <a:bodyPr/>
        <a:lstStyle/>
        <a:p>
          <a:endParaRPr lang="en-US"/>
        </a:p>
      </dgm:t>
    </dgm:pt>
    <dgm:pt modelId="{5D302F83-D4F9-4944-AA65-6E69C42232C4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/>
            <a:t>This is why using a variable (dx or dy) for the direction is useful!</a:t>
          </a:r>
        </a:p>
      </dgm:t>
    </dgm:pt>
    <dgm:pt modelId="{B987F421-755C-452D-86B0-CF6A9AFE9899}" type="parTrans" cxnId="{E4718B52-4528-4911-912F-7D3B679C89AD}">
      <dgm:prSet/>
      <dgm:spPr/>
      <dgm:t>
        <a:bodyPr/>
        <a:lstStyle/>
        <a:p>
          <a:endParaRPr lang="en-US"/>
        </a:p>
      </dgm:t>
    </dgm:pt>
    <dgm:pt modelId="{F6385D25-F209-49A4-BE67-0A124353FF70}" type="sibTrans" cxnId="{E4718B52-4528-4911-912F-7D3B679C89AD}">
      <dgm:prSet/>
      <dgm:spPr/>
      <dgm:t>
        <a:bodyPr/>
        <a:lstStyle/>
        <a:p>
          <a:endParaRPr lang="en-US"/>
        </a:p>
      </dgm:t>
    </dgm:pt>
    <dgm:pt modelId="{037D7309-D145-4D7D-8CFE-F5E05178CBE8}" type="pres">
      <dgm:prSet presAssocID="{F7E95B85-E0B6-4862-8349-A2A86CD3BDEE}" presName="linear" presStyleCnt="0">
        <dgm:presLayoutVars>
          <dgm:animLvl val="lvl"/>
          <dgm:resizeHandles val="exact"/>
        </dgm:presLayoutVars>
      </dgm:prSet>
      <dgm:spPr/>
    </dgm:pt>
    <dgm:pt modelId="{C6110FD8-AFA2-429A-98BD-F222EFB912E9}" type="pres">
      <dgm:prSet presAssocID="{CBD8B6C3-9F1A-4B54-BA96-E99AC9E8C7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8F44AA-01EC-4BC2-A8B7-8CF9378C459D}" type="pres">
      <dgm:prSet presAssocID="{6401CE29-896A-4954-BE1A-09829D28688C}" presName="spacer" presStyleCnt="0"/>
      <dgm:spPr/>
    </dgm:pt>
    <dgm:pt modelId="{4278803E-4DED-4D2B-94B3-F9120BFC2F3B}" type="pres">
      <dgm:prSet presAssocID="{5D302F83-D4F9-4944-AA65-6E69C42232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30EFE09-95F0-401B-A4D6-D97173470DE7}" srcId="{F7E95B85-E0B6-4862-8349-A2A86CD3BDEE}" destId="{CBD8B6C3-9F1A-4B54-BA96-E99AC9E8C749}" srcOrd="0" destOrd="0" parTransId="{5C6CB5EE-477E-42B6-AA8B-B945EFF22193}" sibTransId="{6401CE29-896A-4954-BE1A-09829D28688C}"/>
    <dgm:cxn modelId="{B48ACD50-08EA-4D07-9A0D-BF4736D0F101}" type="presOf" srcId="{F7E95B85-E0B6-4862-8349-A2A86CD3BDEE}" destId="{037D7309-D145-4D7D-8CFE-F5E05178CBE8}" srcOrd="0" destOrd="0" presId="urn:microsoft.com/office/officeart/2005/8/layout/vList2"/>
    <dgm:cxn modelId="{E4718B52-4528-4911-912F-7D3B679C89AD}" srcId="{F7E95B85-E0B6-4862-8349-A2A86CD3BDEE}" destId="{5D302F83-D4F9-4944-AA65-6E69C42232C4}" srcOrd="1" destOrd="0" parTransId="{B987F421-755C-452D-86B0-CF6A9AFE9899}" sibTransId="{F6385D25-F209-49A4-BE67-0A124353FF70}"/>
    <dgm:cxn modelId="{81070899-CC88-4072-A93A-B6C49E36D971}" type="presOf" srcId="{CBD8B6C3-9F1A-4B54-BA96-E99AC9E8C749}" destId="{C6110FD8-AFA2-429A-98BD-F222EFB912E9}" srcOrd="0" destOrd="0" presId="urn:microsoft.com/office/officeart/2005/8/layout/vList2"/>
    <dgm:cxn modelId="{FFDF4EDE-341E-437C-BD6B-7A8D4FDB5A48}" type="presOf" srcId="{5D302F83-D4F9-4944-AA65-6E69C42232C4}" destId="{4278803E-4DED-4D2B-94B3-F9120BFC2F3B}" srcOrd="0" destOrd="0" presId="urn:microsoft.com/office/officeart/2005/8/layout/vList2"/>
    <dgm:cxn modelId="{5227CE03-0F99-4148-BA63-B48BB8DE70DE}" type="presParOf" srcId="{037D7309-D145-4D7D-8CFE-F5E05178CBE8}" destId="{C6110FD8-AFA2-429A-98BD-F222EFB912E9}" srcOrd="0" destOrd="0" presId="urn:microsoft.com/office/officeart/2005/8/layout/vList2"/>
    <dgm:cxn modelId="{19FDAE2E-DF49-482A-9B3B-099B451E6CD2}" type="presParOf" srcId="{037D7309-D145-4D7D-8CFE-F5E05178CBE8}" destId="{C78F44AA-01EC-4BC2-A8B7-8CF9378C459D}" srcOrd="1" destOrd="0" presId="urn:microsoft.com/office/officeart/2005/8/layout/vList2"/>
    <dgm:cxn modelId="{1095C09F-BD4C-4BA5-A94A-23C1F31F4365}" type="presParOf" srcId="{037D7309-D145-4D7D-8CFE-F5E05178CBE8}" destId="{4278803E-4DED-4D2B-94B3-F9120BFC2F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54EF721-DC6B-4AC7-ABE0-2076DCF627EC}" type="doc">
      <dgm:prSet loTypeId="urn:microsoft.com/office/officeart/2008/layout/LinedList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72838FA-D443-4AC7-BD93-FE96D2B0653B}">
      <dgm:prSet/>
      <dgm:spPr/>
      <dgm:t>
        <a:bodyPr/>
        <a:lstStyle/>
        <a:p>
          <a:r>
            <a:rPr lang="en-US" dirty="0"/>
            <a:t>If the position is an edge</a:t>
          </a:r>
        </a:p>
      </dgm:t>
    </dgm:pt>
    <dgm:pt modelId="{BD02276B-4F92-4C73-B4AC-7C7762CFF8E3}" type="parTrans" cxnId="{04BD0093-3045-4FE8-8680-83F66B2DFCAF}">
      <dgm:prSet/>
      <dgm:spPr/>
      <dgm:t>
        <a:bodyPr/>
        <a:lstStyle/>
        <a:p>
          <a:endParaRPr lang="en-US"/>
        </a:p>
      </dgm:t>
    </dgm:pt>
    <dgm:pt modelId="{A7E2DDF6-B15C-4386-9FB0-BEA0763F659F}" type="sibTrans" cxnId="{04BD0093-3045-4FE8-8680-83F66B2DFCAF}">
      <dgm:prSet/>
      <dgm:spPr/>
      <dgm:t>
        <a:bodyPr/>
        <a:lstStyle/>
        <a:p>
          <a:endParaRPr lang="en-US"/>
        </a:p>
      </dgm:t>
    </dgm:pt>
    <dgm:pt modelId="{04DB7623-119D-4460-8CBD-7ECCE22A5A2E}">
      <dgm:prSet/>
      <dgm:spPr/>
      <dgm:t>
        <a:bodyPr/>
        <a:lstStyle/>
        <a:p>
          <a:r>
            <a:rPr lang="en-US" dirty="0"/>
            <a:t>Reverse the position</a:t>
          </a:r>
        </a:p>
      </dgm:t>
    </dgm:pt>
    <dgm:pt modelId="{D8DBEBB4-305D-4B55-B87B-6C1FEAB4C441}" type="parTrans" cxnId="{BE8D30DF-FC06-4EC9-893B-5B47130C7B19}">
      <dgm:prSet/>
      <dgm:spPr/>
      <dgm:t>
        <a:bodyPr/>
        <a:lstStyle/>
        <a:p>
          <a:endParaRPr lang="en-US"/>
        </a:p>
      </dgm:t>
    </dgm:pt>
    <dgm:pt modelId="{A6F2ADF4-7BD2-4D49-A994-59823AC0CBD6}" type="sibTrans" cxnId="{BE8D30DF-FC06-4EC9-893B-5B47130C7B19}">
      <dgm:prSet/>
      <dgm:spPr/>
      <dgm:t>
        <a:bodyPr/>
        <a:lstStyle/>
        <a:p>
          <a:endParaRPr lang="en-US"/>
        </a:p>
      </dgm:t>
    </dgm:pt>
    <dgm:pt modelId="{8BE8DF3A-FC80-4529-AFB6-5A7B90A1C73C}" type="pres">
      <dgm:prSet presAssocID="{E54EF721-DC6B-4AC7-ABE0-2076DCF627EC}" presName="vert0" presStyleCnt="0">
        <dgm:presLayoutVars>
          <dgm:dir/>
          <dgm:animOne val="branch"/>
          <dgm:animLvl val="lvl"/>
        </dgm:presLayoutVars>
      </dgm:prSet>
      <dgm:spPr/>
    </dgm:pt>
    <dgm:pt modelId="{24F06311-F86B-4E99-969B-ABADE1A16699}" type="pres">
      <dgm:prSet presAssocID="{572838FA-D443-4AC7-BD93-FE96D2B0653B}" presName="thickLine" presStyleLbl="alignNode1" presStyleIdx="0" presStyleCnt="2"/>
      <dgm:spPr/>
    </dgm:pt>
    <dgm:pt modelId="{C85ED024-D7F3-475C-813C-20ADFA99A005}" type="pres">
      <dgm:prSet presAssocID="{572838FA-D443-4AC7-BD93-FE96D2B0653B}" presName="horz1" presStyleCnt="0"/>
      <dgm:spPr/>
    </dgm:pt>
    <dgm:pt modelId="{2FDE1667-AABB-4281-A516-7922DBC6607F}" type="pres">
      <dgm:prSet presAssocID="{572838FA-D443-4AC7-BD93-FE96D2B0653B}" presName="tx1" presStyleLbl="revTx" presStyleIdx="0" presStyleCnt="2"/>
      <dgm:spPr/>
    </dgm:pt>
    <dgm:pt modelId="{1A008D3D-B3B5-4DFB-9EB3-2469B5BC1A09}" type="pres">
      <dgm:prSet presAssocID="{572838FA-D443-4AC7-BD93-FE96D2B0653B}" presName="vert1" presStyleCnt="0"/>
      <dgm:spPr/>
    </dgm:pt>
    <dgm:pt modelId="{CB6FD180-835B-43AF-850C-30498878DB1E}" type="pres">
      <dgm:prSet presAssocID="{04DB7623-119D-4460-8CBD-7ECCE22A5A2E}" presName="thickLine" presStyleLbl="alignNode1" presStyleIdx="1" presStyleCnt="2"/>
      <dgm:spPr/>
    </dgm:pt>
    <dgm:pt modelId="{95843F2B-E2AC-4DBF-BEBB-6933C1EDA3F5}" type="pres">
      <dgm:prSet presAssocID="{04DB7623-119D-4460-8CBD-7ECCE22A5A2E}" presName="horz1" presStyleCnt="0"/>
      <dgm:spPr/>
    </dgm:pt>
    <dgm:pt modelId="{7857B0AA-3680-473C-9DF4-732991ED2361}" type="pres">
      <dgm:prSet presAssocID="{04DB7623-119D-4460-8CBD-7ECCE22A5A2E}" presName="tx1" presStyleLbl="revTx" presStyleIdx="1" presStyleCnt="2"/>
      <dgm:spPr/>
    </dgm:pt>
    <dgm:pt modelId="{BE849EB1-2529-41DD-8334-210A932D976E}" type="pres">
      <dgm:prSet presAssocID="{04DB7623-119D-4460-8CBD-7ECCE22A5A2E}" presName="vert1" presStyleCnt="0"/>
      <dgm:spPr/>
    </dgm:pt>
  </dgm:ptLst>
  <dgm:cxnLst>
    <dgm:cxn modelId="{9D5DD83F-0C9C-42F3-BA94-20669D4BA27A}" type="presOf" srcId="{572838FA-D443-4AC7-BD93-FE96D2B0653B}" destId="{2FDE1667-AABB-4281-A516-7922DBC6607F}" srcOrd="0" destOrd="0" presId="urn:microsoft.com/office/officeart/2008/layout/LinedList"/>
    <dgm:cxn modelId="{2D268365-1525-4394-94F2-B6D37DDCBFDA}" type="presOf" srcId="{04DB7623-119D-4460-8CBD-7ECCE22A5A2E}" destId="{7857B0AA-3680-473C-9DF4-732991ED2361}" srcOrd="0" destOrd="0" presId="urn:microsoft.com/office/officeart/2008/layout/LinedList"/>
    <dgm:cxn modelId="{58C4D073-0BD1-4103-B5A9-5BA1482E446C}" type="presOf" srcId="{E54EF721-DC6B-4AC7-ABE0-2076DCF627EC}" destId="{8BE8DF3A-FC80-4529-AFB6-5A7B90A1C73C}" srcOrd="0" destOrd="0" presId="urn:microsoft.com/office/officeart/2008/layout/LinedList"/>
    <dgm:cxn modelId="{04BD0093-3045-4FE8-8680-83F66B2DFCAF}" srcId="{E54EF721-DC6B-4AC7-ABE0-2076DCF627EC}" destId="{572838FA-D443-4AC7-BD93-FE96D2B0653B}" srcOrd="0" destOrd="0" parTransId="{BD02276B-4F92-4C73-B4AC-7C7762CFF8E3}" sibTransId="{A7E2DDF6-B15C-4386-9FB0-BEA0763F659F}"/>
    <dgm:cxn modelId="{BE8D30DF-FC06-4EC9-893B-5B47130C7B19}" srcId="{E54EF721-DC6B-4AC7-ABE0-2076DCF627EC}" destId="{04DB7623-119D-4460-8CBD-7ECCE22A5A2E}" srcOrd="1" destOrd="0" parTransId="{D8DBEBB4-305D-4B55-B87B-6C1FEAB4C441}" sibTransId="{A6F2ADF4-7BD2-4D49-A994-59823AC0CBD6}"/>
    <dgm:cxn modelId="{827A3065-53A2-47AE-9150-6CB8590ED0EC}" type="presParOf" srcId="{8BE8DF3A-FC80-4529-AFB6-5A7B90A1C73C}" destId="{24F06311-F86B-4E99-969B-ABADE1A16699}" srcOrd="0" destOrd="0" presId="urn:microsoft.com/office/officeart/2008/layout/LinedList"/>
    <dgm:cxn modelId="{C8B35AF4-6F5D-435F-995D-197E38EBBF6B}" type="presParOf" srcId="{8BE8DF3A-FC80-4529-AFB6-5A7B90A1C73C}" destId="{C85ED024-D7F3-475C-813C-20ADFA99A005}" srcOrd="1" destOrd="0" presId="urn:microsoft.com/office/officeart/2008/layout/LinedList"/>
    <dgm:cxn modelId="{62EC23F8-DCA1-419B-89BC-BC9989126240}" type="presParOf" srcId="{C85ED024-D7F3-475C-813C-20ADFA99A005}" destId="{2FDE1667-AABB-4281-A516-7922DBC6607F}" srcOrd="0" destOrd="0" presId="urn:microsoft.com/office/officeart/2008/layout/LinedList"/>
    <dgm:cxn modelId="{683E3357-166A-4DAE-97A0-B237A98C9C78}" type="presParOf" srcId="{C85ED024-D7F3-475C-813C-20ADFA99A005}" destId="{1A008D3D-B3B5-4DFB-9EB3-2469B5BC1A09}" srcOrd="1" destOrd="0" presId="urn:microsoft.com/office/officeart/2008/layout/LinedList"/>
    <dgm:cxn modelId="{A60A074E-6028-419D-A5FE-43E4A1191D59}" type="presParOf" srcId="{8BE8DF3A-FC80-4529-AFB6-5A7B90A1C73C}" destId="{CB6FD180-835B-43AF-850C-30498878DB1E}" srcOrd="2" destOrd="0" presId="urn:microsoft.com/office/officeart/2008/layout/LinedList"/>
    <dgm:cxn modelId="{8953D109-2838-4196-869C-D7EACE0905B1}" type="presParOf" srcId="{8BE8DF3A-FC80-4529-AFB6-5A7B90A1C73C}" destId="{95843F2B-E2AC-4DBF-BEBB-6933C1EDA3F5}" srcOrd="3" destOrd="0" presId="urn:microsoft.com/office/officeart/2008/layout/LinedList"/>
    <dgm:cxn modelId="{6BB678BB-CF8E-46D6-9C74-C00BC8B25755}" type="presParOf" srcId="{95843F2B-E2AC-4DBF-BEBB-6933C1EDA3F5}" destId="{7857B0AA-3680-473C-9DF4-732991ED2361}" srcOrd="0" destOrd="0" presId="urn:microsoft.com/office/officeart/2008/layout/LinedList"/>
    <dgm:cxn modelId="{3D107E63-C5AB-439D-8E3C-F961A09608CF}" type="presParOf" srcId="{95843F2B-E2AC-4DBF-BEBB-6933C1EDA3F5}" destId="{BE849EB1-2529-41DD-8334-210A932D97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CF5BB34-5A05-413A-A5A7-32F4C7F2292E}" type="doc">
      <dgm:prSet loTypeId="urn:microsoft.com/office/officeart/2008/layout/LinedList" loCatId="list" qsTypeId="urn:microsoft.com/office/officeart/2005/8/quickstyle/simple3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C826C41-FE11-44FD-8AD5-19395CA94664}">
      <dgm:prSet/>
      <dgm:spPr/>
      <dgm:t>
        <a:bodyPr/>
        <a:lstStyle/>
        <a:p>
          <a:r>
            <a:rPr lang="en-US"/>
            <a:t>The center of the circle is drawn at the position</a:t>
          </a:r>
        </a:p>
      </dgm:t>
    </dgm:pt>
    <dgm:pt modelId="{0E6EAE2B-E79A-4CA6-954E-C86400294940}" type="parTrans" cxnId="{15832AC8-922D-441D-8E17-9942DEBB89D7}">
      <dgm:prSet/>
      <dgm:spPr/>
      <dgm:t>
        <a:bodyPr/>
        <a:lstStyle/>
        <a:p>
          <a:endParaRPr lang="en-US"/>
        </a:p>
      </dgm:t>
    </dgm:pt>
    <dgm:pt modelId="{5E825EA7-B78B-4D0A-95CE-A236C9D65A38}" type="sibTrans" cxnId="{15832AC8-922D-441D-8E17-9942DEBB89D7}">
      <dgm:prSet/>
      <dgm:spPr/>
      <dgm:t>
        <a:bodyPr/>
        <a:lstStyle/>
        <a:p>
          <a:endParaRPr lang="en-US"/>
        </a:p>
      </dgm:t>
    </dgm:pt>
    <dgm:pt modelId="{590FC549-7791-4504-B564-45D7358A1715}">
      <dgm:prSet/>
      <dgm:spPr/>
      <dgm:t>
        <a:bodyPr/>
        <a:lstStyle/>
        <a:p>
          <a:r>
            <a:rPr lang="en-US"/>
            <a:t>The top left corner of a rectangle is drawn at the positon</a:t>
          </a:r>
        </a:p>
      </dgm:t>
    </dgm:pt>
    <dgm:pt modelId="{76BA6916-667B-4BF1-A635-D127952B7CA7}" type="parTrans" cxnId="{9B9C3ABF-7C11-46C9-8CA2-9B24F76D4412}">
      <dgm:prSet/>
      <dgm:spPr/>
      <dgm:t>
        <a:bodyPr/>
        <a:lstStyle/>
        <a:p>
          <a:endParaRPr lang="en-US"/>
        </a:p>
      </dgm:t>
    </dgm:pt>
    <dgm:pt modelId="{CDE2E321-7D2B-4DD5-9E88-CD33BA0D420F}" type="sibTrans" cxnId="{9B9C3ABF-7C11-46C9-8CA2-9B24F76D4412}">
      <dgm:prSet/>
      <dgm:spPr/>
      <dgm:t>
        <a:bodyPr/>
        <a:lstStyle/>
        <a:p>
          <a:endParaRPr lang="en-US"/>
        </a:p>
      </dgm:t>
    </dgm:pt>
    <dgm:pt modelId="{79C9FB97-38B4-43EA-9FCA-F2B9F0568F86}">
      <dgm:prSet/>
      <dgm:spPr/>
      <dgm:t>
        <a:bodyPr/>
        <a:lstStyle/>
        <a:p>
          <a:r>
            <a:rPr lang="en-US"/>
            <a:t>Account for the size of the shape in your calculations</a:t>
          </a:r>
        </a:p>
      </dgm:t>
    </dgm:pt>
    <dgm:pt modelId="{9DFA70A2-5279-48DE-BF5D-E6FF3F47F764}" type="parTrans" cxnId="{FD6B42D5-A960-4CE4-B1C3-14E6FA8FFFEA}">
      <dgm:prSet/>
      <dgm:spPr/>
      <dgm:t>
        <a:bodyPr/>
        <a:lstStyle/>
        <a:p>
          <a:endParaRPr lang="en-US"/>
        </a:p>
      </dgm:t>
    </dgm:pt>
    <dgm:pt modelId="{470AEC9F-5A60-40AF-91AA-5C2AB19C461C}" type="sibTrans" cxnId="{FD6B42D5-A960-4CE4-B1C3-14E6FA8FFFEA}">
      <dgm:prSet/>
      <dgm:spPr/>
      <dgm:t>
        <a:bodyPr/>
        <a:lstStyle/>
        <a:p>
          <a:endParaRPr lang="en-US"/>
        </a:p>
      </dgm:t>
    </dgm:pt>
    <dgm:pt modelId="{402EC9C0-D144-4684-A6B3-667C7D7C67B9}" type="pres">
      <dgm:prSet presAssocID="{ACF5BB34-5A05-413A-A5A7-32F4C7F2292E}" presName="vert0" presStyleCnt="0">
        <dgm:presLayoutVars>
          <dgm:dir/>
          <dgm:animOne val="branch"/>
          <dgm:animLvl val="lvl"/>
        </dgm:presLayoutVars>
      </dgm:prSet>
      <dgm:spPr/>
    </dgm:pt>
    <dgm:pt modelId="{B4FAD682-889F-4C8F-8D3F-D3D0165904B8}" type="pres">
      <dgm:prSet presAssocID="{4C826C41-FE11-44FD-8AD5-19395CA94664}" presName="thickLine" presStyleLbl="alignNode1" presStyleIdx="0" presStyleCnt="3"/>
      <dgm:spPr/>
    </dgm:pt>
    <dgm:pt modelId="{6E324F8A-725F-408B-8580-EF7ED9C947CE}" type="pres">
      <dgm:prSet presAssocID="{4C826C41-FE11-44FD-8AD5-19395CA94664}" presName="horz1" presStyleCnt="0"/>
      <dgm:spPr/>
    </dgm:pt>
    <dgm:pt modelId="{3E933F11-32A1-43F0-9180-BEFFFA347B6D}" type="pres">
      <dgm:prSet presAssocID="{4C826C41-FE11-44FD-8AD5-19395CA94664}" presName="tx1" presStyleLbl="revTx" presStyleIdx="0" presStyleCnt="3"/>
      <dgm:spPr/>
    </dgm:pt>
    <dgm:pt modelId="{79E6ACDD-0A57-486C-B9DA-40B33A2B2757}" type="pres">
      <dgm:prSet presAssocID="{4C826C41-FE11-44FD-8AD5-19395CA94664}" presName="vert1" presStyleCnt="0"/>
      <dgm:spPr/>
    </dgm:pt>
    <dgm:pt modelId="{08F9AF21-C9AA-4DF7-80D3-B748025F0C86}" type="pres">
      <dgm:prSet presAssocID="{590FC549-7791-4504-B564-45D7358A1715}" presName="thickLine" presStyleLbl="alignNode1" presStyleIdx="1" presStyleCnt="3"/>
      <dgm:spPr/>
    </dgm:pt>
    <dgm:pt modelId="{FB6AE7E4-EAE7-44FA-A72C-F16C62F42556}" type="pres">
      <dgm:prSet presAssocID="{590FC549-7791-4504-B564-45D7358A1715}" presName="horz1" presStyleCnt="0"/>
      <dgm:spPr/>
    </dgm:pt>
    <dgm:pt modelId="{6AB1DCCA-27F1-4DEC-9CDC-DB4B4204FBCF}" type="pres">
      <dgm:prSet presAssocID="{590FC549-7791-4504-B564-45D7358A1715}" presName="tx1" presStyleLbl="revTx" presStyleIdx="1" presStyleCnt="3"/>
      <dgm:spPr/>
    </dgm:pt>
    <dgm:pt modelId="{D39D256B-F766-490A-9754-9CD60CBC5708}" type="pres">
      <dgm:prSet presAssocID="{590FC549-7791-4504-B564-45D7358A1715}" presName="vert1" presStyleCnt="0"/>
      <dgm:spPr/>
    </dgm:pt>
    <dgm:pt modelId="{8131EA2C-47DE-45A6-8815-E7DD9AFE46FD}" type="pres">
      <dgm:prSet presAssocID="{79C9FB97-38B4-43EA-9FCA-F2B9F0568F86}" presName="thickLine" presStyleLbl="alignNode1" presStyleIdx="2" presStyleCnt="3"/>
      <dgm:spPr/>
    </dgm:pt>
    <dgm:pt modelId="{C40095F3-A3F4-483A-9FE7-9576929EDAAF}" type="pres">
      <dgm:prSet presAssocID="{79C9FB97-38B4-43EA-9FCA-F2B9F0568F86}" presName="horz1" presStyleCnt="0"/>
      <dgm:spPr/>
    </dgm:pt>
    <dgm:pt modelId="{FB3B3EB3-2418-485D-9C6B-B5A7D3DE95AF}" type="pres">
      <dgm:prSet presAssocID="{79C9FB97-38B4-43EA-9FCA-F2B9F0568F86}" presName="tx1" presStyleLbl="revTx" presStyleIdx="2" presStyleCnt="3"/>
      <dgm:spPr/>
    </dgm:pt>
    <dgm:pt modelId="{4D350969-650C-4C86-BB94-F57821583037}" type="pres">
      <dgm:prSet presAssocID="{79C9FB97-38B4-43EA-9FCA-F2B9F0568F86}" presName="vert1" presStyleCnt="0"/>
      <dgm:spPr/>
    </dgm:pt>
  </dgm:ptLst>
  <dgm:cxnLst>
    <dgm:cxn modelId="{71F0CE07-80DB-4842-B3B6-78DA4F7B13AE}" type="presOf" srcId="{ACF5BB34-5A05-413A-A5A7-32F4C7F2292E}" destId="{402EC9C0-D144-4684-A6B3-667C7D7C67B9}" srcOrd="0" destOrd="0" presId="urn:microsoft.com/office/officeart/2008/layout/LinedList"/>
    <dgm:cxn modelId="{51C8B661-4EA0-4E83-9FF3-B11DF3C15519}" type="presOf" srcId="{4C826C41-FE11-44FD-8AD5-19395CA94664}" destId="{3E933F11-32A1-43F0-9180-BEFFFA347B6D}" srcOrd="0" destOrd="0" presId="urn:microsoft.com/office/officeart/2008/layout/LinedList"/>
    <dgm:cxn modelId="{9B9C3ABF-7C11-46C9-8CA2-9B24F76D4412}" srcId="{ACF5BB34-5A05-413A-A5A7-32F4C7F2292E}" destId="{590FC549-7791-4504-B564-45D7358A1715}" srcOrd="1" destOrd="0" parTransId="{76BA6916-667B-4BF1-A635-D127952B7CA7}" sibTransId="{CDE2E321-7D2B-4DD5-9E88-CD33BA0D420F}"/>
    <dgm:cxn modelId="{15832AC8-922D-441D-8E17-9942DEBB89D7}" srcId="{ACF5BB34-5A05-413A-A5A7-32F4C7F2292E}" destId="{4C826C41-FE11-44FD-8AD5-19395CA94664}" srcOrd="0" destOrd="0" parTransId="{0E6EAE2B-E79A-4CA6-954E-C86400294940}" sibTransId="{5E825EA7-B78B-4D0A-95CE-A236C9D65A38}"/>
    <dgm:cxn modelId="{5AA7B4CB-01E8-4976-9D54-4BF7E5C5118F}" type="presOf" srcId="{79C9FB97-38B4-43EA-9FCA-F2B9F0568F86}" destId="{FB3B3EB3-2418-485D-9C6B-B5A7D3DE95AF}" srcOrd="0" destOrd="0" presId="urn:microsoft.com/office/officeart/2008/layout/LinedList"/>
    <dgm:cxn modelId="{A0DA23D0-3E06-488F-9F37-345BF22908BD}" type="presOf" srcId="{590FC549-7791-4504-B564-45D7358A1715}" destId="{6AB1DCCA-27F1-4DEC-9CDC-DB4B4204FBCF}" srcOrd="0" destOrd="0" presId="urn:microsoft.com/office/officeart/2008/layout/LinedList"/>
    <dgm:cxn modelId="{FD6B42D5-A960-4CE4-B1C3-14E6FA8FFFEA}" srcId="{ACF5BB34-5A05-413A-A5A7-32F4C7F2292E}" destId="{79C9FB97-38B4-43EA-9FCA-F2B9F0568F86}" srcOrd="2" destOrd="0" parTransId="{9DFA70A2-5279-48DE-BF5D-E6FF3F47F764}" sibTransId="{470AEC9F-5A60-40AF-91AA-5C2AB19C461C}"/>
    <dgm:cxn modelId="{80D3E392-1F79-4EFA-B1E1-344B36BB7309}" type="presParOf" srcId="{402EC9C0-D144-4684-A6B3-667C7D7C67B9}" destId="{B4FAD682-889F-4C8F-8D3F-D3D0165904B8}" srcOrd="0" destOrd="0" presId="urn:microsoft.com/office/officeart/2008/layout/LinedList"/>
    <dgm:cxn modelId="{2A39C3C0-3951-43AB-AF91-57ABE4564CB6}" type="presParOf" srcId="{402EC9C0-D144-4684-A6B3-667C7D7C67B9}" destId="{6E324F8A-725F-408B-8580-EF7ED9C947CE}" srcOrd="1" destOrd="0" presId="urn:microsoft.com/office/officeart/2008/layout/LinedList"/>
    <dgm:cxn modelId="{4EC91F2E-11CB-4564-978D-FA7A34CBC113}" type="presParOf" srcId="{6E324F8A-725F-408B-8580-EF7ED9C947CE}" destId="{3E933F11-32A1-43F0-9180-BEFFFA347B6D}" srcOrd="0" destOrd="0" presId="urn:microsoft.com/office/officeart/2008/layout/LinedList"/>
    <dgm:cxn modelId="{697B010E-F4CE-4F92-A7AA-2D3C4955D69F}" type="presParOf" srcId="{6E324F8A-725F-408B-8580-EF7ED9C947CE}" destId="{79E6ACDD-0A57-486C-B9DA-40B33A2B2757}" srcOrd="1" destOrd="0" presId="urn:microsoft.com/office/officeart/2008/layout/LinedList"/>
    <dgm:cxn modelId="{59B3E9AA-8DDF-436B-BCEA-4EFF4EB6EB1B}" type="presParOf" srcId="{402EC9C0-D144-4684-A6B3-667C7D7C67B9}" destId="{08F9AF21-C9AA-4DF7-80D3-B748025F0C86}" srcOrd="2" destOrd="0" presId="urn:microsoft.com/office/officeart/2008/layout/LinedList"/>
    <dgm:cxn modelId="{FBC9BEC8-A281-4EED-904D-5FED4D3909EA}" type="presParOf" srcId="{402EC9C0-D144-4684-A6B3-667C7D7C67B9}" destId="{FB6AE7E4-EAE7-44FA-A72C-F16C62F42556}" srcOrd="3" destOrd="0" presId="urn:microsoft.com/office/officeart/2008/layout/LinedList"/>
    <dgm:cxn modelId="{141612CE-FB1B-4EF1-8CFD-CB1F567A162D}" type="presParOf" srcId="{FB6AE7E4-EAE7-44FA-A72C-F16C62F42556}" destId="{6AB1DCCA-27F1-4DEC-9CDC-DB4B4204FBCF}" srcOrd="0" destOrd="0" presId="urn:microsoft.com/office/officeart/2008/layout/LinedList"/>
    <dgm:cxn modelId="{EAA90F24-F4A1-4EC3-8D4C-4EAED20D1CB9}" type="presParOf" srcId="{FB6AE7E4-EAE7-44FA-A72C-F16C62F42556}" destId="{D39D256B-F766-490A-9754-9CD60CBC5708}" srcOrd="1" destOrd="0" presId="urn:microsoft.com/office/officeart/2008/layout/LinedList"/>
    <dgm:cxn modelId="{180B6E0B-4750-435D-9604-1B8DD873895F}" type="presParOf" srcId="{402EC9C0-D144-4684-A6B3-667C7D7C67B9}" destId="{8131EA2C-47DE-45A6-8815-E7DD9AFE46FD}" srcOrd="4" destOrd="0" presId="urn:microsoft.com/office/officeart/2008/layout/LinedList"/>
    <dgm:cxn modelId="{4B51531C-87B4-4DEA-B396-4E273FECEDA6}" type="presParOf" srcId="{402EC9C0-D144-4684-A6B3-667C7D7C67B9}" destId="{C40095F3-A3F4-483A-9FE7-9576929EDAAF}" srcOrd="5" destOrd="0" presId="urn:microsoft.com/office/officeart/2008/layout/LinedList"/>
    <dgm:cxn modelId="{3DD3D0DF-04E0-456C-B2A6-7BD8DC77E0FE}" type="presParOf" srcId="{C40095F3-A3F4-483A-9FE7-9576929EDAAF}" destId="{FB3B3EB3-2418-485D-9C6B-B5A7D3DE95AF}" srcOrd="0" destOrd="0" presId="urn:microsoft.com/office/officeart/2008/layout/LinedList"/>
    <dgm:cxn modelId="{092E87DB-2968-45B2-B8A8-8FE96C471EA2}" type="presParOf" srcId="{C40095F3-A3F4-483A-9FE7-9576929EDAAF}" destId="{4D350969-650C-4C86-BB94-F578215830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B9336B-5933-4256-8FC4-8632E63B9ED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CD1FEE-B0D0-4157-A6BE-3BAF73AA25E1}">
      <dgm:prSet/>
      <dgm:spPr/>
      <dgm:t>
        <a:bodyPr/>
        <a:lstStyle/>
        <a:p>
          <a:r>
            <a:rPr lang="en-US" dirty="0"/>
            <a:t>Check</a:t>
          </a:r>
        </a:p>
      </dgm:t>
    </dgm:pt>
    <dgm:pt modelId="{C0F6C612-2460-4CD6-9464-9CA57FCB2A91}" type="parTrans" cxnId="{8EA20347-C487-4EA8-B058-EB0AA39CC5D0}">
      <dgm:prSet/>
      <dgm:spPr/>
      <dgm:t>
        <a:bodyPr/>
        <a:lstStyle/>
        <a:p>
          <a:endParaRPr lang="en-US"/>
        </a:p>
      </dgm:t>
    </dgm:pt>
    <dgm:pt modelId="{DAF7582A-D351-4335-B822-5014B80C1288}" type="sibTrans" cxnId="{8EA20347-C487-4EA8-B058-EB0AA39CC5D0}">
      <dgm:prSet/>
      <dgm:spPr/>
      <dgm:t>
        <a:bodyPr/>
        <a:lstStyle/>
        <a:p>
          <a:endParaRPr lang="en-US"/>
        </a:p>
      </dgm:t>
    </dgm:pt>
    <dgm:pt modelId="{C0D107F5-CB10-465C-9BD1-8BDCA7C06A56}">
      <dgm:prSet/>
      <dgm:spPr/>
      <dgm:t>
        <a:bodyPr/>
        <a:lstStyle/>
        <a:p>
          <a:r>
            <a:rPr lang="en-US" dirty="0"/>
            <a:t>Check for the event (KEYDOWN)</a:t>
          </a:r>
        </a:p>
      </dgm:t>
    </dgm:pt>
    <dgm:pt modelId="{C6EC43E3-5CF1-42D6-9E4B-C8E8290F6D8E}" type="parTrans" cxnId="{6E32D42C-919A-4BAE-8150-47EEE0C6E4FF}">
      <dgm:prSet/>
      <dgm:spPr/>
      <dgm:t>
        <a:bodyPr/>
        <a:lstStyle/>
        <a:p>
          <a:endParaRPr lang="en-US"/>
        </a:p>
      </dgm:t>
    </dgm:pt>
    <dgm:pt modelId="{CEE7619C-A6E6-469E-A2C0-ED04E2544D8F}" type="sibTrans" cxnId="{6E32D42C-919A-4BAE-8150-47EEE0C6E4FF}">
      <dgm:prSet/>
      <dgm:spPr/>
      <dgm:t>
        <a:bodyPr/>
        <a:lstStyle/>
        <a:p>
          <a:endParaRPr lang="en-US"/>
        </a:p>
      </dgm:t>
    </dgm:pt>
    <dgm:pt modelId="{0701B0C1-587E-4BBF-86DC-9A0D3A10C69B}">
      <dgm:prSet/>
      <dgm:spPr/>
      <dgm:t>
        <a:bodyPr/>
        <a:lstStyle/>
        <a:p>
          <a:r>
            <a:rPr lang="en-US" dirty="0"/>
            <a:t>Check</a:t>
          </a:r>
        </a:p>
      </dgm:t>
    </dgm:pt>
    <dgm:pt modelId="{754189BD-4B7A-447F-8B77-A94BCE2BF3E8}" type="parTrans" cxnId="{59B384A3-D695-41F2-876E-C38A908ADD79}">
      <dgm:prSet/>
      <dgm:spPr/>
      <dgm:t>
        <a:bodyPr/>
        <a:lstStyle/>
        <a:p>
          <a:endParaRPr lang="en-US"/>
        </a:p>
      </dgm:t>
    </dgm:pt>
    <dgm:pt modelId="{4F4D6BB0-4434-4578-891A-E12AF131F6F9}" type="sibTrans" cxnId="{59B384A3-D695-41F2-876E-C38A908ADD79}">
      <dgm:prSet/>
      <dgm:spPr/>
      <dgm:t>
        <a:bodyPr/>
        <a:lstStyle/>
        <a:p>
          <a:endParaRPr lang="en-US"/>
        </a:p>
      </dgm:t>
    </dgm:pt>
    <dgm:pt modelId="{36B7F70C-FAB6-4608-827E-8AC9B1252205}">
      <dgm:prSet/>
      <dgm:spPr/>
      <dgm:t>
        <a:bodyPr/>
        <a:lstStyle/>
        <a:p>
          <a:r>
            <a:rPr lang="en-US"/>
            <a:t>Check for the particular key</a:t>
          </a:r>
        </a:p>
      </dgm:t>
    </dgm:pt>
    <dgm:pt modelId="{526A35F1-2C2D-402D-9FF5-F54B309A5929}" type="parTrans" cxnId="{4113A5BA-0766-4878-830E-07DCBFE39B04}">
      <dgm:prSet/>
      <dgm:spPr/>
      <dgm:t>
        <a:bodyPr/>
        <a:lstStyle/>
        <a:p>
          <a:endParaRPr lang="en-US"/>
        </a:p>
      </dgm:t>
    </dgm:pt>
    <dgm:pt modelId="{705A007B-A03B-465B-ACB2-3B82C049BE02}" type="sibTrans" cxnId="{4113A5BA-0766-4878-830E-07DCBFE39B04}">
      <dgm:prSet/>
      <dgm:spPr/>
      <dgm:t>
        <a:bodyPr/>
        <a:lstStyle/>
        <a:p>
          <a:endParaRPr lang="en-US"/>
        </a:p>
      </dgm:t>
    </dgm:pt>
    <dgm:pt modelId="{7D98F0DD-C163-47AF-B09E-F723B495D4B0}">
      <dgm:prSet/>
      <dgm:spPr/>
      <dgm:t>
        <a:bodyPr/>
        <a:lstStyle/>
        <a:p>
          <a:r>
            <a:rPr lang="en-US"/>
            <a:t>Update</a:t>
          </a:r>
        </a:p>
      </dgm:t>
    </dgm:pt>
    <dgm:pt modelId="{79CE4BBB-CE1A-4110-9622-EAE63D374659}" type="parTrans" cxnId="{AAE68E32-599B-43FC-BE08-E837A8620124}">
      <dgm:prSet/>
      <dgm:spPr/>
      <dgm:t>
        <a:bodyPr/>
        <a:lstStyle/>
        <a:p>
          <a:endParaRPr lang="en-US"/>
        </a:p>
      </dgm:t>
    </dgm:pt>
    <dgm:pt modelId="{0E36DD33-F9D1-43B7-B60B-9E627893A7B9}" type="sibTrans" cxnId="{AAE68E32-599B-43FC-BE08-E837A8620124}">
      <dgm:prSet/>
      <dgm:spPr/>
      <dgm:t>
        <a:bodyPr/>
        <a:lstStyle/>
        <a:p>
          <a:endParaRPr lang="en-US"/>
        </a:p>
      </dgm:t>
    </dgm:pt>
    <dgm:pt modelId="{C91E7D43-90E4-471A-A97A-23AFE061F1D2}">
      <dgm:prSet/>
      <dgm:spPr/>
      <dgm:t>
        <a:bodyPr/>
        <a:lstStyle/>
        <a:p>
          <a:r>
            <a:rPr lang="en-US"/>
            <a:t>Update the necessary variables</a:t>
          </a:r>
        </a:p>
      </dgm:t>
    </dgm:pt>
    <dgm:pt modelId="{7338E48F-C3AD-4E6D-81E6-6E176ED85DD3}" type="parTrans" cxnId="{462B3073-A701-4973-BA41-F06FDF1B1B65}">
      <dgm:prSet/>
      <dgm:spPr/>
      <dgm:t>
        <a:bodyPr/>
        <a:lstStyle/>
        <a:p>
          <a:endParaRPr lang="en-US"/>
        </a:p>
      </dgm:t>
    </dgm:pt>
    <dgm:pt modelId="{84EEFAFE-966C-4A75-8D07-2BA800392437}" type="sibTrans" cxnId="{462B3073-A701-4973-BA41-F06FDF1B1B65}">
      <dgm:prSet/>
      <dgm:spPr/>
      <dgm:t>
        <a:bodyPr/>
        <a:lstStyle/>
        <a:p>
          <a:endParaRPr lang="en-US"/>
        </a:p>
      </dgm:t>
    </dgm:pt>
    <dgm:pt modelId="{5F11374B-07B7-4848-9C97-4569CE48EC25}">
      <dgm:prSet/>
      <dgm:spPr/>
      <dgm:t>
        <a:bodyPr/>
        <a:lstStyle/>
        <a:p>
          <a:r>
            <a:rPr lang="en-US" dirty="0"/>
            <a:t>Make something happen on a key press:</a:t>
          </a:r>
        </a:p>
      </dgm:t>
    </dgm:pt>
    <dgm:pt modelId="{4704DF50-FB23-4D6F-8413-2D0E19C34757}" type="sibTrans" cxnId="{18846088-75BA-4C98-BE41-163C52779D34}">
      <dgm:prSet/>
      <dgm:spPr/>
      <dgm:t>
        <a:bodyPr/>
        <a:lstStyle/>
        <a:p>
          <a:endParaRPr lang="en-US"/>
        </a:p>
      </dgm:t>
    </dgm:pt>
    <dgm:pt modelId="{5A0B6F7C-3871-4F30-ABCF-2AB5E0901F48}" type="parTrans" cxnId="{18846088-75BA-4C98-BE41-163C52779D34}">
      <dgm:prSet/>
      <dgm:spPr/>
      <dgm:t>
        <a:bodyPr/>
        <a:lstStyle/>
        <a:p>
          <a:endParaRPr lang="en-US"/>
        </a:p>
      </dgm:t>
    </dgm:pt>
    <dgm:pt modelId="{A2954F3A-4BD9-4E55-8881-1FE204E91076}" type="pres">
      <dgm:prSet presAssocID="{6EB9336B-5933-4256-8FC4-8632E63B9ED5}" presName="Name0" presStyleCnt="0">
        <dgm:presLayoutVars>
          <dgm:dir/>
          <dgm:animLvl val="lvl"/>
          <dgm:resizeHandles val="exact"/>
        </dgm:presLayoutVars>
      </dgm:prSet>
      <dgm:spPr/>
    </dgm:pt>
    <dgm:pt modelId="{3EF626F6-7134-4A46-BB07-8D5FA08B6AAA}" type="pres">
      <dgm:prSet presAssocID="{5F11374B-07B7-4848-9C97-4569CE48EC25}" presName="linNode" presStyleCnt="0"/>
      <dgm:spPr/>
    </dgm:pt>
    <dgm:pt modelId="{2BD2A256-7A95-480D-ACCB-971999B919C5}" type="pres">
      <dgm:prSet presAssocID="{5F11374B-07B7-4848-9C97-4569CE48EC25}" presName="parentText" presStyleLbl="alignNode1" presStyleIdx="0" presStyleCnt="4" custScaleX="2000000" custLinFactNeighborX="50123" custLinFactNeighborY="-193">
        <dgm:presLayoutVars>
          <dgm:chMax val="1"/>
          <dgm:bulletEnabled/>
        </dgm:presLayoutVars>
      </dgm:prSet>
      <dgm:spPr/>
    </dgm:pt>
    <dgm:pt modelId="{11AA8F0C-B361-499E-A9A9-B5FB8AC1273B}" type="pres">
      <dgm:prSet presAssocID="{5F11374B-07B7-4848-9C97-4569CE48EC25}" presName="descendantText" presStyleLbl="alignAccFollowNode1" presStyleIdx="0" presStyleCnt="4">
        <dgm:presLayoutVars>
          <dgm:bulletEnabled/>
        </dgm:presLayoutVars>
      </dgm:prSet>
      <dgm:spPr/>
    </dgm:pt>
    <dgm:pt modelId="{F58C3B27-93C0-40A9-A983-89456C7D5DF9}" type="pres">
      <dgm:prSet presAssocID="{4704DF50-FB23-4D6F-8413-2D0E19C34757}" presName="sp" presStyleCnt="0"/>
      <dgm:spPr/>
    </dgm:pt>
    <dgm:pt modelId="{038C1955-E40E-4068-8A33-866FDD399A65}" type="pres">
      <dgm:prSet presAssocID="{12CD1FEE-B0D0-4157-A6BE-3BAF73AA25E1}" presName="linNode" presStyleCnt="0"/>
      <dgm:spPr/>
    </dgm:pt>
    <dgm:pt modelId="{A95496EC-EEA8-4E7A-95CC-256B2CBB4EA2}" type="pres">
      <dgm:prSet presAssocID="{12CD1FEE-B0D0-4157-A6BE-3BAF73AA25E1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2C09A8A5-F2DA-4566-AA10-A4FEF5576BCC}" type="pres">
      <dgm:prSet presAssocID="{12CD1FEE-B0D0-4157-A6BE-3BAF73AA25E1}" presName="descendantText" presStyleLbl="alignAccFollowNode1" presStyleIdx="1" presStyleCnt="4">
        <dgm:presLayoutVars>
          <dgm:bulletEnabled/>
        </dgm:presLayoutVars>
      </dgm:prSet>
      <dgm:spPr/>
    </dgm:pt>
    <dgm:pt modelId="{0CBDFD7A-411C-47CA-A872-8DA25D46FBD6}" type="pres">
      <dgm:prSet presAssocID="{DAF7582A-D351-4335-B822-5014B80C1288}" presName="sp" presStyleCnt="0"/>
      <dgm:spPr/>
    </dgm:pt>
    <dgm:pt modelId="{1AEAF976-61D6-4D3A-97F4-A7FC8044F96C}" type="pres">
      <dgm:prSet presAssocID="{0701B0C1-587E-4BBF-86DC-9A0D3A10C69B}" presName="linNode" presStyleCnt="0"/>
      <dgm:spPr/>
    </dgm:pt>
    <dgm:pt modelId="{5A190987-497D-4DC0-B9A9-66C73C57F94C}" type="pres">
      <dgm:prSet presAssocID="{0701B0C1-587E-4BBF-86DC-9A0D3A10C69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FA6BAFD5-E030-4D71-A592-F2EC8D6C3997}" type="pres">
      <dgm:prSet presAssocID="{0701B0C1-587E-4BBF-86DC-9A0D3A10C69B}" presName="descendantText" presStyleLbl="alignAccFollowNode1" presStyleIdx="2" presStyleCnt="4">
        <dgm:presLayoutVars>
          <dgm:bulletEnabled/>
        </dgm:presLayoutVars>
      </dgm:prSet>
      <dgm:spPr/>
    </dgm:pt>
    <dgm:pt modelId="{F5E6617C-356B-4063-8725-9B31E726B7BB}" type="pres">
      <dgm:prSet presAssocID="{4F4D6BB0-4434-4578-891A-E12AF131F6F9}" presName="sp" presStyleCnt="0"/>
      <dgm:spPr/>
    </dgm:pt>
    <dgm:pt modelId="{E128C47F-C0A1-4807-980C-43670702A4E3}" type="pres">
      <dgm:prSet presAssocID="{7D98F0DD-C163-47AF-B09E-F723B495D4B0}" presName="linNode" presStyleCnt="0"/>
      <dgm:spPr/>
    </dgm:pt>
    <dgm:pt modelId="{AEF2CAC9-0313-48B9-9EE9-C492CFE6F634}" type="pres">
      <dgm:prSet presAssocID="{7D98F0DD-C163-47AF-B09E-F723B495D4B0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B37EAE1D-A157-4164-82A6-8618E6A5D2FE}" type="pres">
      <dgm:prSet presAssocID="{7D98F0DD-C163-47AF-B09E-F723B495D4B0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E32D42C-919A-4BAE-8150-47EEE0C6E4FF}" srcId="{12CD1FEE-B0D0-4157-A6BE-3BAF73AA25E1}" destId="{C0D107F5-CB10-465C-9BD1-8BDCA7C06A56}" srcOrd="0" destOrd="0" parTransId="{C6EC43E3-5CF1-42D6-9E4B-C8E8290F6D8E}" sibTransId="{CEE7619C-A6E6-469E-A2C0-ED04E2544D8F}"/>
    <dgm:cxn modelId="{EEBE352E-C90C-4F19-90F2-C5605EFE9445}" type="presOf" srcId="{36B7F70C-FAB6-4608-827E-8AC9B1252205}" destId="{FA6BAFD5-E030-4D71-A592-F2EC8D6C3997}" srcOrd="0" destOrd="0" presId="urn:microsoft.com/office/officeart/2016/7/layout/VerticalSolidActionList"/>
    <dgm:cxn modelId="{AAE68E32-599B-43FC-BE08-E837A8620124}" srcId="{6EB9336B-5933-4256-8FC4-8632E63B9ED5}" destId="{7D98F0DD-C163-47AF-B09E-F723B495D4B0}" srcOrd="3" destOrd="0" parTransId="{79CE4BBB-CE1A-4110-9622-EAE63D374659}" sibTransId="{0E36DD33-F9D1-43B7-B60B-9E627893A7B9}"/>
    <dgm:cxn modelId="{6E084B5F-6E2D-40C1-914B-6090CAF3C04E}" type="presOf" srcId="{C91E7D43-90E4-471A-A97A-23AFE061F1D2}" destId="{B37EAE1D-A157-4164-82A6-8618E6A5D2FE}" srcOrd="0" destOrd="0" presId="urn:microsoft.com/office/officeart/2016/7/layout/VerticalSolidActionList"/>
    <dgm:cxn modelId="{8EA20347-C487-4EA8-B058-EB0AA39CC5D0}" srcId="{6EB9336B-5933-4256-8FC4-8632E63B9ED5}" destId="{12CD1FEE-B0D0-4157-A6BE-3BAF73AA25E1}" srcOrd="1" destOrd="0" parTransId="{C0F6C612-2460-4CD6-9464-9CA57FCB2A91}" sibTransId="{DAF7582A-D351-4335-B822-5014B80C1288}"/>
    <dgm:cxn modelId="{462B3073-A701-4973-BA41-F06FDF1B1B65}" srcId="{7D98F0DD-C163-47AF-B09E-F723B495D4B0}" destId="{C91E7D43-90E4-471A-A97A-23AFE061F1D2}" srcOrd="0" destOrd="0" parTransId="{7338E48F-C3AD-4E6D-81E6-6E176ED85DD3}" sibTransId="{84EEFAFE-966C-4A75-8D07-2BA800392437}"/>
    <dgm:cxn modelId="{18846088-75BA-4C98-BE41-163C52779D34}" srcId="{6EB9336B-5933-4256-8FC4-8632E63B9ED5}" destId="{5F11374B-07B7-4848-9C97-4569CE48EC25}" srcOrd="0" destOrd="0" parTransId="{5A0B6F7C-3871-4F30-ABCF-2AB5E0901F48}" sibTransId="{4704DF50-FB23-4D6F-8413-2D0E19C34757}"/>
    <dgm:cxn modelId="{29808F8F-2510-41E9-A5A5-83AF3C85A2AC}" type="presOf" srcId="{7D98F0DD-C163-47AF-B09E-F723B495D4B0}" destId="{AEF2CAC9-0313-48B9-9EE9-C492CFE6F634}" srcOrd="0" destOrd="0" presId="urn:microsoft.com/office/officeart/2016/7/layout/VerticalSolidActionList"/>
    <dgm:cxn modelId="{59B384A3-D695-41F2-876E-C38A908ADD79}" srcId="{6EB9336B-5933-4256-8FC4-8632E63B9ED5}" destId="{0701B0C1-587E-4BBF-86DC-9A0D3A10C69B}" srcOrd="2" destOrd="0" parTransId="{754189BD-4B7A-447F-8B77-A94BCE2BF3E8}" sibTransId="{4F4D6BB0-4434-4578-891A-E12AF131F6F9}"/>
    <dgm:cxn modelId="{84F5DAB1-B07B-4731-99EB-78A1AD54412D}" type="presOf" srcId="{5F11374B-07B7-4848-9C97-4569CE48EC25}" destId="{2BD2A256-7A95-480D-ACCB-971999B919C5}" srcOrd="0" destOrd="0" presId="urn:microsoft.com/office/officeart/2016/7/layout/VerticalSolidActionList"/>
    <dgm:cxn modelId="{31771AB7-2986-4836-8BC0-B8EC2F133580}" type="presOf" srcId="{C0D107F5-CB10-465C-9BD1-8BDCA7C06A56}" destId="{2C09A8A5-F2DA-4566-AA10-A4FEF5576BCC}" srcOrd="0" destOrd="0" presId="urn:microsoft.com/office/officeart/2016/7/layout/VerticalSolidActionList"/>
    <dgm:cxn modelId="{949EF7B7-7B21-45E9-8D0B-42DDEF4B287B}" type="presOf" srcId="{12CD1FEE-B0D0-4157-A6BE-3BAF73AA25E1}" destId="{A95496EC-EEA8-4E7A-95CC-256B2CBB4EA2}" srcOrd="0" destOrd="0" presId="urn:microsoft.com/office/officeart/2016/7/layout/VerticalSolidActionList"/>
    <dgm:cxn modelId="{FB888BBA-8CB1-4092-9288-98BAB582A977}" type="presOf" srcId="{0701B0C1-587E-4BBF-86DC-9A0D3A10C69B}" destId="{5A190987-497D-4DC0-B9A9-66C73C57F94C}" srcOrd="0" destOrd="0" presId="urn:microsoft.com/office/officeart/2016/7/layout/VerticalSolidActionList"/>
    <dgm:cxn modelId="{4113A5BA-0766-4878-830E-07DCBFE39B04}" srcId="{0701B0C1-587E-4BBF-86DC-9A0D3A10C69B}" destId="{36B7F70C-FAB6-4608-827E-8AC9B1252205}" srcOrd="0" destOrd="0" parTransId="{526A35F1-2C2D-402D-9FF5-F54B309A5929}" sibTransId="{705A007B-A03B-465B-ACB2-3B82C049BE02}"/>
    <dgm:cxn modelId="{CBC0DEF7-C2F5-4FD1-A634-178F3D6217DE}" type="presOf" srcId="{6EB9336B-5933-4256-8FC4-8632E63B9ED5}" destId="{A2954F3A-4BD9-4E55-8881-1FE204E91076}" srcOrd="0" destOrd="0" presId="urn:microsoft.com/office/officeart/2016/7/layout/VerticalSolidActionList"/>
    <dgm:cxn modelId="{B15D8D0A-02C0-45D7-B085-8B678F60AEA1}" type="presParOf" srcId="{A2954F3A-4BD9-4E55-8881-1FE204E91076}" destId="{3EF626F6-7134-4A46-BB07-8D5FA08B6AAA}" srcOrd="0" destOrd="0" presId="urn:microsoft.com/office/officeart/2016/7/layout/VerticalSolidActionList"/>
    <dgm:cxn modelId="{5587D25F-DE41-4519-9889-C26F3ED432F9}" type="presParOf" srcId="{3EF626F6-7134-4A46-BB07-8D5FA08B6AAA}" destId="{2BD2A256-7A95-480D-ACCB-971999B919C5}" srcOrd="0" destOrd="0" presId="urn:microsoft.com/office/officeart/2016/7/layout/VerticalSolidActionList"/>
    <dgm:cxn modelId="{E4C72ED8-AA06-4CF3-9C02-077AF19FAF10}" type="presParOf" srcId="{3EF626F6-7134-4A46-BB07-8D5FA08B6AAA}" destId="{11AA8F0C-B361-499E-A9A9-B5FB8AC1273B}" srcOrd="1" destOrd="0" presId="urn:microsoft.com/office/officeart/2016/7/layout/VerticalSolidActionList"/>
    <dgm:cxn modelId="{42F4A6D5-4863-4093-8B45-1A65AF1C1FE7}" type="presParOf" srcId="{A2954F3A-4BD9-4E55-8881-1FE204E91076}" destId="{F58C3B27-93C0-40A9-A983-89456C7D5DF9}" srcOrd="1" destOrd="0" presId="urn:microsoft.com/office/officeart/2016/7/layout/VerticalSolidActionList"/>
    <dgm:cxn modelId="{BA1BA6EC-F86F-4E15-9AF0-7C15A658EC50}" type="presParOf" srcId="{A2954F3A-4BD9-4E55-8881-1FE204E91076}" destId="{038C1955-E40E-4068-8A33-866FDD399A65}" srcOrd="2" destOrd="0" presId="urn:microsoft.com/office/officeart/2016/7/layout/VerticalSolidActionList"/>
    <dgm:cxn modelId="{93FE0908-D10B-45A3-B573-F6FF760C3237}" type="presParOf" srcId="{038C1955-E40E-4068-8A33-866FDD399A65}" destId="{A95496EC-EEA8-4E7A-95CC-256B2CBB4EA2}" srcOrd="0" destOrd="0" presId="urn:microsoft.com/office/officeart/2016/7/layout/VerticalSolidActionList"/>
    <dgm:cxn modelId="{E44663C8-F1AA-4DF9-AE81-1F687F4BD28E}" type="presParOf" srcId="{038C1955-E40E-4068-8A33-866FDD399A65}" destId="{2C09A8A5-F2DA-4566-AA10-A4FEF5576BCC}" srcOrd="1" destOrd="0" presId="urn:microsoft.com/office/officeart/2016/7/layout/VerticalSolidActionList"/>
    <dgm:cxn modelId="{02247A59-E351-4783-9EC8-7943CC5CB901}" type="presParOf" srcId="{A2954F3A-4BD9-4E55-8881-1FE204E91076}" destId="{0CBDFD7A-411C-47CA-A872-8DA25D46FBD6}" srcOrd="3" destOrd="0" presId="urn:microsoft.com/office/officeart/2016/7/layout/VerticalSolidActionList"/>
    <dgm:cxn modelId="{93560A6E-9CA2-4609-847C-774A8484CC6F}" type="presParOf" srcId="{A2954F3A-4BD9-4E55-8881-1FE204E91076}" destId="{1AEAF976-61D6-4D3A-97F4-A7FC8044F96C}" srcOrd="4" destOrd="0" presId="urn:microsoft.com/office/officeart/2016/7/layout/VerticalSolidActionList"/>
    <dgm:cxn modelId="{BEC44247-DACA-4CF5-A516-0B1EA4B95BBD}" type="presParOf" srcId="{1AEAF976-61D6-4D3A-97F4-A7FC8044F96C}" destId="{5A190987-497D-4DC0-B9A9-66C73C57F94C}" srcOrd="0" destOrd="0" presId="urn:microsoft.com/office/officeart/2016/7/layout/VerticalSolidActionList"/>
    <dgm:cxn modelId="{904181D4-0DB8-4E80-90D4-83FCF4CE73C8}" type="presParOf" srcId="{1AEAF976-61D6-4D3A-97F4-A7FC8044F96C}" destId="{FA6BAFD5-E030-4D71-A592-F2EC8D6C3997}" srcOrd="1" destOrd="0" presId="urn:microsoft.com/office/officeart/2016/7/layout/VerticalSolidActionList"/>
    <dgm:cxn modelId="{BDB5C20D-CB79-4730-930A-985C710EF671}" type="presParOf" srcId="{A2954F3A-4BD9-4E55-8881-1FE204E91076}" destId="{F5E6617C-356B-4063-8725-9B31E726B7BB}" srcOrd="5" destOrd="0" presId="urn:microsoft.com/office/officeart/2016/7/layout/VerticalSolidActionList"/>
    <dgm:cxn modelId="{18AC84B3-CE2B-40BD-8C58-B22C9978BE6E}" type="presParOf" srcId="{A2954F3A-4BD9-4E55-8881-1FE204E91076}" destId="{E128C47F-C0A1-4807-980C-43670702A4E3}" srcOrd="6" destOrd="0" presId="urn:microsoft.com/office/officeart/2016/7/layout/VerticalSolidActionList"/>
    <dgm:cxn modelId="{AA702CD3-D5A0-4C6E-9E0E-5A502626F050}" type="presParOf" srcId="{E128C47F-C0A1-4807-980C-43670702A4E3}" destId="{AEF2CAC9-0313-48B9-9EE9-C492CFE6F634}" srcOrd="0" destOrd="0" presId="urn:microsoft.com/office/officeart/2016/7/layout/VerticalSolidActionList"/>
    <dgm:cxn modelId="{4696EEB7-4081-4290-9B79-4E32388CFC5C}" type="presParOf" srcId="{E128C47F-C0A1-4807-980C-43670702A4E3}" destId="{B37EAE1D-A157-4164-82A6-8618E6A5D2F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54EF721-DC6B-4AC7-ABE0-2076DCF627EC}" type="doc">
      <dgm:prSet loTypeId="urn:microsoft.com/office/officeart/2008/layout/LinedList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72838FA-D443-4AC7-BD93-FE96D2B0653B}">
      <dgm:prSet/>
      <dgm:spPr/>
      <dgm:t>
        <a:bodyPr/>
        <a:lstStyle/>
        <a:p>
          <a:r>
            <a:rPr lang="en-US" dirty="0"/>
            <a:t>Check for the key</a:t>
          </a:r>
        </a:p>
      </dgm:t>
    </dgm:pt>
    <dgm:pt modelId="{BD02276B-4F92-4C73-B4AC-7C7762CFF8E3}" type="parTrans" cxnId="{04BD0093-3045-4FE8-8680-83F66B2DFCAF}">
      <dgm:prSet/>
      <dgm:spPr/>
      <dgm:t>
        <a:bodyPr/>
        <a:lstStyle/>
        <a:p>
          <a:endParaRPr lang="en-US"/>
        </a:p>
      </dgm:t>
    </dgm:pt>
    <dgm:pt modelId="{A7E2DDF6-B15C-4386-9FB0-BEA0763F659F}" type="sibTrans" cxnId="{04BD0093-3045-4FE8-8680-83F66B2DFCAF}">
      <dgm:prSet/>
      <dgm:spPr/>
      <dgm:t>
        <a:bodyPr/>
        <a:lstStyle/>
        <a:p>
          <a:endParaRPr lang="en-US"/>
        </a:p>
      </dgm:t>
    </dgm:pt>
    <dgm:pt modelId="{04DB7623-119D-4460-8CBD-7ECCE22A5A2E}">
      <dgm:prSet/>
      <dgm:spPr/>
      <dgm:t>
        <a:bodyPr/>
        <a:lstStyle/>
        <a:p>
          <a:r>
            <a:rPr lang="en-US" dirty="0"/>
            <a:t>Update necessary variables</a:t>
          </a:r>
        </a:p>
      </dgm:t>
    </dgm:pt>
    <dgm:pt modelId="{D8DBEBB4-305D-4B55-B87B-6C1FEAB4C441}" type="parTrans" cxnId="{BE8D30DF-FC06-4EC9-893B-5B47130C7B19}">
      <dgm:prSet/>
      <dgm:spPr/>
      <dgm:t>
        <a:bodyPr/>
        <a:lstStyle/>
        <a:p>
          <a:endParaRPr lang="en-US"/>
        </a:p>
      </dgm:t>
    </dgm:pt>
    <dgm:pt modelId="{A6F2ADF4-7BD2-4D49-A994-59823AC0CBD6}" type="sibTrans" cxnId="{BE8D30DF-FC06-4EC9-893B-5B47130C7B19}">
      <dgm:prSet/>
      <dgm:spPr/>
      <dgm:t>
        <a:bodyPr/>
        <a:lstStyle/>
        <a:p>
          <a:endParaRPr lang="en-US"/>
        </a:p>
      </dgm:t>
    </dgm:pt>
    <dgm:pt modelId="{8BE8DF3A-FC80-4529-AFB6-5A7B90A1C73C}" type="pres">
      <dgm:prSet presAssocID="{E54EF721-DC6B-4AC7-ABE0-2076DCF627EC}" presName="vert0" presStyleCnt="0">
        <dgm:presLayoutVars>
          <dgm:dir/>
          <dgm:animOne val="branch"/>
          <dgm:animLvl val="lvl"/>
        </dgm:presLayoutVars>
      </dgm:prSet>
      <dgm:spPr/>
    </dgm:pt>
    <dgm:pt modelId="{24F06311-F86B-4E99-969B-ABADE1A16699}" type="pres">
      <dgm:prSet presAssocID="{572838FA-D443-4AC7-BD93-FE96D2B0653B}" presName="thickLine" presStyleLbl="alignNode1" presStyleIdx="0" presStyleCnt="2"/>
      <dgm:spPr/>
    </dgm:pt>
    <dgm:pt modelId="{C85ED024-D7F3-475C-813C-20ADFA99A005}" type="pres">
      <dgm:prSet presAssocID="{572838FA-D443-4AC7-BD93-FE96D2B0653B}" presName="horz1" presStyleCnt="0"/>
      <dgm:spPr/>
    </dgm:pt>
    <dgm:pt modelId="{2FDE1667-AABB-4281-A516-7922DBC6607F}" type="pres">
      <dgm:prSet presAssocID="{572838FA-D443-4AC7-BD93-FE96D2B0653B}" presName="tx1" presStyleLbl="revTx" presStyleIdx="0" presStyleCnt="2"/>
      <dgm:spPr/>
    </dgm:pt>
    <dgm:pt modelId="{1A008D3D-B3B5-4DFB-9EB3-2469B5BC1A09}" type="pres">
      <dgm:prSet presAssocID="{572838FA-D443-4AC7-BD93-FE96D2B0653B}" presName="vert1" presStyleCnt="0"/>
      <dgm:spPr/>
    </dgm:pt>
    <dgm:pt modelId="{CB6FD180-835B-43AF-850C-30498878DB1E}" type="pres">
      <dgm:prSet presAssocID="{04DB7623-119D-4460-8CBD-7ECCE22A5A2E}" presName="thickLine" presStyleLbl="alignNode1" presStyleIdx="1" presStyleCnt="2"/>
      <dgm:spPr/>
    </dgm:pt>
    <dgm:pt modelId="{95843F2B-E2AC-4DBF-BEBB-6933C1EDA3F5}" type="pres">
      <dgm:prSet presAssocID="{04DB7623-119D-4460-8CBD-7ECCE22A5A2E}" presName="horz1" presStyleCnt="0"/>
      <dgm:spPr/>
    </dgm:pt>
    <dgm:pt modelId="{7857B0AA-3680-473C-9DF4-732991ED2361}" type="pres">
      <dgm:prSet presAssocID="{04DB7623-119D-4460-8CBD-7ECCE22A5A2E}" presName="tx1" presStyleLbl="revTx" presStyleIdx="1" presStyleCnt="2"/>
      <dgm:spPr/>
    </dgm:pt>
    <dgm:pt modelId="{BE849EB1-2529-41DD-8334-210A932D976E}" type="pres">
      <dgm:prSet presAssocID="{04DB7623-119D-4460-8CBD-7ECCE22A5A2E}" presName="vert1" presStyleCnt="0"/>
      <dgm:spPr/>
    </dgm:pt>
  </dgm:ptLst>
  <dgm:cxnLst>
    <dgm:cxn modelId="{9D5DD83F-0C9C-42F3-BA94-20669D4BA27A}" type="presOf" srcId="{572838FA-D443-4AC7-BD93-FE96D2B0653B}" destId="{2FDE1667-AABB-4281-A516-7922DBC6607F}" srcOrd="0" destOrd="0" presId="urn:microsoft.com/office/officeart/2008/layout/LinedList"/>
    <dgm:cxn modelId="{2D268365-1525-4394-94F2-B6D37DDCBFDA}" type="presOf" srcId="{04DB7623-119D-4460-8CBD-7ECCE22A5A2E}" destId="{7857B0AA-3680-473C-9DF4-732991ED2361}" srcOrd="0" destOrd="0" presId="urn:microsoft.com/office/officeart/2008/layout/LinedList"/>
    <dgm:cxn modelId="{58C4D073-0BD1-4103-B5A9-5BA1482E446C}" type="presOf" srcId="{E54EF721-DC6B-4AC7-ABE0-2076DCF627EC}" destId="{8BE8DF3A-FC80-4529-AFB6-5A7B90A1C73C}" srcOrd="0" destOrd="0" presId="urn:microsoft.com/office/officeart/2008/layout/LinedList"/>
    <dgm:cxn modelId="{04BD0093-3045-4FE8-8680-83F66B2DFCAF}" srcId="{E54EF721-DC6B-4AC7-ABE0-2076DCF627EC}" destId="{572838FA-D443-4AC7-BD93-FE96D2B0653B}" srcOrd="0" destOrd="0" parTransId="{BD02276B-4F92-4C73-B4AC-7C7762CFF8E3}" sibTransId="{A7E2DDF6-B15C-4386-9FB0-BEA0763F659F}"/>
    <dgm:cxn modelId="{BE8D30DF-FC06-4EC9-893B-5B47130C7B19}" srcId="{E54EF721-DC6B-4AC7-ABE0-2076DCF627EC}" destId="{04DB7623-119D-4460-8CBD-7ECCE22A5A2E}" srcOrd="1" destOrd="0" parTransId="{D8DBEBB4-305D-4B55-B87B-6C1FEAB4C441}" sibTransId="{A6F2ADF4-7BD2-4D49-A994-59823AC0CBD6}"/>
    <dgm:cxn modelId="{827A3065-53A2-47AE-9150-6CB8590ED0EC}" type="presParOf" srcId="{8BE8DF3A-FC80-4529-AFB6-5A7B90A1C73C}" destId="{24F06311-F86B-4E99-969B-ABADE1A16699}" srcOrd="0" destOrd="0" presId="urn:microsoft.com/office/officeart/2008/layout/LinedList"/>
    <dgm:cxn modelId="{C8B35AF4-6F5D-435F-995D-197E38EBBF6B}" type="presParOf" srcId="{8BE8DF3A-FC80-4529-AFB6-5A7B90A1C73C}" destId="{C85ED024-D7F3-475C-813C-20ADFA99A005}" srcOrd="1" destOrd="0" presId="urn:microsoft.com/office/officeart/2008/layout/LinedList"/>
    <dgm:cxn modelId="{62EC23F8-DCA1-419B-89BC-BC9989126240}" type="presParOf" srcId="{C85ED024-D7F3-475C-813C-20ADFA99A005}" destId="{2FDE1667-AABB-4281-A516-7922DBC6607F}" srcOrd="0" destOrd="0" presId="urn:microsoft.com/office/officeart/2008/layout/LinedList"/>
    <dgm:cxn modelId="{683E3357-166A-4DAE-97A0-B237A98C9C78}" type="presParOf" srcId="{C85ED024-D7F3-475C-813C-20ADFA99A005}" destId="{1A008D3D-B3B5-4DFB-9EB3-2469B5BC1A09}" srcOrd="1" destOrd="0" presId="urn:microsoft.com/office/officeart/2008/layout/LinedList"/>
    <dgm:cxn modelId="{A60A074E-6028-419D-A5FE-43E4A1191D59}" type="presParOf" srcId="{8BE8DF3A-FC80-4529-AFB6-5A7B90A1C73C}" destId="{CB6FD180-835B-43AF-850C-30498878DB1E}" srcOrd="2" destOrd="0" presId="urn:microsoft.com/office/officeart/2008/layout/LinedList"/>
    <dgm:cxn modelId="{8953D109-2838-4196-869C-D7EACE0905B1}" type="presParOf" srcId="{8BE8DF3A-FC80-4529-AFB6-5A7B90A1C73C}" destId="{95843F2B-E2AC-4DBF-BEBB-6933C1EDA3F5}" srcOrd="3" destOrd="0" presId="urn:microsoft.com/office/officeart/2008/layout/LinedList"/>
    <dgm:cxn modelId="{6BB678BB-CF8E-46D6-9C74-C00BC8B25755}" type="presParOf" srcId="{95843F2B-E2AC-4DBF-BEBB-6933C1EDA3F5}" destId="{7857B0AA-3680-473C-9DF4-732991ED2361}" srcOrd="0" destOrd="0" presId="urn:microsoft.com/office/officeart/2008/layout/LinedList"/>
    <dgm:cxn modelId="{3D107E63-C5AB-439D-8E3C-F961A09608CF}" type="presParOf" srcId="{95843F2B-E2AC-4DBF-BEBB-6933C1EDA3F5}" destId="{BE849EB1-2529-41DD-8334-210A932D97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57D351D-3961-47FB-ADB1-9389A4239BA2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4DE5EA-4E21-43DD-9B79-3D3B20BFE72D}">
      <dgm:prSet/>
      <dgm:spPr/>
      <dgm:t>
        <a:bodyPr/>
        <a:lstStyle/>
        <a:p>
          <a:r>
            <a:rPr lang="en-US" dirty="0"/>
            <a:t>To move objects that should have continuous movement while a key is pressed,</a:t>
          </a:r>
        </a:p>
      </dgm:t>
    </dgm:pt>
    <dgm:pt modelId="{6A8E04D6-37D8-40E1-96E1-BD9FDBBCC170}" type="parTrans" cxnId="{5D0BBDE9-FFF5-4290-A337-E6FD9651ABEA}">
      <dgm:prSet/>
      <dgm:spPr/>
      <dgm:t>
        <a:bodyPr/>
        <a:lstStyle/>
        <a:p>
          <a:endParaRPr lang="en-US"/>
        </a:p>
      </dgm:t>
    </dgm:pt>
    <dgm:pt modelId="{566E1818-F592-4DCA-866C-C789542ECFE1}" type="sibTrans" cxnId="{5D0BBDE9-FFF5-4290-A337-E6FD9651ABEA}">
      <dgm:prSet/>
      <dgm:spPr/>
      <dgm:t>
        <a:bodyPr/>
        <a:lstStyle/>
        <a:p>
          <a:endParaRPr lang="en-US"/>
        </a:p>
      </dgm:t>
    </dgm:pt>
    <dgm:pt modelId="{446B72E1-1D95-4A75-B57D-1EDF26707EE2}">
      <dgm:prSet/>
      <dgm:spPr/>
      <dgm:t>
        <a:bodyPr/>
        <a:lstStyle/>
        <a:p>
          <a:r>
            <a:rPr lang="en-US" dirty="0"/>
            <a:t>(e.g. player characters or the paddles in a Pong-style game),</a:t>
          </a:r>
        </a:p>
      </dgm:t>
    </dgm:pt>
    <dgm:pt modelId="{BDC66464-80D5-4CA5-8AD3-EDD66D94432F}" type="parTrans" cxnId="{A78C3DA1-2EF6-4035-80FF-4097754F87E6}">
      <dgm:prSet/>
      <dgm:spPr/>
      <dgm:t>
        <a:bodyPr/>
        <a:lstStyle/>
        <a:p>
          <a:endParaRPr lang="en-US"/>
        </a:p>
      </dgm:t>
    </dgm:pt>
    <dgm:pt modelId="{91DFAB6C-3CE7-4BA5-8DAF-5938005137D6}" type="sibTrans" cxnId="{A78C3DA1-2EF6-4035-80FF-4097754F87E6}">
      <dgm:prSet/>
      <dgm:spPr/>
      <dgm:t>
        <a:bodyPr/>
        <a:lstStyle/>
        <a:p>
          <a:endParaRPr lang="en-US"/>
        </a:p>
      </dgm:t>
    </dgm:pt>
    <dgm:pt modelId="{DA2488E5-DA48-4D9E-BE52-E3D144818534}">
      <dgm:prSet/>
      <dgm:spPr/>
      <dgm:t>
        <a:bodyPr/>
        <a:lstStyle/>
        <a:p>
          <a:r>
            <a:rPr lang="en-US" dirty="0"/>
            <a:t>the easiest method is to use </a:t>
          </a:r>
          <a:r>
            <a:rPr lang="en-US" dirty="0" err="1"/>
            <a:t>get_pressed</a:t>
          </a:r>
          <a:r>
            <a:rPr lang="en-US" dirty="0"/>
            <a:t>().</a:t>
          </a:r>
        </a:p>
      </dgm:t>
    </dgm:pt>
    <dgm:pt modelId="{63998E3C-7C50-41F3-8102-8DCE1319BD07}" type="parTrans" cxnId="{56C6DC6A-DC9C-46D5-948F-C230BFD8EAA6}">
      <dgm:prSet/>
      <dgm:spPr/>
      <dgm:t>
        <a:bodyPr/>
        <a:lstStyle/>
        <a:p>
          <a:endParaRPr lang="en-US"/>
        </a:p>
      </dgm:t>
    </dgm:pt>
    <dgm:pt modelId="{8D5CD91E-4BED-47C0-86B4-691313B1A21C}" type="sibTrans" cxnId="{56C6DC6A-DC9C-46D5-948F-C230BFD8EAA6}">
      <dgm:prSet/>
      <dgm:spPr/>
      <dgm:t>
        <a:bodyPr/>
        <a:lstStyle/>
        <a:p>
          <a:endParaRPr lang="en-US"/>
        </a:p>
      </dgm:t>
    </dgm:pt>
    <dgm:pt modelId="{70ED097B-CAAF-41F3-9502-BCEC1C623651}">
      <dgm:prSet/>
      <dgm:spPr/>
      <dgm:t>
        <a:bodyPr/>
        <a:lstStyle/>
        <a:p>
          <a:r>
            <a:rPr lang="en-US"/>
            <a:t>It will give you True or False for each key on the keyboard</a:t>
          </a:r>
        </a:p>
      </dgm:t>
    </dgm:pt>
    <dgm:pt modelId="{FE0B7723-5919-4865-9482-31AAE90E285F}" type="parTrans" cxnId="{32550E67-8C0E-4AC1-A5D1-173666F6C9D1}">
      <dgm:prSet/>
      <dgm:spPr/>
      <dgm:t>
        <a:bodyPr/>
        <a:lstStyle/>
        <a:p>
          <a:endParaRPr lang="en-US"/>
        </a:p>
      </dgm:t>
    </dgm:pt>
    <dgm:pt modelId="{924CD5AC-CB8D-4BB2-BA07-6309F30E8A90}" type="sibTrans" cxnId="{32550E67-8C0E-4AC1-A5D1-173666F6C9D1}">
      <dgm:prSet/>
      <dgm:spPr/>
      <dgm:t>
        <a:bodyPr/>
        <a:lstStyle/>
        <a:p>
          <a:endParaRPr lang="en-US"/>
        </a:p>
      </dgm:t>
    </dgm:pt>
    <dgm:pt modelId="{4DF12121-A523-4025-BDB2-0659EAF4CFDD}" type="pres">
      <dgm:prSet presAssocID="{657D351D-3961-47FB-ADB1-9389A4239BA2}" presName="linear" presStyleCnt="0">
        <dgm:presLayoutVars>
          <dgm:animLvl val="lvl"/>
          <dgm:resizeHandles val="exact"/>
        </dgm:presLayoutVars>
      </dgm:prSet>
      <dgm:spPr/>
    </dgm:pt>
    <dgm:pt modelId="{DB9ADE24-DB26-44CB-A973-7469F38D30E2}" type="pres">
      <dgm:prSet presAssocID="{AE4DE5EA-4E21-43DD-9B79-3D3B20BFE7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7C9317-FB92-49D0-A5F5-FA782465BE72}" type="pres">
      <dgm:prSet presAssocID="{566E1818-F592-4DCA-866C-C789542ECFE1}" presName="spacer" presStyleCnt="0"/>
      <dgm:spPr/>
    </dgm:pt>
    <dgm:pt modelId="{3B162983-AA7A-483F-9529-204EF39D649F}" type="pres">
      <dgm:prSet presAssocID="{446B72E1-1D95-4A75-B57D-1EDF26707E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ABDDD4-A200-4399-99F4-748B70324BB3}" type="pres">
      <dgm:prSet presAssocID="{91DFAB6C-3CE7-4BA5-8DAF-5938005137D6}" presName="spacer" presStyleCnt="0"/>
      <dgm:spPr/>
    </dgm:pt>
    <dgm:pt modelId="{3442383A-FDE5-4BFD-869A-5A4F5EC265C1}" type="pres">
      <dgm:prSet presAssocID="{DA2488E5-DA48-4D9E-BE52-E3D1448185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013689-D874-4F65-B309-178CBB75647B}" type="pres">
      <dgm:prSet presAssocID="{8D5CD91E-4BED-47C0-86B4-691313B1A21C}" presName="spacer" presStyleCnt="0"/>
      <dgm:spPr/>
    </dgm:pt>
    <dgm:pt modelId="{B2EC8BDC-DE2C-402E-9E6E-6E410C166924}" type="pres">
      <dgm:prSet presAssocID="{70ED097B-CAAF-41F3-9502-BCEC1C6236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D997C61-2E1B-40D2-9A9B-45E1F79E23F2}" type="presOf" srcId="{AE4DE5EA-4E21-43DD-9B79-3D3B20BFE72D}" destId="{DB9ADE24-DB26-44CB-A973-7469F38D30E2}" srcOrd="0" destOrd="0" presId="urn:microsoft.com/office/officeart/2005/8/layout/vList2"/>
    <dgm:cxn modelId="{052F4443-AFD5-4BC9-BDF6-5BCB3BFD4AA0}" type="presOf" srcId="{70ED097B-CAAF-41F3-9502-BCEC1C623651}" destId="{B2EC8BDC-DE2C-402E-9E6E-6E410C166924}" srcOrd="0" destOrd="0" presId="urn:microsoft.com/office/officeart/2005/8/layout/vList2"/>
    <dgm:cxn modelId="{32550E67-8C0E-4AC1-A5D1-173666F6C9D1}" srcId="{657D351D-3961-47FB-ADB1-9389A4239BA2}" destId="{70ED097B-CAAF-41F3-9502-BCEC1C623651}" srcOrd="3" destOrd="0" parTransId="{FE0B7723-5919-4865-9482-31AAE90E285F}" sibTransId="{924CD5AC-CB8D-4BB2-BA07-6309F30E8A90}"/>
    <dgm:cxn modelId="{C9127348-227B-4A87-8796-D2B81CDBA1D7}" type="presOf" srcId="{DA2488E5-DA48-4D9E-BE52-E3D144818534}" destId="{3442383A-FDE5-4BFD-869A-5A4F5EC265C1}" srcOrd="0" destOrd="0" presId="urn:microsoft.com/office/officeart/2005/8/layout/vList2"/>
    <dgm:cxn modelId="{56C6DC6A-DC9C-46D5-948F-C230BFD8EAA6}" srcId="{657D351D-3961-47FB-ADB1-9389A4239BA2}" destId="{DA2488E5-DA48-4D9E-BE52-E3D144818534}" srcOrd="2" destOrd="0" parTransId="{63998E3C-7C50-41F3-8102-8DCE1319BD07}" sibTransId="{8D5CD91E-4BED-47C0-86B4-691313B1A21C}"/>
    <dgm:cxn modelId="{A78C3DA1-2EF6-4035-80FF-4097754F87E6}" srcId="{657D351D-3961-47FB-ADB1-9389A4239BA2}" destId="{446B72E1-1D95-4A75-B57D-1EDF26707EE2}" srcOrd="1" destOrd="0" parTransId="{BDC66464-80D5-4CA5-8AD3-EDD66D94432F}" sibTransId="{91DFAB6C-3CE7-4BA5-8DAF-5938005137D6}"/>
    <dgm:cxn modelId="{9727FDD0-D47D-4573-BC93-BB8F61B96ED4}" type="presOf" srcId="{657D351D-3961-47FB-ADB1-9389A4239BA2}" destId="{4DF12121-A523-4025-BDB2-0659EAF4CFDD}" srcOrd="0" destOrd="0" presId="urn:microsoft.com/office/officeart/2005/8/layout/vList2"/>
    <dgm:cxn modelId="{5D0BBDE9-FFF5-4290-A337-E6FD9651ABEA}" srcId="{657D351D-3961-47FB-ADB1-9389A4239BA2}" destId="{AE4DE5EA-4E21-43DD-9B79-3D3B20BFE72D}" srcOrd="0" destOrd="0" parTransId="{6A8E04D6-37D8-40E1-96E1-BD9FDBBCC170}" sibTransId="{566E1818-F592-4DCA-866C-C789542ECFE1}"/>
    <dgm:cxn modelId="{A1C602FC-4BFC-42A2-9D8E-C869D9FE2DBD}" type="presOf" srcId="{446B72E1-1D95-4A75-B57D-1EDF26707EE2}" destId="{3B162983-AA7A-483F-9529-204EF39D649F}" srcOrd="0" destOrd="0" presId="urn:microsoft.com/office/officeart/2005/8/layout/vList2"/>
    <dgm:cxn modelId="{87543D46-0B30-4B4E-A392-3CA7CEB5A61E}" type="presParOf" srcId="{4DF12121-A523-4025-BDB2-0659EAF4CFDD}" destId="{DB9ADE24-DB26-44CB-A973-7469F38D30E2}" srcOrd="0" destOrd="0" presId="urn:microsoft.com/office/officeart/2005/8/layout/vList2"/>
    <dgm:cxn modelId="{77184951-C788-4C19-B041-5C50F3855FD7}" type="presParOf" srcId="{4DF12121-A523-4025-BDB2-0659EAF4CFDD}" destId="{207C9317-FB92-49D0-A5F5-FA782465BE72}" srcOrd="1" destOrd="0" presId="urn:microsoft.com/office/officeart/2005/8/layout/vList2"/>
    <dgm:cxn modelId="{12D17977-E24E-4159-8BDD-5991B4C212FD}" type="presParOf" srcId="{4DF12121-A523-4025-BDB2-0659EAF4CFDD}" destId="{3B162983-AA7A-483F-9529-204EF39D649F}" srcOrd="2" destOrd="0" presId="urn:microsoft.com/office/officeart/2005/8/layout/vList2"/>
    <dgm:cxn modelId="{34311AF9-2005-4B18-A32B-6812245EDC4E}" type="presParOf" srcId="{4DF12121-A523-4025-BDB2-0659EAF4CFDD}" destId="{99ABDDD4-A200-4399-99F4-748B70324BB3}" srcOrd="3" destOrd="0" presId="urn:microsoft.com/office/officeart/2005/8/layout/vList2"/>
    <dgm:cxn modelId="{D4BBBE55-028D-4458-8474-A2329EAA6780}" type="presParOf" srcId="{4DF12121-A523-4025-BDB2-0659EAF4CFDD}" destId="{3442383A-FDE5-4BFD-869A-5A4F5EC265C1}" srcOrd="4" destOrd="0" presId="urn:microsoft.com/office/officeart/2005/8/layout/vList2"/>
    <dgm:cxn modelId="{9E1CD53B-3921-43B9-BCBE-2AAE846B3B5F}" type="presParOf" srcId="{4DF12121-A523-4025-BDB2-0659EAF4CFDD}" destId="{5B013689-D874-4F65-B309-178CBB75647B}" srcOrd="5" destOrd="0" presId="urn:microsoft.com/office/officeart/2005/8/layout/vList2"/>
    <dgm:cxn modelId="{F71CFC2F-35A0-45B5-AD2C-4592A31BD0C1}" type="presParOf" srcId="{4DF12121-A523-4025-BDB2-0659EAF4CFDD}" destId="{B2EC8BDC-DE2C-402E-9E6E-6E410C1669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54EF721-DC6B-4AC7-ABE0-2076DCF627EC}" type="doc">
      <dgm:prSet loTypeId="urn:microsoft.com/office/officeart/2008/layout/LinedList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72838FA-D443-4AC7-BD93-FE96D2B0653B}">
      <dgm:prSet/>
      <dgm:spPr/>
      <dgm:t>
        <a:bodyPr/>
        <a:lstStyle/>
        <a:p>
          <a:r>
            <a:rPr lang="en-US" dirty="0"/>
            <a:t>Get the pressed keys</a:t>
          </a:r>
        </a:p>
      </dgm:t>
    </dgm:pt>
    <dgm:pt modelId="{BD02276B-4F92-4C73-B4AC-7C7762CFF8E3}" type="parTrans" cxnId="{04BD0093-3045-4FE8-8680-83F66B2DFCAF}">
      <dgm:prSet/>
      <dgm:spPr/>
      <dgm:t>
        <a:bodyPr/>
        <a:lstStyle/>
        <a:p>
          <a:endParaRPr lang="en-US"/>
        </a:p>
      </dgm:t>
    </dgm:pt>
    <dgm:pt modelId="{A7E2DDF6-B15C-4386-9FB0-BEA0763F659F}" type="sibTrans" cxnId="{04BD0093-3045-4FE8-8680-83F66B2DFCAF}">
      <dgm:prSet/>
      <dgm:spPr/>
      <dgm:t>
        <a:bodyPr/>
        <a:lstStyle/>
        <a:p>
          <a:endParaRPr lang="en-US"/>
        </a:p>
      </dgm:t>
    </dgm:pt>
    <dgm:pt modelId="{04DB7623-119D-4460-8CBD-7ECCE22A5A2E}">
      <dgm:prSet/>
      <dgm:spPr/>
      <dgm:t>
        <a:bodyPr/>
        <a:lstStyle/>
        <a:p>
          <a:r>
            <a:rPr lang="en-US" dirty="0"/>
            <a:t>Check for your motion keys (arrows or </a:t>
          </a:r>
          <a:r>
            <a:rPr lang="en-US" dirty="0" err="1"/>
            <a:t>wasd</a:t>
          </a:r>
          <a:r>
            <a:rPr lang="en-US" dirty="0"/>
            <a:t>)</a:t>
          </a:r>
        </a:p>
      </dgm:t>
    </dgm:pt>
    <dgm:pt modelId="{D8DBEBB4-305D-4B55-B87B-6C1FEAB4C441}" type="parTrans" cxnId="{BE8D30DF-FC06-4EC9-893B-5B47130C7B19}">
      <dgm:prSet/>
      <dgm:spPr/>
      <dgm:t>
        <a:bodyPr/>
        <a:lstStyle/>
        <a:p>
          <a:endParaRPr lang="en-US"/>
        </a:p>
      </dgm:t>
    </dgm:pt>
    <dgm:pt modelId="{A6F2ADF4-7BD2-4D49-A994-59823AC0CBD6}" type="sibTrans" cxnId="{BE8D30DF-FC06-4EC9-893B-5B47130C7B19}">
      <dgm:prSet/>
      <dgm:spPr/>
      <dgm:t>
        <a:bodyPr/>
        <a:lstStyle/>
        <a:p>
          <a:endParaRPr lang="en-US"/>
        </a:p>
      </dgm:t>
    </dgm:pt>
    <dgm:pt modelId="{3E97C5E5-D336-425D-BB11-66D8BC6A7BCE}">
      <dgm:prSet/>
      <dgm:spPr/>
      <dgm:t>
        <a:bodyPr/>
        <a:lstStyle/>
        <a:p>
          <a:r>
            <a:rPr lang="en-US" dirty="0"/>
            <a:t>Increment the position by the delta as appropriate</a:t>
          </a:r>
        </a:p>
      </dgm:t>
    </dgm:pt>
    <dgm:pt modelId="{20AE6418-858D-4367-AB75-BAE08C201416}" type="parTrans" cxnId="{F84EE1DF-50ED-4869-93C8-47A88409935D}">
      <dgm:prSet/>
      <dgm:spPr/>
      <dgm:t>
        <a:bodyPr/>
        <a:lstStyle/>
        <a:p>
          <a:endParaRPr lang="en-US"/>
        </a:p>
      </dgm:t>
    </dgm:pt>
    <dgm:pt modelId="{92A13AF9-B1CE-4317-8137-968FA5EBF77B}" type="sibTrans" cxnId="{F84EE1DF-50ED-4869-93C8-47A88409935D}">
      <dgm:prSet/>
      <dgm:spPr/>
      <dgm:t>
        <a:bodyPr/>
        <a:lstStyle/>
        <a:p>
          <a:endParaRPr lang="en-US"/>
        </a:p>
      </dgm:t>
    </dgm:pt>
    <dgm:pt modelId="{8BE8DF3A-FC80-4529-AFB6-5A7B90A1C73C}" type="pres">
      <dgm:prSet presAssocID="{E54EF721-DC6B-4AC7-ABE0-2076DCF627EC}" presName="vert0" presStyleCnt="0">
        <dgm:presLayoutVars>
          <dgm:dir/>
          <dgm:animOne val="branch"/>
          <dgm:animLvl val="lvl"/>
        </dgm:presLayoutVars>
      </dgm:prSet>
      <dgm:spPr/>
    </dgm:pt>
    <dgm:pt modelId="{24F06311-F86B-4E99-969B-ABADE1A16699}" type="pres">
      <dgm:prSet presAssocID="{572838FA-D443-4AC7-BD93-FE96D2B0653B}" presName="thickLine" presStyleLbl="alignNode1" presStyleIdx="0" presStyleCnt="3"/>
      <dgm:spPr/>
    </dgm:pt>
    <dgm:pt modelId="{C85ED024-D7F3-475C-813C-20ADFA99A005}" type="pres">
      <dgm:prSet presAssocID="{572838FA-D443-4AC7-BD93-FE96D2B0653B}" presName="horz1" presStyleCnt="0"/>
      <dgm:spPr/>
    </dgm:pt>
    <dgm:pt modelId="{2FDE1667-AABB-4281-A516-7922DBC6607F}" type="pres">
      <dgm:prSet presAssocID="{572838FA-D443-4AC7-BD93-FE96D2B0653B}" presName="tx1" presStyleLbl="revTx" presStyleIdx="0" presStyleCnt="3"/>
      <dgm:spPr/>
    </dgm:pt>
    <dgm:pt modelId="{1A008D3D-B3B5-4DFB-9EB3-2469B5BC1A09}" type="pres">
      <dgm:prSet presAssocID="{572838FA-D443-4AC7-BD93-FE96D2B0653B}" presName="vert1" presStyleCnt="0"/>
      <dgm:spPr/>
    </dgm:pt>
    <dgm:pt modelId="{CB6FD180-835B-43AF-850C-30498878DB1E}" type="pres">
      <dgm:prSet presAssocID="{04DB7623-119D-4460-8CBD-7ECCE22A5A2E}" presName="thickLine" presStyleLbl="alignNode1" presStyleIdx="1" presStyleCnt="3"/>
      <dgm:spPr/>
    </dgm:pt>
    <dgm:pt modelId="{95843F2B-E2AC-4DBF-BEBB-6933C1EDA3F5}" type="pres">
      <dgm:prSet presAssocID="{04DB7623-119D-4460-8CBD-7ECCE22A5A2E}" presName="horz1" presStyleCnt="0"/>
      <dgm:spPr/>
    </dgm:pt>
    <dgm:pt modelId="{7857B0AA-3680-473C-9DF4-732991ED2361}" type="pres">
      <dgm:prSet presAssocID="{04DB7623-119D-4460-8CBD-7ECCE22A5A2E}" presName="tx1" presStyleLbl="revTx" presStyleIdx="1" presStyleCnt="3"/>
      <dgm:spPr/>
    </dgm:pt>
    <dgm:pt modelId="{BE849EB1-2529-41DD-8334-210A932D976E}" type="pres">
      <dgm:prSet presAssocID="{04DB7623-119D-4460-8CBD-7ECCE22A5A2E}" presName="vert1" presStyleCnt="0"/>
      <dgm:spPr/>
    </dgm:pt>
    <dgm:pt modelId="{9946F7E7-2650-4E47-AD78-4EEA27687A49}" type="pres">
      <dgm:prSet presAssocID="{3E97C5E5-D336-425D-BB11-66D8BC6A7BCE}" presName="thickLine" presStyleLbl="alignNode1" presStyleIdx="2" presStyleCnt="3"/>
      <dgm:spPr/>
    </dgm:pt>
    <dgm:pt modelId="{925A32DB-F919-4529-98E8-E9ABDD00DDE1}" type="pres">
      <dgm:prSet presAssocID="{3E97C5E5-D336-425D-BB11-66D8BC6A7BCE}" presName="horz1" presStyleCnt="0"/>
      <dgm:spPr/>
    </dgm:pt>
    <dgm:pt modelId="{1DC58746-76A0-4515-944C-AD30FD30196A}" type="pres">
      <dgm:prSet presAssocID="{3E97C5E5-D336-425D-BB11-66D8BC6A7BCE}" presName="tx1" presStyleLbl="revTx" presStyleIdx="2" presStyleCnt="3"/>
      <dgm:spPr/>
    </dgm:pt>
    <dgm:pt modelId="{C60A2490-CCA8-49DA-94F2-1AEB220FD7C9}" type="pres">
      <dgm:prSet presAssocID="{3E97C5E5-D336-425D-BB11-66D8BC6A7BCE}" presName="vert1" presStyleCnt="0"/>
      <dgm:spPr/>
    </dgm:pt>
  </dgm:ptLst>
  <dgm:cxnLst>
    <dgm:cxn modelId="{9D5DD83F-0C9C-42F3-BA94-20669D4BA27A}" type="presOf" srcId="{572838FA-D443-4AC7-BD93-FE96D2B0653B}" destId="{2FDE1667-AABB-4281-A516-7922DBC6607F}" srcOrd="0" destOrd="0" presId="urn:microsoft.com/office/officeart/2008/layout/LinedList"/>
    <dgm:cxn modelId="{2D268365-1525-4394-94F2-B6D37DDCBFDA}" type="presOf" srcId="{04DB7623-119D-4460-8CBD-7ECCE22A5A2E}" destId="{7857B0AA-3680-473C-9DF4-732991ED2361}" srcOrd="0" destOrd="0" presId="urn:microsoft.com/office/officeart/2008/layout/LinedList"/>
    <dgm:cxn modelId="{58C4D073-0BD1-4103-B5A9-5BA1482E446C}" type="presOf" srcId="{E54EF721-DC6B-4AC7-ABE0-2076DCF627EC}" destId="{8BE8DF3A-FC80-4529-AFB6-5A7B90A1C73C}" srcOrd="0" destOrd="0" presId="urn:microsoft.com/office/officeart/2008/layout/LinedList"/>
    <dgm:cxn modelId="{04BD0093-3045-4FE8-8680-83F66B2DFCAF}" srcId="{E54EF721-DC6B-4AC7-ABE0-2076DCF627EC}" destId="{572838FA-D443-4AC7-BD93-FE96D2B0653B}" srcOrd="0" destOrd="0" parTransId="{BD02276B-4F92-4C73-B4AC-7C7762CFF8E3}" sibTransId="{A7E2DDF6-B15C-4386-9FB0-BEA0763F659F}"/>
    <dgm:cxn modelId="{BE8D30DF-FC06-4EC9-893B-5B47130C7B19}" srcId="{E54EF721-DC6B-4AC7-ABE0-2076DCF627EC}" destId="{04DB7623-119D-4460-8CBD-7ECCE22A5A2E}" srcOrd="1" destOrd="0" parTransId="{D8DBEBB4-305D-4B55-B87B-6C1FEAB4C441}" sibTransId="{A6F2ADF4-7BD2-4D49-A994-59823AC0CBD6}"/>
    <dgm:cxn modelId="{F84EE1DF-50ED-4869-93C8-47A88409935D}" srcId="{E54EF721-DC6B-4AC7-ABE0-2076DCF627EC}" destId="{3E97C5E5-D336-425D-BB11-66D8BC6A7BCE}" srcOrd="2" destOrd="0" parTransId="{20AE6418-858D-4367-AB75-BAE08C201416}" sibTransId="{92A13AF9-B1CE-4317-8137-968FA5EBF77B}"/>
    <dgm:cxn modelId="{84107BF4-F3A1-4363-9071-877530A31449}" type="presOf" srcId="{3E97C5E5-D336-425D-BB11-66D8BC6A7BCE}" destId="{1DC58746-76A0-4515-944C-AD30FD30196A}" srcOrd="0" destOrd="0" presId="urn:microsoft.com/office/officeart/2008/layout/LinedList"/>
    <dgm:cxn modelId="{827A3065-53A2-47AE-9150-6CB8590ED0EC}" type="presParOf" srcId="{8BE8DF3A-FC80-4529-AFB6-5A7B90A1C73C}" destId="{24F06311-F86B-4E99-969B-ABADE1A16699}" srcOrd="0" destOrd="0" presId="urn:microsoft.com/office/officeart/2008/layout/LinedList"/>
    <dgm:cxn modelId="{C8B35AF4-6F5D-435F-995D-197E38EBBF6B}" type="presParOf" srcId="{8BE8DF3A-FC80-4529-AFB6-5A7B90A1C73C}" destId="{C85ED024-D7F3-475C-813C-20ADFA99A005}" srcOrd="1" destOrd="0" presId="urn:microsoft.com/office/officeart/2008/layout/LinedList"/>
    <dgm:cxn modelId="{62EC23F8-DCA1-419B-89BC-BC9989126240}" type="presParOf" srcId="{C85ED024-D7F3-475C-813C-20ADFA99A005}" destId="{2FDE1667-AABB-4281-A516-7922DBC6607F}" srcOrd="0" destOrd="0" presId="urn:microsoft.com/office/officeart/2008/layout/LinedList"/>
    <dgm:cxn modelId="{683E3357-166A-4DAE-97A0-B237A98C9C78}" type="presParOf" srcId="{C85ED024-D7F3-475C-813C-20ADFA99A005}" destId="{1A008D3D-B3B5-4DFB-9EB3-2469B5BC1A09}" srcOrd="1" destOrd="0" presId="urn:microsoft.com/office/officeart/2008/layout/LinedList"/>
    <dgm:cxn modelId="{A60A074E-6028-419D-A5FE-43E4A1191D59}" type="presParOf" srcId="{8BE8DF3A-FC80-4529-AFB6-5A7B90A1C73C}" destId="{CB6FD180-835B-43AF-850C-30498878DB1E}" srcOrd="2" destOrd="0" presId="urn:microsoft.com/office/officeart/2008/layout/LinedList"/>
    <dgm:cxn modelId="{8953D109-2838-4196-869C-D7EACE0905B1}" type="presParOf" srcId="{8BE8DF3A-FC80-4529-AFB6-5A7B90A1C73C}" destId="{95843F2B-E2AC-4DBF-BEBB-6933C1EDA3F5}" srcOrd="3" destOrd="0" presId="urn:microsoft.com/office/officeart/2008/layout/LinedList"/>
    <dgm:cxn modelId="{6BB678BB-CF8E-46D6-9C74-C00BC8B25755}" type="presParOf" srcId="{95843F2B-E2AC-4DBF-BEBB-6933C1EDA3F5}" destId="{7857B0AA-3680-473C-9DF4-732991ED2361}" srcOrd="0" destOrd="0" presId="urn:microsoft.com/office/officeart/2008/layout/LinedList"/>
    <dgm:cxn modelId="{3D107E63-C5AB-439D-8E3C-F961A09608CF}" type="presParOf" srcId="{95843F2B-E2AC-4DBF-BEBB-6933C1EDA3F5}" destId="{BE849EB1-2529-41DD-8334-210A932D976E}" srcOrd="1" destOrd="0" presId="urn:microsoft.com/office/officeart/2008/layout/LinedList"/>
    <dgm:cxn modelId="{50B71775-D103-4EE5-BBD3-33AB5A519331}" type="presParOf" srcId="{8BE8DF3A-FC80-4529-AFB6-5A7B90A1C73C}" destId="{9946F7E7-2650-4E47-AD78-4EEA27687A49}" srcOrd="4" destOrd="0" presId="urn:microsoft.com/office/officeart/2008/layout/LinedList"/>
    <dgm:cxn modelId="{804652CC-1623-4FC5-A60E-12B8A0FD3AAD}" type="presParOf" srcId="{8BE8DF3A-FC80-4529-AFB6-5A7B90A1C73C}" destId="{925A32DB-F919-4529-98E8-E9ABDD00DDE1}" srcOrd="5" destOrd="0" presId="urn:microsoft.com/office/officeart/2008/layout/LinedList"/>
    <dgm:cxn modelId="{1EAD9AC9-5396-45D9-8104-F741D5CE3AE1}" type="presParOf" srcId="{925A32DB-F919-4529-98E8-E9ABDD00DDE1}" destId="{1DC58746-76A0-4515-944C-AD30FD30196A}" srcOrd="0" destOrd="0" presId="urn:microsoft.com/office/officeart/2008/layout/LinedList"/>
    <dgm:cxn modelId="{E9DCCF09-9478-4FF1-9275-8AED1B5076B8}" type="presParOf" srcId="{925A32DB-F919-4529-98E8-E9ABDD00DDE1}" destId="{C60A2490-CCA8-49DA-94F2-1AEB220FD7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14B8C83-61E3-4DFA-BD38-A2F934F5C81D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593299-6027-40F3-82FE-9379EDAEF71F}">
      <dgm:prSet/>
      <dgm:spPr/>
      <dgm:t>
        <a:bodyPr/>
        <a:lstStyle/>
        <a:p>
          <a:r>
            <a:rPr lang="en-US"/>
            <a:t>The above example moves the ball according to the arrow movements</a:t>
          </a:r>
        </a:p>
      </dgm:t>
    </dgm:pt>
    <dgm:pt modelId="{1F54649B-5D00-4AEE-BE5E-F82958FE1A4F}" type="parTrans" cxnId="{7680ED14-A6B9-4038-839C-399DF067E7EC}">
      <dgm:prSet/>
      <dgm:spPr/>
      <dgm:t>
        <a:bodyPr/>
        <a:lstStyle/>
        <a:p>
          <a:endParaRPr lang="en-US"/>
        </a:p>
      </dgm:t>
    </dgm:pt>
    <dgm:pt modelId="{CC5D73F3-92DD-43C1-9F50-BB365ECD79CE}" type="sibTrans" cxnId="{7680ED14-A6B9-4038-839C-399DF067E7EC}">
      <dgm:prSet/>
      <dgm:spPr/>
      <dgm:t>
        <a:bodyPr/>
        <a:lstStyle/>
        <a:p>
          <a:endParaRPr lang="en-US"/>
        </a:p>
      </dgm:t>
    </dgm:pt>
    <dgm:pt modelId="{8FA799C7-F661-45DB-8597-102A52026B5D}">
      <dgm:prSet/>
      <dgm:spPr/>
      <dgm:t>
        <a:bodyPr/>
        <a:lstStyle/>
        <a:p>
          <a:r>
            <a:rPr lang="en-US"/>
            <a:t>But the ball can move past the window edges</a:t>
          </a:r>
        </a:p>
      </dgm:t>
    </dgm:pt>
    <dgm:pt modelId="{5EC33274-5B1E-44FA-B04E-3C35806F4B76}" type="parTrans" cxnId="{281973F4-04D1-494D-9A17-67EC69576DF4}">
      <dgm:prSet/>
      <dgm:spPr/>
      <dgm:t>
        <a:bodyPr/>
        <a:lstStyle/>
        <a:p>
          <a:endParaRPr lang="en-US"/>
        </a:p>
      </dgm:t>
    </dgm:pt>
    <dgm:pt modelId="{07193B1C-D2E2-4E20-8C99-00BAC4030AA9}" type="sibTrans" cxnId="{281973F4-04D1-494D-9A17-67EC69576DF4}">
      <dgm:prSet/>
      <dgm:spPr/>
      <dgm:t>
        <a:bodyPr/>
        <a:lstStyle/>
        <a:p>
          <a:endParaRPr lang="en-US"/>
        </a:p>
      </dgm:t>
    </dgm:pt>
    <dgm:pt modelId="{0D24BA22-0815-4AA5-8A7B-B8000491F8CC}">
      <dgm:prSet/>
      <dgm:spPr/>
      <dgm:t>
        <a:bodyPr/>
        <a:lstStyle/>
        <a:p>
          <a:r>
            <a:rPr lang="en-US" dirty="0"/>
            <a:t>Try limiting how far the ball can go</a:t>
          </a:r>
        </a:p>
      </dgm:t>
    </dgm:pt>
    <dgm:pt modelId="{B0B416EA-3844-4523-9B39-A75F0F37973D}" type="parTrans" cxnId="{4A693778-495C-4B13-BC3D-7B8DBF9EE733}">
      <dgm:prSet/>
      <dgm:spPr/>
      <dgm:t>
        <a:bodyPr/>
        <a:lstStyle/>
        <a:p>
          <a:endParaRPr lang="en-US"/>
        </a:p>
      </dgm:t>
    </dgm:pt>
    <dgm:pt modelId="{3B2A9846-0823-4D39-821F-429ADF0E1642}" type="sibTrans" cxnId="{4A693778-495C-4B13-BC3D-7B8DBF9EE733}">
      <dgm:prSet/>
      <dgm:spPr/>
      <dgm:t>
        <a:bodyPr/>
        <a:lstStyle/>
        <a:p>
          <a:endParaRPr lang="en-US"/>
        </a:p>
      </dgm:t>
    </dgm:pt>
    <dgm:pt modelId="{69698132-D767-4B13-BA2E-4737FA3CDD9A}" type="pres">
      <dgm:prSet presAssocID="{814B8C83-61E3-4DFA-BD38-A2F934F5C81D}" presName="Name0" presStyleCnt="0">
        <dgm:presLayoutVars>
          <dgm:dir/>
          <dgm:resizeHandles val="exact"/>
        </dgm:presLayoutVars>
      </dgm:prSet>
      <dgm:spPr/>
    </dgm:pt>
    <dgm:pt modelId="{5612E2C1-D923-4DF6-A80F-E8324BA01FF2}" type="pres">
      <dgm:prSet presAssocID="{32593299-6027-40F3-82FE-9379EDAEF71F}" presName="node" presStyleLbl="node1" presStyleIdx="0" presStyleCnt="3">
        <dgm:presLayoutVars>
          <dgm:bulletEnabled val="1"/>
        </dgm:presLayoutVars>
      </dgm:prSet>
      <dgm:spPr/>
    </dgm:pt>
    <dgm:pt modelId="{3218512A-CA37-4351-BF1F-EF6E800B3D8B}" type="pres">
      <dgm:prSet presAssocID="{CC5D73F3-92DD-43C1-9F50-BB365ECD79CE}" presName="sibTrans" presStyleLbl="sibTrans1D1" presStyleIdx="0" presStyleCnt="2"/>
      <dgm:spPr/>
    </dgm:pt>
    <dgm:pt modelId="{29FDE71A-B98D-409E-A704-B668C22BC635}" type="pres">
      <dgm:prSet presAssocID="{CC5D73F3-92DD-43C1-9F50-BB365ECD79CE}" presName="connectorText" presStyleLbl="sibTrans1D1" presStyleIdx="0" presStyleCnt="2"/>
      <dgm:spPr/>
    </dgm:pt>
    <dgm:pt modelId="{866F23DB-AC95-48DB-9B7E-D9A5248911E7}" type="pres">
      <dgm:prSet presAssocID="{8FA799C7-F661-45DB-8597-102A52026B5D}" presName="node" presStyleLbl="node1" presStyleIdx="1" presStyleCnt="3">
        <dgm:presLayoutVars>
          <dgm:bulletEnabled val="1"/>
        </dgm:presLayoutVars>
      </dgm:prSet>
      <dgm:spPr/>
    </dgm:pt>
    <dgm:pt modelId="{1DB9D477-4FB6-40A0-B368-7AAA0A48CC4A}" type="pres">
      <dgm:prSet presAssocID="{07193B1C-D2E2-4E20-8C99-00BAC4030AA9}" presName="sibTrans" presStyleLbl="sibTrans1D1" presStyleIdx="1" presStyleCnt="2"/>
      <dgm:spPr/>
    </dgm:pt>
    <dgm:pt modelId="{B1D29DA4-DB65-40F8-9FF7-67262C37DC9E}" type="pres">
      <dgm:prSet presAssocID="{07193B1C-D2E2-4E20-8C99-00BAC4030AA9}" presName="connectorText" presStyleLbl="sibTrans1D1" presStyleIdx="1" presStyleCnt="2"/>
      <dgm:spPr/>
    </dgm:pt>
    <dgm:pt modelId="{73707C87-338E-4343-B6E1-CEF3C4239163}" type="pres">
      <dgm:prSet presAssocID="{0D24BA22-0815-4AA5-8A7B-B8000491F8CC}" presName="node" presStyleLbl="node1" presStyleIdx="2" presStyleCnt="3">
        <dgm:presLayoutVars>
          <dgm:bulletEnabled val="1"/>
        </dgm:presLayoutVars>
      </dgm:prSet>
      <dgm:spPr/>
    </dgm:pt>
  </dgm:ptLst>
  <dgm:cxnLst>
    <dgm:cxn modelId="{E385E504-29BC-47CC-B059-8B8A37050195}" type="presOf" srcId="{07193B1C-D2E2-4E20-8C99-00BAC4030AA9}" destId="{1DB9D477-4FB6-40A0-B368-7AAA0A48CC4A}" srcOrd="0" destOrd="0" presId="urn:microsoft.com/office/officeart/2016/7/layout/RepeatingBendingProcessNew"/>
    <dgm:cxn modelId="{7680ED14-A6B9-4038-839C-399DF067E7EC}" srcId="{814B8C83-61E3-4DFA-BD38-A2F934F5C81D}" destId="{32593299-6027-40F3-82FE-9379EDAEF71F}" srcOrd="0" destOrd="0" parTransId="{1F54649B-5D00-4AEE-BE5E-F82958FE1A4F}" sibTransId="{CC5D73F3-92DD-43C1-9F50-BB365ECD79CE}"/>
    <dgm:cxn modelId="{2EAF8465-7851-4961-8D74-6B4FDC5FB172}" type="presOf" srcId="{32593299-6027-40F3-82FE-9379EDAEF71F}" destId="{5612E2C1-D923-4DF6-A80F-E8324BA01FF2}" srcOrd="0" destOrd="0" presId="urn:microsoft.com/office/officeart/2016/7/layout/RepeatingBendingProcessNew"/>
    <dgm:cxn modelId="{E7158346-DAFC-47DE-BAD6-EF16718ECE67}" type="presOf" srcId="{07193B1C-D2E2-4E20-8C99-00BAC4030AA9}" destId="{B1D29DA4-DB65-40F8-9FF7-67262C37DC9E}" srcOrd="1" destOrd="0" presId="urn:microsoft.com/office/officeart/2016/7/layout/RepeatingBendingProcessNew"/>
    <dgm:cxn modelId="{4A693778-495C-4B13-BC3D-7B8DBF9EE733}" srcId="{814B8C83-61E3-4DFA-BD38-A2F934F5C81D}" destId="{0D24BA22-0815-4AA5-8A7B-B8000491F8CC}" srcOrd="2" destOrd="0" parTransId="{B0B416EA-3844-4523-9B39-A75F0F37973D}" sibTransId="{3B2A9846-0823-4D39-821F-429ADF0E1642}"/>
    <dgm:cxn modelId="{575B7B7E-8E54-4765-A8EC-DCB73E5F8941}" type="presOf" srcId="{CC5D73F3-92DD-43C1-9F50-BB365ECD79CE}" destId="{29FDE71A-B98D-409E-A704-B668C22BC635}" srcOrd="1" destOrd="0" presId="urn:microsoft.com/office/officeart/2016/7/layout/RepeatingBendingProcessNew"/>
    <dgm:cxn modelId="{1F4A6381-6021-4C25-BDC5-19B63D19CF82}" type="presOf" srcId="{CC5D73F3-92DD-43C1-9F50-BB365ECD79CE}" destId="{3218512A-CA37-4351-BF1F-EF6E800B3D8B}" srcOrd="0" destOrd="0" presId="urn:microsoft.com/office/officeart/2016/7/layout/RepeatingBendingProcessNew"/>
    <dgm:cxn modelId="{72791083-A073-42D8-BCAD-427840EFCBE1}" type="presOf" srcId="{0D24BA22-0815-4AA5-8A7B-B8000491F8CC}" destId="{73707C87-338E-4343-B6E1-CEF3C4239163}" srcOrd="0" destOrd="0" presId="urn:microsoft.com/office/officeart/2016/7/layout/RepeatingBendingProcessNew"/>
    <dgm:cxn modelId="{C55C06D3-672C-45E8-8E02-E2830C5843C5}" type="presOf" srcId="{8FA799C7-F661-45DB-8597-102A52026B5D}" destId="{866F23DB-AC95-48DB-9B7E-D9A5248911E7}" srcOrd="0" destOrd="0" presId="urn:microsoft.com/office/officeart/2016/7/layout/RepeatingBendingProcessNew"/>
    <dgm:cxn modelId="{6BA3F8D7-A568-4B55-A5A8-81BA6A690A2A}" type="presOf" srcId="{814B8C83-61E3-4DFA-BD38-A2F934F5C81D}" destId="{69698132-D767-4B13-BA2E-4737FA3CDD9A}" srcOrd="0" destOrd="0" presId="urn:microsoft.com/office/officeart/2016/7/layout/RepeatingBendingProcessNew"/>
    <dgm:cxn modelId="{281973F4-04D1-494D-9A17-67EC69576DF4}" srcId="{814B8C83-61E3-4DFA-BD38-A2F934F5C81D}" destId="{8FA799C7-F661-45DB-8597-102A52026B5D}" srcOrd="1" destOrd="0" parTransId="{5EC33274-5B1E-44FA-B04E-3C35806F4B76}" sibTransId="{07193B1C-D2E2-4E20-8C99-00BAC4030AA9}"/>
    <dgm:cxn modelId="{B4F798B4-F1D6-4419-886E-8AC4E83D421B}" type="presParOf" srcId="{69698132-D767-4B13-BA2E-4737FA3CDD9A}" destId="{5612E2C1-D923-4DF6-A80F-E8324BA01FF2}" srcOrd="0" destOrd="0" presId="urn:microsoft.com/office/officeart/2016/7/layout/RepeatingBendingProcessNew"/>
    <dgm:cxn modelId="{CE246500-0792-4E5C-A7A9-ECF08F1BDD72}" type="presParOf" srcId="{69698132-D767-4B13-BA2E-4737FA3CDD9A}" destId="{3218512A-CA37-4351-BF1F-EF6E800B3D8B}" srcOrd="1" destOrd="0" presId="urn:microsoft.com/office/officeart/2016/7/layout/RepeatingBendingProcessNew"/>
    <dgm:cxn modelId="{8945CE22-33D0-473E-A88C-AA8EA8F52BFA}" type="presParOf" srcId="{3218512A-CA37-4351-BF1F-EF6E800B3D8B}" destId="{29FDE71A-B98D-409E-A704-B668C22BC635}" srcOrd="0" destOrd="0" presId="urn:microsoft.com/office/officeart/2016/7/layout/RepeatingBendingProcessNew"/>
    <dgm:cxn modelId="{34AA9D43-1411-4551-A8DF-15E2E0A79A3A}" type="presParOf" srcId="{69698132-D767-4B13-BA2E-4737FA3CDD9A}" destId="{866F23DB-AC95-48DB-9B7E-D9A5248911E7}" srcOrd="2" destOrd="0" presId="urn:microsoft.com/office/officeart/2016/7/layout/RepeatingBendingProcessNew"/>
    <dgm:cxn modelId="{5B4E99BB-D5E7-4A96-93D3-5B1FCFB534C0}" type="presParOf" srcId="{69698132-D767-4B13-BA2E-4737FA3CDD9A}" destId="{1DB9D477-4FB6-40A0-B368-7AAA0A48CC4A}" srcOrd="3" destOrd="0" presId="urn:microsoft.com/office/officeart/2016/7/layout/RepeatingBendingProcessNew"/>
    <dgm:cxn modelId="{ED4BE784-B3E3-40C1-BFAC-AA033F600F2B}" type="presParOf" srcId="{1DB9D477-4FB6-40A0-B368-7AAA0A48CC4A}" destId="{B1D29DA4-DB65-40F8-9FF7-67262C37DC9E}" srcOrd="0" destOrd="0" presId="urn:microsoft.com/office/officeart/2016/7/layout/RepeatingBendingProcessNew"/>
    <dgm:cxn modelId="{663423A7-DDFA-4816-827F-524EF94EF4ED}" type="presParOf" srcId="{69698132-D767-4B13-BA2E-4737FA3CDD9A}" destId="{73707C87-338E-4343-B6E1-CEF3C4239163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9669582-3D8A-4CCE-9844-886204D4E3F4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274D67-769B-4602-9D6B-4440508A54AF}">
      <dgm:prSet/>
      <dgm:spPr/>
      <dgm:t>
        <a:bodyPr/>
        <a:lstStyle/>
        <a:p>
          <a:r>
            <a:rPr lang="en-US" dirty="0"/>
            <a:t>Two mouse events:</a:t>
          </a:r>
        </a:p>
      </dgm:t>
    </dgm:pt>
    <dgm:pt modelId="{BE686838-E9C3-4677-BBBE-BDF1B0CA169E}" type="parTrans" cxnId="{4BD4D6F2-8C3D-47B1-8716-D7FACBEF3A10}">
      <dgm:prSet/>
      <dgm:spPr/>
      <dgm:t>
        <a:bodyPr/>
        <a:lstStyle/>
        <a:p>
          <a:endParaRPr lang="en-US"/>
        </a:p>
      </dgm:t>
    </dgm:pt>
    <dgm:pt modelId="{7D8E7D4B-C093-46CE-90B5-697FEFADDA30}" type="sibTrans" cxnId="{4BD4D6F2-8C3D-47B1-8716-D7FACBEF3A10}">
      <dgm:prSet/>
      <dgm:spPr/>
      <dgm:t>
        <a:bodyPr/>
        <a:lstStyle/>
        <a:p>
          <a:endParaRPr lang="en-US"/>
        </a:p>
      </dgm:t>
    </dgm:pt>
    <dgm:pt modelId="{CF369B15-827E-4633-9012-1A0C459ED6D4}">
      <dgm:prSet/>
      <dgm:spPr/>
      <dgm:t>
        <a:bodyPr/>
        <a:lstStyle/>
        <a:p>
          <a:r>
            <a:rPr lang="en-US"/>
            <a:t>Mouse movement</a:t>
          </a:r>
        </a:p>
      </dgm:t>
    </dgm:pt>
    <dgm:pt modelId="{62603452-242D-4654-BD10-0706480C1FB3}" type="parTrans" cxnId="{1D6B0718-1970-4E20-A5CD-75D544F27B0A}">
      <dgm:prSet/>
      <dgm:spPr/>
      <dgm:t>
        <a:bodyPr/>
        <a:lstStyle/>
        <a:p>
          <a:endParaRPr lang="en-US"/>
        </a:p>
      </dgm:t>
    </dgm:pt>
    <dgm:pt modelId="{9D18DF50-6EFB-4564-92FB-8F5ADDAE72FA}" type="sibTrans" cxnId="{1D6B0718-1970-4E20-A5CD-75D544F27B0A}">
      <dgm:prSet/>
      <dgm:spPr/>
      <dgm:t>
        <a:bodyPr/>
        <a:lstStyle/>
        <a:p>
          <a:endParaRPr lang="en-US"/>
        </a:p>
      </dgm:t>
    </dgm:pt>
    <dgm:pt modelId="{1FD1E6EB-F4E7-4AA0-B3F2-D87ADC08AECA}">
      <dgm:prSet/>
      <dgm:spPr/>
      <dgm:t>
        <a:bodyPr/>
        <a:lstStyle/>
        <a:p>
          <a:r>
            <a:rPr lang="en-US" dirty="0"/>
            <a:t>Mouse clicks</a:t>
          </a:r>
        </a:p>
      </dgm:t>
    </dgm:pt>
    <dgm:pt modelId="{384D7A5B-099C-44E8-A395-2F67D2036C5E}" type="parTrans" cxnId="{2C85ADE8-B1BD-4E55-B6A2-A925925ED8B3}">
      <dgm:prSet/>
      <dgm:spPr/>
      <dgm:t>
        <a:bodyPr/>
        <a:lstStyle/>
        <a:p>
          <a:endParaRPr lang="en-US"/>
        </a:p>
      </dgm:t>
    </dgm:pt>
    <dgm:pt modelId="{14DD6AA2-45F4-4F98-B2FE-B82C46195BD6}" type="sibTrans" cxnId="{2C85ADE8-B1BD-4E55-B6A2-A925925ED8B3}">
      <dgm:prSet/>
      <dgm:spPr/>
      <dgm:t>
        <a:bodyPr/>
        <a:lstStyle/>
        <a:p>
          <a:endParaRPr lang="en-US"/>
        </a:p>
      </dgm:t>
    </dgm:pt>
    <dgm:pt modelId="{D5EFB7D1-BFF2-4F91-8610-82019CFD749E}">
      <dgm:prSet/>
      <dgm:spPr/>
      <dgm:t>
        <a:bodyPr/>
        <a:lstStyle/>
        <a:p>
          <a:r>
            <a:rPr lang="en-US" dirty="0"/>
            <a:t>Left, right, middle, scroll</a:t>
          </a:r>
        </a:p>
      </dgm:t>
    </dgm:pt>
    <dgm:pt modelId="{79E1B832-77D0-4935-9017-56996437878F}" type="parTrans" cxnId="{5D468D12-83D3-4E3B-B81A-343627F9525A}">
      <dgm:prSet/>
      <dgm:spPr/>
      <dgm:t>
        <a:bodyPr/>
        <a:lstStyle/>
        <a:p>
          <a:endParaRPr lang="en-US"/>
        </a:p>
      </dgm:t>
    </dgm:pt>
    <dgm:pt modelId="{97864934-A9A0-45EC-AB7B-47B5DB00478A}" type="sibTrans" cxnId="{5D468D12-83D3-4E3B-B81A-343627F9525A}">
      <dgm:prSet/>
      <dgm:spPr/>
      <dgm:t>
        <a:bodyPr/>
        <a:lstStyle/>
        <a:p>
          <a:endParaRPr lang="en-US"/>
        </a:p>
      </dgm:t>
    </dgm:pt>
    <dgm:pt modelId="{5CAB26AF-6894-4F1E-9506-C26240C4D524}" type="pres">
      <dgm:prSet presAssocID="{69669582-3D8A-4CCE-9844-886204D4E3F4}" presName="linear" presStyleCnt="0">
        <dgm:presLayoutVars>
          <dgm:animLvl val="lvl"/>
          <dgm:resizeHandles val="exact"/>
        </dgm:presLayoutVars>
      </dgm:prSet>
      <dgm:spPr/>
    </dgm:pt>
    <dgm:pt modelId="{2FA5B893-9C15-4F33-A1D5-F2228E5CCBD8}" type="pres">
      <dgm:prSet presAssocID="{7E274D67-769B-4602-9D6B-4440508A54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43BDD8-33D9-4694-8DDD-D416FED0FA85}" type="pres">
      <dgm:prSet presAssocID="{7D8E7D4B-C093-46CE-90B5-697FEFADDA30}" presName="spacer" presStyleCnt="0"/>
      <dgm:spPr/>
    </dgm:pt>
    <dgm:pt modelId="{4FB39F1D-3E11-4BCF-A077-7798BB882F6B}" type="pres">
      <dgm:prSet presAssocID="{CF369B15-827E-4633-9012-1A0C459ED6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5BB163-D86E-45B9-A48C-D9945804B85A}" type="pres">
      <dgm:prSet presAssocID="{9D18DF50-6EFB-4564-92FB-8F5ADDAE72FA}" presName="spacer" presStyleCnt="0"/>
      <dgm:spPr/>
    </dgm:pt>
    <dgm:pt modelId="{7DECB396-24D5-459D-B232-A9803B6C16BC}" type="pres">
      <dgm:prSet presAssocID="{1FD1E6EB-F4E7-4AA0-B3F2-D87ADC08AEC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1D268B9-028E-4DE8-8D26-626BDD02E52A}" type="pres">
      <dgm:prSet presAssocID="{1FD1E6EB-F4E7-4AA0-B3F2-D87ADC08AEC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35A207-6497-4AF5-AD70-5CE113C59D47}" type="presOf" srcId="{D5EFB7D1-BFF2-4F91-8610-82019CFD749E}" destId="{F1D268B9-028E-4DE8-8D26-626BDD02E52A}" srcOrd="0" destOrd="0" presId="urn:microsoft.com/office/officeart/2005/8/layout/vList2"/>
    <dgm:cxn modelId="{5D468D12-83D3-4E3B-B81A-343627F9525A}" srcId="{1FD1E6EB-F4E7-4AA0-B3F2-D87ADC08AECA}" destId="{D5EFB7D1-BFF2-4F91-8610-82019CFD749E}" srcOrd="0" destOrd="0" parTransId="{79E1B832-77D0-4935-9017-56996437878F}" sibTransId="{97864934-A9A0-45EC-AB7B-47B5DB00478A}"/>
    <dgm:cxn modelId="{1D6B0718-1970-4E20-A5CD-75D544F27B0A}" srcId="{69669582-3D8A-4CCE-9844-886204D4E3F4}" destId="{CF369B15-827E-4633-9012-1A0C459ED6D4}" srcOrd="1" destOrd="0" parTransId="{62603452-242D-4654-BD10-0706480C1FB3}" sibTransId="{9D18DF50-6EFB-4564-92FB-8F5ADDAE72FA}"/>
    <dgm:cxn modelId="{83FA228D-E25D-4928-B04C-B8E528231E6E}" type="presOf" srcId="{1FD1E6EB-F4E7-4AA0-B3F2-D87ADC08AECA}" destId="{7DECB396-24D5-459D-B232-A9803B6C16BC}" srcOrd="0" destOrd="0" presId="urn:microsoft.com/office/officeart/2005/8/layout/vList2"/>
    <dgm:cxn modelId="{000796BF-7290-4D20-8291-15CC201AC4E9}" type="presOf" srcId="{69669582-3D8A-4CCE-9844-886204D4E3F4}" destId="{5CAB26AF-6894-4F1E-9506-C26240C4D524}" srcOrd="0" destOrd="0" presId="urn:microsoft.com/office/officeart/2005/8/layout/vList2"/>
    <dgm:cxn modelId="{2C85ADE8-B1BD-4E55-B6A2-A925925ED8B3}" srcId="{69669582-3D8A-4CCE-9844-886204D4E3F4}" destId="{1FD1E6EB-F4E7-4AA0-B3F2-D87ADC08AECA}" srcOrd="2" destOrd="0" parTransId="{384D7A5B-099C-44E8-A395-2F67D2036C5E}" sibTransId="{14DD6AA2-45F4-4F98-B2FE-B82C46195BD6}"/>
    <dgm:cxn modelId="{D88A8BF0-32A6-41FA-A7B8-E78D472AA4C6}" type="presOf" srcId="{7E274D67-769B-4602-9D6B-4440508A54AF}" destId="{2FA5B893-9C15-4F33-A1D5-F2228E5CCBD8}" srcOrd="0" destOrd="0" presId="urn:microsoft.com/office/officeart/2005/8/layout/vList2"/>
    <dgm:cxn modelId="{DC7016F1-B72D-44D9-9F21-9D885F26DC2B}" type="presOf" srcId="{CF369B15-827E-4633-9012-1A0C459ED6D4}" destId="{4FB39F1D-3E11-4BCF-A077-7798BB882F6B}" srcOrd="0" destOrd="0" presId="urn:microsoft.com/office/officeart/2005/8/layout/vList2"/>
    <dgm:cxn modelId="{4BD4D6F2-8C3D-47B1-8716-D7FACBEF3A10}" srcId="{69669582-3D8A-4CCE-9844-886204D4E3F4}" destId="{7E274D67-769B-4602-9D6B-4440508A54AF}" srcOrd="0" destOrd="0" parTransId="{BE686838-E9C3-4677-BBBE-BDF1B0CA169E}" sibTransId="{7D8E7D4B-C093-46CE-90B5-697FEFADDA30}"/>
    <dgm:cxn modelId="{2174D85A-893E-45F8-A12C-12D22E65C99D}" type="presParOf" srcId="{5CAB26AF-6894-4F1E-9506-C26240C4D524}" destId="{2FA5B893-9C15-4F33-A1D5-F2228E5CCBD8}" srcOrd="0" destOrd="0" presId="urn:microsoft.com/office/officeart/2005/8/layout/vList2"/>
    <dgm:cxn modelId="{48337530-5346-4CDB-80DB-319A7F27C893}" type="presParOf" srcId="{5CAB26AF-6894-4F1E-9506-C26240C4D524}" destId="{FA43BDD8-33D9-4694-8DDD-D416FED0FA85}" srcOrd="1" destOrd="0" presId="urn:microsoft.com/office/officeart/2005/8/layout/vList2"/>
    <dgm:cxn modelId="{85B599E3-D19C-4A35-B3DD-D13FA5240D53}" type="presParOf" srcId="{5CAB26AF-6894-4F1E-9506-C26240C4D524}" destId="{4FB39F1D-3E11-4BCF-A077-7798BB882F6B}" srcOrd="2" destOrd="0" presId="urn:microsoft.com/office/officeart/2005/8/layout/vList2"/>
    <dgm:cxn modelId="{069D5621-C5E6-454B-823F-78099625A371}" type="presParOf" srcId="{5CAB26AF-6894-4F1E-9506-C26240C4D524}" destId="{505BB163-D86E-45B9-A48C-D9945804B85A}" srcOrd="3" destOrd="0" presId="urn:microsoft.com/office/officeart/2005/8/layout/vList2"/>
    <dgm:cxn modelId="{F519499F-F424-46AF-A147-616BAC7B80A3}" type="presParOf" srcId="{5CAB26AF-6894-4F1E-9506-C26240C4D524}" destId="{7DECB396-24D5-459D-B232-A9803B6C16BC}" srcOrd="4" destOrd="0" presId="urn:microsoft.com/office/officeart/2005/8/layout/vList2"/>
    <dgm:cxn modelId="{54B8E112-7C69-4457-AC27-66FB737EE0DD}" type="presParOf" srcId="{5CAB26AF-6894-4F1E-9506-C26240C4D524}" destId="{F1D268B9-028E-4DE8-8D26-626BDD02E52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FC010-F9A7-45F3-BCA1-4A156AB8CB17}" type="doc">
      <dgm:prSet loTypeId="urn:microsoft.com/office/officeart/2005/8/layout/vList2" loCatId="list" qsTypeId="urn:microsoft.com/office/officeart/2005/8/quickstyle/simple3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B5437602-105F-4660-A66C-6C16B7C44220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Make the position variable</a:t>
          </a:r>
        </a:p>
      </dgm:t>
    </dgm:pt>
    <dgm:pt modelId="{7E1A1AEF-8BE2-445C-B1CF-7E65887DEED6}" type="parTrans" cxnId="{63A5C806-0434-499F-BD64-5D0F7513B919}">
      <dgm:prSet/>
      <dgm:spPr/>
      <dgm:t>
        <a:bodyPr/>
        <a:lstStyle/>
        <a:p>
          <a:endParaRPr lang="en-US"/>
        </a:p>
      </dgm:t>
    </dgm:pt>
    <dgm:pt modelId="{3DBCA51A-89D1-44DF-BDC6-6D98ACA530B3}" type="sibTrans" cxnId="{63A5C806-0434-499F-BD64-5D0F7513B919}">
      <dgm:prSet/>
      <dgm:spPr/>
      <dgm:t>
        <a:bodyPr/>
        <a:lstStyle/>
        <a:p>
          <a:endParaRPr lang="en-US"/>
        </a:p>
      </dgm:t>
    </dgm:pt>
    <dgm:pt modelId="{9D6A4E68-B9C3-44D2-90E9-86CC0363529E}">
      <dgm:prSet/>
      <dgm:spPr/>
      <dgm:t>
        <a:bodyPr/>
        <a:lstStyle/>
        <a:p>
          <a:r>
            <a:rPr lang="en-US" dirty="0"/>
            <a:t>Update the variable(s) each time the game loop is entered</a:t>
          </a:r>
        </a:p>
      </dgm:t>
    </dgm:pt>
    <dgm:pt modelId="{DEE4F188-0577-4498-B03D-48481DE0B024}" type="parTrans" cxnId="{6F4F820D-0CEE-4885-A8A5-0ADCC50AD519}">
      <dgm:prSet/>
      <dgm:spPr/>
    </dgm:pt>
    <dgm:pt modelId="{F609B983-B761-47D4-AB95-BFAB8B9D687C}" type="sibTrans" cxnId="{6F4F820D-0CEE-4885-A8A5-0ADCC50AD519}">
      <dgm:prSet/>
      <dgm:spPr/>
      <dgm:t>
        <a:bodyPr/>
        <a:lstStyle/>
        <a:p>
          <a:endParaRPr lang="en-US"/>
        </a:p>
      </dgm:t>
    </dgm:pt>
    <dgm:pt modelId="{EA95A0B3-24B0-49DE-8684-475CABE3A860}" type="pres">
      <dgm:prSet presAssocID="{27CFC010-F9A7-45F3-BCA1-4A156AB8CB17}" presName="linear" presStyleCnt="0">
        <dgm:presLayoutVars>
          <dgm:animLvl val="lvl"/>
          <dgm:resizeHandles val="exact"/>
        </dgm:presLayoutVars>
      </dgm:prSet>
      <dgm:spPr/>
    </dgm:pt>
    <dgm:pt modelId="{212BBA9D-1455-4A48-A8C4-F7DFE93A4C56}" type="pres">
      <dgm:prSet presAssocID="{B5437602-105F-4660-A66C-6C16B7C442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E39ED1-7A7D-4327-A2CD-4D3F0662ECA7}" type="pres">
      <dgm:prSet presAssocID="{3DBCA51A-89D1-44DF-BDC6-6D98ACA530B3}" presName="spacer" presStyleCnt="0"/>
      <dgm:spPr/>
    </dgm:pt>
    <dgm:pt modelId="{4B1C08FF-1465-499A-80CE-AE67CB793AED}" type="pres">
      <dgm:prSet presAssocID="{9D6A4E68-B9C3-44D2-90E9-86CC0363529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3A5C806-0434-499F-BD64-5D0F7513B919}" srcId="{27CFC010-F9A7-45F3-BCA1-4A156AB8CB17}" destId="{B5437602-105F-4660-A66C-6C16B7C44220}" srcOrd="0" destOrd="0" parTransId="{7E1A1AEF-8BE2-445C-B1CF-7E65887DEED6}" sibTransId="{3DBCA51A-89D1-44DF-BDC6-6D98ACA530B3}"/>
    <dgm:cxn modelId="{6F4F820D-0CEE-4885-A8A5-0ADCC50AD519}" srcId="{27CFC010-F9A7-45F3-BCA1-4A156AB8CB17}" destId="{9D6A4E68-B9C3-44D2-90E9-86CC0363529E}" srcOrd="1" destOrd="0" parTransId="{DEE4F188-0577-4498-B03D-48481DE0B024}" sibTransId="{F609B983-B761-47D4-AB95-BFAB8B9D687C}"/>
    <dgm:cxn modelId="{0111535F-E977-45D5-915F-AC1D731FB30C}" type="presOf" srcId="{27CFC010-F9A7-45F3-BCA1-4A156AB8CB17}" destId="{EA95A0B3-24B0-49DE-8684-475CABE3A860}" srcOrd="0" destOrd="0" presId="urn:microsoft.com/office/officeart/2005/8/layout/vList2"/>
    <dgm:cxn modelId="{45B7B998-D0D4-45F4-B457-040ACC016996}" type="presOf" srcId="{B5437602-105F-4660-A66C-6C16B7C44220}" destId="{212BBA9D-1455-4A48-A8C4-F7DFE93A4C56}" srcOrd="0" destOrd="0" presId="urn:microsoft.com/office/officeart/2005/8/layout/vList2"/>
    <dgm:cxn modelId="{973A04E8-DF72-4380-9B4B-704740F7698F}" type="presOf" srcId="{9D6A4E68-B9C3-44D2-90E9-86CC0363529E}" destId="{4B1C08FF-1465-499A-80CE-AE67CB793AED}" srcOrd="0" destOrd="0" presId="urn:microsoft.com/office/officeart/2005/8/layout/vList2"/>
    <dgm:cxn modelId="{BF52EEFF-ACCE-4539-9BF4-C68B8D951145}" type="presParOf" srcId="{EA95A0B3-24B0-49DE-8684-475CABE3A860}" destId="{212BBA9D-1455-4A48-A8C4-F7DFE93A4C56}" srcOrd="0" destOrd="0" presId="urn:microsoft.com/office/officeart/2005/8/layout/vList2"/>
    <dgm:cxn modelId="{6A2301D4-C374-4257-9593-15A4A48F70A0}" type="presParOf" srcId="{EA95A0B3-24B0-49DE-8684-475CABE3A860}" destId="{C6E39ED1-7A7D-4327-A2CD-4D3F0662ECA7}" srcOrd="1" destOrd="0" presId="urn:microsoft.com/office/officeart/2005/8/layout/vList2"/>
    <dgm:cxn modelId="{5AFA1400-B3A3-4490-AD46-BD5B344A0354}" type="presParOf" srcId="{EA95A0B3-24B0-49DE-8684-475CABE3A860}" destId="{4B1C08FF-1465-499A-80CE-AE67CB793A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54EF721-DC6B-4AC7-ABE0-2076DCF627EC}" type="doc">
      <dgm:prSet loTypeId="urn:microsoft.com/office/officeart/2008/layout/LinedList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72838FA-D443-4AC7-BD93-FE96D2B0653B}">
      <dgm:prSet/>
      <dgm:spPr/>
      <dgm:t>
        <a:bodyPr/>
        <a:lstStyle/>
        <a:p>
          <a:r>
            <a:rPr lang="en-US" dirty="0"/>
            <a:t>Gather events</a:t>
          </a:r>
        </a:p>
      </dgm:t>
    </dgm:pt>
    <dgm:pt modelId="{BD02276B-4F92-4C73-B4AC-7C7762CFF8E3}" type="parTrans" cxnId="{04BD0093-3045-4FE8-8680-83F66B2DFCAF}">
      <dgm:prSet/>
      <dgm:spPr/>
      <dgm:t>
        <a:bodyPr/>
        <a:lstStyle/>
        <a:p>
          <a:endParaRPr lang="en-US"/>
        </a:p>
      </dgm:t>
    </dgm:pt>
    <dgm:pt modelId="{A7E2DDF6-B15C-4386-9FB0-BEA0763F659F}" type="sibTrans" cxnId="{04BD0093-3045-4FE8-8680-83F66B2DFCAF}">
      <dgm:prSet/>
      <dgm:spPr/>
      <dgm:t>
        <a:bodyPr/>
        <a:lstStyle/>
        <a:p>
          <a:endParaRPr lang="en-US"/>
        </a:p>
      </dgm:t>
    </dgm:pt>
    <dgm:pt modelId="{04DB7623-119D-4460-8CBD-7ECCE22A5A2E}">
      <dgm:prSet/>
      <dgm:spPr/>
      <dgm:t>
        <a:bodyPr/>
        <a:lstStyle/>
        <a:p>
          <a:r>
            <a:rPr lang="en-US" dirty="0"/>
            <a:t>Check for types (click, movement,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D8DBEBB4-305D-4B55-B87B-6C1FEAB4C441}" type="parTrans" cxnId="{BE8D30DF-FC06-4EC9-893B-5B47130C7B19}">
      <dgm:prSet/>
      <dgm:spPr/>
      <dgm:t>
        <a:bodyPr/>
        <a:lstStyle/>
        <a:p>
          <a:endParaRPr lang="en-US"/>
        </a:p>
      </dgm:t>
    </dgm:pt>
    <dgm:pt modelId="{A6F2ADF4-7BD2-4D49-A994-59823AC0CBD6}" type="sibTrans" cxnId="{BE8D30DF-FC06-4EC9-893B-5B47130C7B19}">
      <dgm:prSet/>
      <dgm:spPr/>
      <dgm:t>
        <a:bodyPr/>
        <a:lstStyle/>
        <a:p>
          <a:endParaRPr lang="en-US"/>
        </a:p>
      </dgm:t>
    </dgm:pt>
    <dgm:pt modelId="{3E97C5E5-D336-425D-BB11-66D8BC6A7BCE}">
      <dgm:prSet/>
      <dgm:spPr/>
      <dgm:t>
        <a:bodyPr/>
        <a:lstStyle/>
        <a:p>
          <a:r>
            <a:rPr lang="en-US" dirty="0"/>
            <a:t>Change states accordingly</a:t>
          </a:r>
        </a:p>
      </dgm:t>
    </dgm:pt>
    <dgm:pt modelId="{20AE6418-858D-4367-AB75-BAE08C201416}" type="parTrans" cxnId="{F84EE1DF-50ED-4869-93C8-47A88409935D}">
      <dgm:prSet/>
      <dgm:spPr/>
      <dgm:t>
        <a:bodyPr/>
        <a:lstStyle/>
        <a:p>
          <a:endParaRPr lang="en-US"/>
        </a:p>
      </dgm:t>
    </dgm:pt>
    <dgm:pt modelId="{92A13AF9-B1CE-4317-8137-968FA5EBF77B}" type="sibTrans" cxnId="{F84EE1DF-50ED-4869-93C8-47A88409935D}">
      <dgm:prSet/>
      <dgm:spPr/>
      <dgm:t>
        <a:bodyPr/>
        <a:lstStyle/>
        <a:p>
          <a:endParaRPr lang="en-US"/>
        </a:p>
      </dgm:t>
    </dgm:pt>
    <dgm:pt modelId="{8BE8DF3A-FC80-4529-AFB6-5A7B90A1C73C}" type="pres">
      <dgm:prSet presAssocID="{E54EF721-DC6B-4AC7-ABE0-2076DCF627EC}" presName="vert0" presStyleCnt="0">
        <dgm:presLayoutVars>
          <dgm:dir/>
          <dgm:animOne val="branch"/>
          <dgm:animLvl val="lvl"/>
        </dgm:presLayoutVars>
      </dgm:prSet>
      <dgm:spPr/>
    </dgm:pt>
    <dgm:pt modelId="{24F06311-F86B-4E99-969B-ABADE1A16699}" type="pres">
      <dgm:prSet presAssocID="{572838FA-D443-4AC7-BD93-FE96D2B0653B}" presName="thickLine" presStyleLbl="alignNode1" presStyleIdx="0" presStyleCnt="3"/>
      <dgm:spPr/>
    </dgm:pt>
    <dgm:pt modelId="{C85ED024-D7F3-475C-813C-20ADFA99A005}" type="pres">
      <dgm:prSet presAssocID="{572838FA-D443-4AC7-BD93-FE96D2B0653B}" presName="horz1" presStyleCnt="0"/>
      <dgm:spPr/>
    </dgm:pt>
    <dgm:pt modelId="{2FDE1667-AABB-4281-A516-7922DBC6607F}" type="pres">
      <dgm:prSet presAssocID="{572838FA-D443-4AC7-BD93-FE96D2B0653B}" presName="tx1" presStyleLbl="revTx" presStyleIdx="0" presStyleCnt="3"/>
      <dgm:spPr/>
    </dgm:pt>
    <dgm:pt modelId="{1A008D3D-B3B5-4DFB-9EB3-2469B5BC1A09}" type="pres">
      <dgm:prSet presAssocID="{572838FA-D443-4AC7-BD93-FE96D2B0653B}" presName="vert1" presStyleCnt="0"/>
      <dgm:spPr/>
    </dgm:pt>
    <dgm:pt modelId="{CB6FD180-835B-43AF-850C-30498878DB1E}" type="pres">
      <dgm:prSet presAssocID="{04DB7623-119D-4460-8CBD-7ECCE22A5A2E}" presName="thickLine" presStyleLbl="alignNode1" presStyleIdx="1" presStyleCnt="3"/>
      <dgm:spPr/>
    </dgm:pt>
    <dgm:pt modelId="{95843F2B-E2AC-4DBF-BEBB-6933C1EDA3F5}" type="pres">
      <dgm:prSet presAssocID="{04DB7623-119D-4460-8CBD-7ECCE22A5A2E}" presName="horz1" presStyleCnt="0"/>
      <dgm:spPr/>
    </dgm:pt>
    <dgm:pt modelId="{7857B0AA-3680-473C-9DF4-732991ED2361}" type="pres">
      <dgm:prSet presAssocID="{04DB7623-119D-4460-8CBD-7ECCE22A5A2E}" presName="tx1" presStyleLbl="revTx" presStyleIdx="1" presStyleCnt="3"/>
      <dgm:spPr/>
    </dgm:pt>
    <dgm:pt modelId="{BE849EB1-2529-41DD-8334-210A932D976E}" type="pres">
      <dgm:prSet presAssocID="{04DB7623-119D-4460-8CBD-7ECCE22A5A2E}" presName="vert1" presStyleCnt="0"/>
      <dgm:spPr/>
    </dgm:pt>
    <dgm:pt modelId="{9946F7E7-2650-4E47-AD78-4EEA27687A49}" type="pres">
      <dgm:prSet presAssocID="{3E97C5E5-D336-425D-BB11-66D8BC6A7BCE}" presName="thickLine" presStyleLbl="alignNode1" presStyleIdx="2" presStyleCnt="3"/>
      <dgm:spPr/>
    </dgm:pt>
    <dgm:pt modelId="{925A32DB-F919-4529-98E8-E9ABDD00DDE1}" type="pres">
      <dgm:prSet presAssocID="{3E97C5E5-D336-425D-BB11-66D8BC6A7BCE}" presName="horz1" presStyleCnt="0"/>
      <dgm:spPr/>
    </dgm:pt>
    <dgm:pt modelId="{1DC58746-76A0-4515-944C-AD30FD30196A}" type="pres">
      <dgm:prSet presAssocID="{3E97C5E5-D336-425D-BB11-66D8BC6A7BCE}" presName="tx1" presStyleLbl="revTx" presStyleIdx="2" presStyleCnt="3"/>
      <dgm:spPr/>
    </dgm:pt>
    <dgm:pt modelId="{C60A2490-CCA8-49DA-94F2-1AEB220FD7C9}" type="pres">
      <dgm:prSet presAssocID="{3E97C5E5-D336-425D-BB11-66D8BC6A7BCE}" presName="vert1" presStyleCnt="0"/>
      <dgm:spPr/>
    </dgm:pt>
  </dgm:ptLst>
  <dgm:cxnLst>
    <dgm:cxn modelId="{9D5DD83F-0C9C-42F3-BA94-20669D4BA27A}" type="presOf" srcId="{572838FA-D443-4AC7-BD93-FE96D2B0653B}" destId="{2FDE1667-AABB-4281-A516-7922DBC6607F}" srcOrd="0" destOrd="0" presId="urn:microsoft.com/office/officeart/2008/layout/LinedList"/>
    <dgm:cxn modelId="{2D268365-1525-4394-94F2-B6D37DDCBFDA}" type="presOf" srcId="{04DB7623-119D-4460-8CBD-7ECCE22A5A2E}" destId="{7857B0AA-3680-473C-9DF4-732991ED2361}" srcOrd="0" destOrd="0" presId="urn:microsoft.com/office/officeart/2008/layout/LinedList"/>
    <dgm:cxn modelId="{58C4D073-0BD1-4103-B5A9-5BA1482E446C}" type="presOf" srcId="{E54EF721-DC6B-4AC7-ABE0-2076DCF627EC}" destId="{8BE8DF3A-FC80-4529-AFB6-5A7B90A1C73C}" srcOrd="0" destOrd="0" presId="urn:microsoft.com/office/officeart/2008/layout/LinedList"/>
    <dgm:cxn modelId="{04BD0093-3045-4FE8-8680-83F66B2DFCAF}" srcId="{E54EF721-DC6B-4AC7-ABE0-2076DCF627EC}" destId="{572838FA-D443-4AC7-BD93-FE96D2B0653B}" srcOrd="0" destOrd="0" parTransId="{BD02276B-4F92-4C73-B4AC-7C7762CFF8E3}" sibTransId="{A7E2DDF6-B15C-4386-9FB0-BEA0763F659F}"/>
    <dgm:cxn modelId="{BE8D30DF-FC06-4EC9-893B-5B47130C7B19}" srcId="{E54EF721-DC6B-4AC7-ABE0-2076DCF627EC}" destId="{04DB7623-119D-4460-8CBD-7ECCE22A5A2E}" srcOrd="1" destOrd="0" parTransId="{D8DBEBB4-305D-4B55-B87B-6C1FEAB4C441}" sibTransId="{A6F2ADF4-7BD2-4D49-A994-59823AC0CBD6}"/>
    <dgm:cxn modelId="{F84EE1DF-50ED-4869-93C8-47A88409935D}" srcId="{E54EF721-DC6B-4AC7-ABE0-2076DCF627EC}" destId="{3E97C5E5-D336-425D-BB11-66D8BC6A7BCE}" srcOrd="2" destOrd="0" parTransId="{20AE6418-858D-4367-AB75-BAE08C201416}" sibTransId="{92A13AF9-B1CE-4317-8137-968FA5EBF77B}"/>
    <dgm:cxn modelId="{84107BF4-F3A1-4363-9071-877530A31449}" type="presOf" srcId="{3E97C5E5-D336-425D-BB11-66D8BC6A7BCE}" destId="{1DC58746-76A0-4515-944C-AD30FD30196A}" srcOrd="0" destOrd="0" presId="urn:microsoft.com/office/officeart/2008/layout/LinedList"/>
    <dgm:cxn modelId="{827A3065-53A2-47AE-9150-6CB8590ED0EC}" type="presParOf" srcId="{8BE8DF3A-FC80-4529-AFB6-5A7B90A1C73C}" destId="{24F06311-F86B-4E99-969B-ABADE1A16699}" srcOrd="0" destOrd="0" presId="urn:microsoft.com/office/officeart/2008/layout/LinedList"/>
    <dgm:cxn modelId="{C8B35AF4-6F5D-435F-995D-197E38EBBF6B}" type="presParOf" srcId="{8BE8DF3A-FC80-4529-AFB6-5A7B90A1C73C}" destId="{C85ED024-D7F3-475C-813C-20ADFA99A005}" srcOrd="1" destOrd="0" presId="urn:microsoft.com/office/officeart/2008/layout/LinedList"/>
    <dgm:cxn modelId="{62EC23F8-DCA1-419B-89BC-BC9989126240}" type="presParOf" srcId="{C85ED024-D7F3-475C-813C-20ADFA99A005}" destId="{2FDE1667-AABB-4281-A516-7922DBC6607F}" srcOrd="0" destOrd="0" presId="urn:microsoft.com/office/officeart/2008/layout/LinedList"/>
    <dgm:cxn modelId="{683E3357-166A-4DAE-97A0-B237A98C9C78}" type="presParOf" srcId="{C85ED024-D7F3-475C-813C-20ADFA99A005}" destId="{1A008D3D-B3B5-4DFB-9EB3-2469B5BC1A09}" srcOrd="1" destOrd="0" presId="urn:microsoft.com/office/officeart/2008/layout/LinedList"/>
    <dgm:cxn modelId="{A60A074E-6028-419D-A5FE-43E4A1191D59}" type="presParOf" srcId="{8BE8DF3A-FC80-4529-AFB6-5A7B90A1C73C}" destId="{CB6FD180-835B-43AF-850C-30498878DB1E}" srcOrd="2" destOrd="0" presId="urn:microsoft.com/office/officeart/2008/layout/LinedList"/>
    <dgm:cxn modelId="{8953D109-2838-4196-869C-D7EACE0905B1}" type="presParOf" srcId="{8BE8DF3A-FC80-4529-AFB6-5A7B90A1C73C}" destId="{95843F2B-E2AC-4DBF-BEBB-6933C1EDA3F5}" srcOrd="3" destOrd="0" presId="urn:microsoft.com/office/officeart/2008/layout/LinedList"/>
    <dgm:cxn modelId="{6BB678BB-CF8E-46D6-9C74-C00BC8B25755}" type="presParOf" srcId="{95843F2B-E2AC-4DBF-BEBB-6933C1EDA3F5}" destId="{7857B0AA-3680-473C-9DF4-732991ED2361}" srcOrd="0" destOrd="0" presId="urn:microsoft.com/office/officeart/2008/layout/LinedList"/>
    <dgm:cxn modelId="{3D107E63-C5AB-439D-8E3C-F961A09608CF}" type="presParOf" srcId="{95843F2B-E2AC-4DBF-BEBB-6933C1EDA3F5}" destId="{BE849EB1-2529-41DD-8334-210A932D976E}" srcOrd="1" destOrd="0" presId="urn:microsoft.com/office/officeart/2008/layout/LinedList"/>
    <dgm:cxn modelId="{50B71775-D103-4EE5-BBD3-33AB5A519331}" type="presParOf" srcId="{8BE8DF3A-FC80-4529-AFB6-5A7B90A1C73C}" destId="{9946F7E7-2650-4E47-AD78-4EEA27687A49}" srcOrd="4" destOrd="0" presId="urn:microsoft.com/office/officeart/2008/layout/LinedList"/>
    <dgm:cxn modelId="{804652CC-1623-4FC5-A60E-12B8A0FD3AAD}" type="presParOf" srcId="{8BE8DF3A-FC80-4529-AFB6-5A7B90A1C73C}" destId="{925A32DB-F919-4529-98E8-E9ABDD00DDE1}" srcOrd="5" destOrd="0" presId="urn:microsoft.com/office/officeart/2008/layout/LinedList"/>
    <dgm:cxn modelId="{1EAD9AC9-5396-45D9-8104-F741D5CE3AE1}" type="presParOf" srcId="{925A32DB-F919-4529-98E8-E9ABDD00DDE1}" destId="{1DC58746-76A0-4515-944C-AD30FD30196A}" srcOrd="0" destOrd="0" presId="urn:microsoft.com/office/officeart/2008/layout/LinedList"/>
    <dgm:cxn modelId="{E9DCCF09-9478-4FF1-9275-8AED1B5076B8}" type="presParOf" srcId="{925A32DB-F919-4529-98E8-E9ABDD00DDE1}" destId="{C60A2490-CCA8-49DA-94F2-1AEB220FD7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19DF0D-7DF3-454D-8600-555475CC044C}" type="doc">
      <dgm:prSet loTypeId="urn:microsoft.com/office/officeart/2005/8/layout/hierarchy1" loCatId="hierarchy" qsTypeId="urn:microsoft.com/office/officeart/2005/8/quickstyle/simple4" qsCatId="simple" csTypeId="urn:microsoft.com/office/officeart/2005/8/colors/accent5_4" csCatId="accent5"/>
      <dgm:spPr/>
      <dgm:t>
        <a:bodyPr/>
        <a:lstStyle/>
        <a:p>
          <a:endParaRPr lang="en-US"/>
        </a:p>
      </dgm:t>
    </dgm:pt>
    <dgm:pt modelId="{02E4AFA5-E7A1-45A2-B01D-0628265734D8}">
      <dgm:prSet/>
      <dgm:spPr/>
      <dgm:t>
        <a:bodyPr/>
        <a:lstStyle/>
        <a:p>
          <a:r>
            <a:rPr lang="en-US" dirty="0"/>
            <a:t>Think of the position as a spot on the number line</a:t>
          </a:r>
        </a:p>
      </dgm:t>
    </dgm:pt>
    <dgm:pt modelId="{BDAE902A-AC2D-4BAB-A755-0D13BEEA4E80}" type="parTrans" cxnId="{F87B2AD7-BDCC-4089-BE21-78EBF0622DD2}">
      <dgm:prSet/>
      <dgm:spPr/>
      <dgm:t>
        <a:bodyPr/>
        <a:lstStyle/>
        <a:p>
          <a:endParaRPr lang="en-US"/>
        </a:p>
      </dgm:t>
    </dgm:pt>
    <dgm:pt modelId="{B198DDB0-2C3B-485A-A914-06E77707F446}" type="sibTrans" cxnId="{F87B2AD7-BDCC-4089-BE21-78EBF0622DD2}">
      <dgm:prSet/>
      <dgm:spPr/>
      <dgm:t>
        <a:bodyPr/>
        <a:lstStyle/>
        <a:p>
          <a:endParaRPr lang="en-US"/>
        </a:p>
      </dgm:t>
    </dgm:pt>
    <dgm:pt modelId="{C475F3CF-C210-4FC5-98A0-D4CC1F18B567}">
      <dgm:prSet/>
      <dgm:spPr/>
      <dgm:t>
        <a:bodyPr/>
        <a:lstStyle/>
        <a:p>
          <a:r>
            <a:rPr lang="en-US"/>
            <a:t>Take the starting position and add a value to it, and it moves along the number line</a:t>
          </a:r>
        </a:p>
      </dgm:t>
    </dgm:pt>
    <dgm:pt modelId="{4F739638-BADD-440E-8A06-B3F0BFED9168}" type="parTrans" cxnId="{E853A4D3-684F-4DF8-A99C-A23D28A36EE6}">
      <dgm:prSet/>
      <dgm:spPr/>
      <dgm:t>
        <a:bodyPr/>
        <a:lstStyle/>
        <a:p>
          <a:endParaRPr lang="en-US"/>
        </a:p>
      </dgm:t>
    </dgm:pt>
    <dgm:pt modelId="{9953100A-C9DA-4EE2-AADB-64FE788D81FA}" type="sibTrans" cxnId="{E853A4D3-684F-4DF8-A99C-A23D28A36EE6}">
      <dgm:prSet/>
      <dgm:spPr/>
      <dgm:t>
        <a:bodyPr/>
        <a:lstStyle/>
        <a:p>
          <a:endParaRPr lang="en-US"/>
        </a:p>
      </dgm:t>
    </dgm:pt>
    <dgm:pt modelId="{F66EE4A5-2138-42D0-BD32-EAB80D018552}" type="pres">
      <dgm:prSet presAssocID="{3119DF0D-7DF3-454D-8600-555475CC04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0BEE21-D0C1-451D-AB12-4C0C5A195E3C}" type="pres">
      <dgm:prSet presAssocID="{02E4AFA5-E7A1-45A2-B01D-0628265734D8}" presName="hierRoot1" presStyleCnt="0"/>
      <dgm:spPr/>
    </dgm:pt>
    <dgm:pt modelId="{F2CD5358-27A0-436C-8FE1-88090D676787}" type="pres">
      <dgm:prSet presAssocID="{02E4AFA5-E7A1-45A2-B01D-0628265734D8}" presName="composite" presStyleCnt="0"/>
      <dgm:spPr/>
    </dgm:pt>
    <dgm:pt modelId="{91CCC641-BB5D-4AB5-95B1-293E52BD5C57}" type="pres">
      <dgm:prSet presAssocID="{02E4AFA5-E7A1-45A2-B01D-0628265734D8}" presName="background" presStyleLbl="node0" presStyleIdx="0" presStyleCnt="2"/>
      <dgm:spPr/>
    </dgm:pt>
    <dgm:pt modelId="{2BDAA536-D1DD-4E12-982B-BCB908265027}" type="pres">
      <dgm:prSet presAssocID="{02E4AFA5-E7A1-45A2-B01D-0628265734D8}" presName="text" presStyleLbl="fgAcc0" presStyleIdx="0" presStyleCnt="2" custLinFactNeighborX="29" custLinFactNeighborY="-22424">
        <dgm:presLayoutVars>
          <dgm:chPref val="3"/>
        </dgm:presLayoutVars>
      </dgm:prSet>
      <dgm:spPr/>
    </dgm:pt>
    <dgm:pt modelId="{CFCC8131-ADC7-4C6E-BFDD-076D97AC6516}" type="pres">
      <dgm:prSet presAssocID="{02E4AFA5-E7A1-45A2-B01D-0628265734D8}" presName="hierChild2" presStyleCnt="0"/>
      <dgm:spPr/>
    </dgm:pt>
    <dgm:pt modelId="{E70FD62F-125D-4457-B90B-3928E858DE7D}" type="pres">
      <dgm:prSet presAssocID="{C475F3CF-C210-4FC5-98A0-D4CC1F18B567}" presName="hierRoot1" presStyleCnt="0"/>
      <dgm:spPr/>
    </dgm:pt>
    <dgm:pt modelId="{A5D61A25-81CB-4746-B44F-A03E2A4C325C}" type="pres">
      <dgm:prSet presAssocID="{C475F3CF-C210-4FC5-98A0-D4CC1F18B567}" presName="composite" presStyleCnt="0"/>
      <dgm:spPr/>
    </dgm:pt>
    <dgm:pt modelId="{750009AB-1555-40CC-AC28-68BEEB5A72AA}" type="pres">
      <dgm:prSet presAssocID="{C475F3CF-C210-4FC5-98A0-D4CC1F18B567}" presName="background" presStyleLbl="node0" presStyleIdx="1" presStyleCnt="2"/>
      <dgm:spPr/>
    </dgm:pt>
    <dgm:pt modelId="{F97E0DA5-DD6C-4A36-93F0-61B1040BE86A}" type="pres">
      <dgm:prSet presAssocID="{C475F3CF-C210-4FC5-98A0-D4CC1F18B567}" presName="text" presStyleLbl="fgAcc0" presStyleIdx="1" presStyleCnt="2" custLinFactNeighborX="29" custLinFactNeighborY="-22424">
        <dgm:presLayoutVars>
          <dgm:chPref val="3"/>
        </dgm:presLayoutVars>
      </dgm:prSet>
      <dgm:spPr/>
    </dgm:pt>
    <dgm:pt modelId="{5D1F28F1-671B-40C4-AB43-D085B9B0BC52}" type="pres">
      <dgm:prSet presAssocID="{C475F3CF-C210-4FC5-98A0-D4CC1F18B567}" presName="hierChild2" presStyleCnt="0"/>
      <dgm:spPr/>
    </dgm:pt>
  </dgm:ptLst>
  <dgm:cxnLst>
    <dgm:cxn modelId="{913C8184-638A-4BB2-B536-91CB72E4A3CC}" type="presOf" srcId="{C475F3CF-C210-4FC5-98A0-D4CC1F18B567}" destId="{F97E0DA5-DD6C-4A36-93F0-61B1040BE86A}" srcOrd="0" destOrd="0" presId="urn:microsoft.com/office/officeart/2005/8/layout/hierarchy1"/>
    <dgm:cxn modelId="{482CE684-186B-4C17-9978-23E9A988C855}" type="presOf" srcId="{02E4AFA5-E7A1-45A2-B01D-0628265734D8}" destId="{2BDAA536-D1DD-4E12-982B-BCB908265027}" srcOrd="0" destOrd="0" presId="urn:microsoft.com/office/officeart/2005/8/layout/hierarchy1"/>
    <dgm:cxn modelId="{7E08ACA6-72DB-401C-91FB-44738F77613C}" type="presOf" srcId="{3119DF0D-7DF3-454D-8600-555475CC044C}" destId="{F66EE4A5-2138-42D0-BD32-EAB80D018552}" srcOrd="0" destOrd="0" presId="urn:microsoft.com/office/officeart/2005/8/layout/hierarchy1"/>
    <dgm:cxn modelId="{E853A4D3-684F-4DF8-A99C-A23D28A36EE6}" srcId="{3119DF0D-7DF3-454D-8600-555475CC044C}" destId="{C475F3CF-C210-4FC5-98A0-D4CC1F18B567}" srcOrd="1" destOrd="0" parTransId="{4F739638-BADD-440E-8A06-B3F0BFED9168}" sibTransId="{9953100A-C9DA-4EE2-AADB-64FE788D81FA}"/>
    <dgm:cxn modelId="{F87B2AD7-BDCC-4089-BE21-78EBF0622DD2}" srcId="{3119DF0D-7DF3-454D-8600-555475CC044C}" destId="{02E4AFA5-E7A1-45A2-B01D-0628265734D8}" srcOrd="0" destOrd="0" parTransId="{BDAE902A-AC2D-4BAB-A755-0D13BEEA4E80}" sibTransId="{B198DDB0-2C3B-485A-A914-06E77707F446}"/>
    <dgm:cxn modelId="{CDCCEE65-65C3-47AF-9C86-3EDD8312AD61}" type="presParOf" srcId="{F66EE4A5-2138-42D0-BD32-EAB80D018552}" destId="{2C0BEE21-D0C1-451D-AB12-4C0C5A195E3C}" srcOrd="0" destOrd="0" presId="urn:microsoft.com/office/officeart/2005/8/layout/hierarchy1"/>
    <dgm:cxn modelId="{0D9ACC81-FF9C-4962-AA09-CE90AA2F1799}" type="presParOf" srcId="{2C0BEE21-D0C1-451D-AB12-4C0C5A195E3C}" destId="{F2CD5358-27A0-436C-8FE1-88090D676787}" srcOrd="0" destOrd="0" presId="urn:microsoft.com/office/officeart/2005/8/layout/hierarchy1"/>
    <dgm:cxn modelId="{1594E213-C029-471E-A8A1-7A1DFE5FF9F3}" type="presParOf" srcId="{F2CD5358-27A0-436C-8FE1-88090D676787}" destId="{91CCC641-BB5D-4AB5-95B1-293E52BD5C57}" srcOrd="0" destOrd="0" presId="urn:microsoft.com/office/officeart/2005/8/layout/hierarchy1"/>
    <dgm:cxn modelId="{A2AFD24A-07E1-4FFC-A208-6EB55E11340A}" type="presParOf" srcId="{F2CD5358-27A0-436C-8FE1-88090D676787}" destId="{2BDAA536-D1DD-4E12-982B-BCB908265027}" srcOrd="1" destOrd="0" presId="urn:microsoft.com/office/officeart/2005/8/layout/hierarchy1"/>
    <dgm:cxn modelId="{DE534112-53A2-4676-874B-111A7D26ED1F}" type="presParOf" srcId="{2C0BEE21-D0C1-451D-AB12-4C0C5A195E3C}" destId="{CFCC8131-ADC7-4C6E-BFDD-076D97AC6516}" srcOrd="1" destOrd="0" presId="urn:microsoft.com/office/officeart/2005/8/layout/hierarchy1"/>
    <dgm:cxn modelId="{56CBB403-F087-4E81-88E9-1121BC06BAB9}" type="presParOf" srcId="{F66EE4A5-2138-42D0-BD32-EAB80D018552}" destId="{E70FD62F-125D-4457-B90B-3928E858DE7D}" srcOrd="1" destOrd="0" presId="urn:microsoft.com/office/officeart/2005/8/layout/hierarchy1"/>
    <dgm:cxn modelId="{A6E02752-24F3-45FB-B9AD-8D6D5CD7BE9C}" type="presParOf" srcId="{E70FD62F-125D-4457-B90B-3928E858DE7D}" destId="{A5D61A25-81CB-4746-B44F-A03E2A4C325C}" srcOrd="0" destOrd="0" presId="urn:microsoft.com/office/officeart/2005/8/layout/hierarchy1"/>
    <dgm:cxn modelId="{B5A46F3D-FFF7-4C88-901B-44DE340D0A0A}" type="presParOf" srcId="{A5D61A25-81CB-4746-B44F-A03E2A4C325C}" destId="{750009AB-1555-40CC-AC28-68BEEB5A72AA}" srcOrd="0" destOrd="0" presId="urn:microsoft.com/office/officeart/2005/8/layout/hierarchy1"/>
    <dgm:cxn modelId="{DD2DF703-504A-4222-8FBE-63547792C4B4}" type="presParOf" srcId="{A5D61A25-81CB-4746-B44F-A03E2A4C325C}" destId="{F97E0DA5-DD6C-4A36-93F0-61B1040BE86A}" srcOrd="1" destOrd="0" presId="urn:microsoft.com/office/officeart/2005/8/layout/hierarchy1"/>
    <dgm:cxn modelId="{826E7947-B220-40FC-98F4-22BA9CF6649F}" type="presParOf" srcId="{E70FD62F-125D-4457-B90B-3928E858DE7D}" destId="{5D1F28F1-671B-40C4-AB43-D085B9B0BC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19DF0D-7DF3-454D-8600-555475CC044C}" type="doc">
      <dgm:prSet loTypeId="urn:microsoft.com/office/officeart/2005/8/layout/hierarchy1" loCatId="hierarchy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02E4AFA5-E7A1-45A2-B01D-0628265734D8}">
      <dgm:prSet/>
      <dgm:spPr/>
      <dgm:t>
        <a:bodyPr/>
        <a:lstStyle/>
        <a:p>
          <a:r>
            <a:rPr lang="en-US" dirty="0"/>
            <a:t>Think of the position as a spot on the number line</a:t>
          </a:r>
        </a:p>
      </dgm:t>
    </dgm:pt>
    <dgm:pt modelId="{BDAE902A-AC2D-4BAB-A755-0D13BEEA4E80}" type="parTrans" cxnId="{F87B2AD7-BDCC-4089-BE21-78EBF0622DD2}">
      <dgm:prSet/>
      <dgm:spPr/>
      <dgm:t>
        <a:bodyPr/>
        <a:lstStyle/>
        <a:p>
          <a:endParaRPr lang="en-US"/>
        </a:p>
      </dgm:t>
    </dgm:pt>
    <dgm:pt modelId="{B198DDB0-2C3B-485A-A914-06E77707F446}" type="sibTrans" cxnId="{F87B2AD7-BDCC-4089-BE21-78EBF0622DD2}">
      <dgm:prSet/>
      <dgm:spPr/>
      <dgm:t>
        <a:bodyPr/>
        <a:lstStyle/>
        <a:p>
          <a:endParaRPr lang="en-US"/>
        </a:p>
      </dgm:t>
    </dgm:pt>
    <dgm:pt modelId="{C475F3CF-C210-4FC5-98A0-D4CC1F18B567}">
      <dgm:prSet/>
      <dgm:spPr/>
      <dgm:t>
        <a:bodyPr/>
        <a:lstStyle/>
        <a:p>
          <a:r>
            <a:rPr lang="en-US" dirty="0"/>
            <a:t>Adding 2 to the start position moves it over by 2 places</a:t>
          </a:r>
        </a:p>
      </dgm:t>
    </dgm:pt>
    <dgm:pt modelId="{4F739638-BADD-440E-8A06-B3F0BFED9168}" type="parTrans" cxnId="{E853A4D3-684F-4DF8-A99C-A23D28A36EE6}">
      <dgm:prSet/>
      <dgm:spPr/>
      <dgm:t>
        <a:bodyPr/>
        <a:lstStyle/>
        <a:p>
          <a:endParaRPr lang="en-US"/>
        </a:p>
      </dgm:t>
    </dgm:pt>
    <dgm:pt modelId="{9953100A-C9DA-4EE2-AADB-64FE788D81FA}" type="sibTrans" cxnId="{E853A4D3-684F-4DF8-A99C-A23D28A36EE6}">
      <dgm:prSet/>
      <dgm:spPr/>
      <dgm:t>
        <a:bodyPr/>
        <a:lstStyle/>
        <a:p>
          <a:endParaRPr lang="en-US"/>
        </a:p>
      </dgm:t>
    </dgm:pt>
    <dgm:pt modelId="{F66EE4A5-2138-42D0-BD32-EAB80D018552}" type="pres">
      <dgm:prSet presAssocID="{3119DF0D-7DF3-454D-8600-555475CC04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0BEE21-D0C1-451D-AB12-4C0C5A195E3C}" type="pres">
      <dgm:prSet presAssocID="{02E4AFA5-E7A1-45A2-B01D-0628265734D8}" presName="hierRoot1" presStyleCnt="0"/>
      <dgm:spPr/>
    </dgm:pt>
    <dgm:pt modelId="{F2CD5358-27A0-436C-8FE1-88090D676787}" type="pres">
      <dgm:prSet presAssocID="{02E4AFA5-E7A1-45A2-B01D-0628265734D8}" presName="composite" presStyleCnt="0"/>
      <dgm:spPr/>
    </dgm:pt>
    <dgm:pt modelId="{91CCC641-BB5D-4AB5-95B1-293E52BD5C57}" type="pres">
      <dgm:prSet presAssocID="{02E4AFA5-E7A1-45A2-B01D-0628265734D8}" presName="background" presStyleLbl="node0" presStyleIdx="0" presStyleCnt="2"/>
      <dgm:spPr/>
    </dgm:pt>
    <dgm:pt modelId="{2BDAA536-D1DD-4E12-982B-BCB908265027}" type="pres">
      <dgm:prSet presAssocID="{02E4AFA5-E7A1-45A2-B01D-0628265734D8}" presName="text" presStyleLbl="fgAcc0" presStyleIdx="0" presStyleCnt="2" custLinFactNeighborX="29" custLinFactNeighborY="-22424">
        <dgm:presLayoutVars>
          <dgm:chPref val="3"/>
        </dgm:presLayoutVars>
      </dgm:prSet>
      <dgm:spPr/>
    </dgm:pt>
    <dgm:pt modelId="{CFCC8131-ADC7-4C6E-BFDD-076D97AC6516}" type="pres">
      <dgm:prSet presAssocID="{02E4AFA5-E7A1-45A2-B01D-0628265734D8}" presName="hierChild2" presStyleCnt="0"/>
      <dgm:spPr/>
    </dgm:pt>
    <dgm:pt modelId="{E70FD62F-125D-4457-B90B-3928E858DE7D}" type="pres">
      <dgm:prSet presAssocID="{C475F3CF-C210-4FC5-98A0-D4CC1F18B567}" presName="hierRoot1" presStyleCnt="0"/>
      <dgm:spPr/>
    </dgm:pt>
    <dgm:pt modelId="{A5D61A25-81CB-4746-B44F-A03E2A4C325C}" type="pres">
      <dgm:prSet presAssocID="{C475F3CF-C210-4FC5-98A0-D4CC1F18B567}" presName="composite" presStyleCnt="0"/>
      <dgm:spPr/>
    </dgm:pt>
    <dgm:pt modelId="{750009AB-1555-40CC-AC28-68BEEB5A72AA}" type="pres">
      <dgm:prSet presAssocID="{C475F3CF-C210-4FC5-98A0-D4CC1F18B567}" presName="background" presStyleLbl="node0" presStyleIdx="1" presStyleCnt="2"/>
      <dgm:spPr/>
    </dgm:pt>
    <dgm:pt modelId="{F97E0DA5-DD6C-4A36-93F0-61B1040BE86A}" type="pres">
      <dgm:prSet presAssocID="{C475F3CF-C210-4FC5-98A0-D4CC1F18B567}" presName="text" presStyleLbl="fgAcc0" presStyleIdx="1" presStyleCnt="2" custLinFactNeighborX="29" custLinFactNeighborY="-22424">
        <dgm:presLayoutVars>
          <dgm:chPref val="3"/>
        </dgm:presLayoutVars>
      </dgm:prSet>
      <dgm:spPr/>
    </dgm:pt>
    <dgm:pt modelId="{5D1F28F1-671B-40C4-AB43-D085B9B0BC52}" type="pres">
      <dgm:prSet presAssocID="{C475F3CF-C210-4FC5-98A0-D4CC1F18B567}" presName="hierChild2" presStyleCnt="0"/>
      <dgm:spPr/>
    </dgm:pt>
  </dgm:ptLst>
  <dgm:cxnLst>
    <dgm:cxn modelId="{913C8184-638A-4BB2-B536-91CB72E4A3CC}" type="presOf" srcId="{C475F3CF-C210-4FC5-98A0-D4CC1F18B567}" destId="{F97E0DA5-DD6C-4A36-93F0-61B1040BE86A}" srcOrd="0" destOrd="0" presId="urn:microsoft.com/office/officeart/2005/8/layout/hierarchy1"/>
    <dgm:cxn modelId="{482CE684-186B-4C17-9978-23E9A988C855}" type="presOf" srcId="{02E4AFA5-E7A1-45A2-B01D-0628265734D8}" destId="{2BDAA536-D1DD-4E12-982B-BCB908265027}" srcOrd="0" destOrd="0" presId="urn:microsoft.com/office/officeart/2005/8/layout/hierarchy1"/>
    <dgm:cxn modelId="{7E08ACA6-72DB-401C-91FB-44738F77613C}" type="presOf" srcId="{3119DF0D-7DF3-454D-8600-555475CC044C}" destId="{F66EE4A5-2138-42D0-BD32-EAB80D018552}" srcOrd="0" destOrd="0" presId="urn:microsoft.com/office/officeart/2005/8/layout/hierarchy1"/>
    <dgm:cxn modelId="{E853A4D3-684F-4DF8-A99C-A23D28A36EE6}" srcId="{3119DF0D-7DF3-454D-8600-555475CC044C}" destId="{C475F3CF-C210-4FC5-98A0-D4CC1F18B567}" srcOrd="1" destOrd="0" parTransId="{4F739638-BADD-440E-8A06-B3F0BFED9168}" sibTransId="{9953100A-C9DA-4EE2-AADB-64FE788D81FA}"/>
    <dgm:cxn modelId="{F87B2AD7-BDCC-4089-BE21-78EBF0622DD2}" srcId="{3119DF0D-7DF3-454D-8600-555475CC044C}" destId="{02E4AFA5-E7A1-45A2-B01D-0628265734D8}" srcOrd="0" destOrd="0" parTransId="{BDAE902A-AC2D-4BAB-A755-0D13BEEA4E80}" sibTransId="{B198DDB0-2C3B-485A-A914-06E77707F446}"/>
    <dgm:cxn modelId="{CDCCEE65-65C3-47AF-9C86-3EDD8312AD61}" type="presParOf" srcId="{F66EE4A5-2138-42D0-BD32-EAB80D018552}" destId="{2C0BEE21-D0C1-451D-AB12-4C0C5A195E3C}" srcOrd="0" destOrd="0" presId="urn:microsoft.com/office/officeart/2005/8/layout/hierarchy1"/>
    <dgm:cxn modelId="{0D9ACC81-FF9C-4962-AA09-CE90AA2F1799}" type="presParOf" srcId="{2C0BEE21-D0C1-451D-AB12-4C0C5A195E3C}" destId="{F2CD5358-27A0-436C-8FE1-88090D676787}" srcOrd="0" destOrd="0" presId="urn:microsoft.com/office/officeart/2005/8/layout/hierarchy1"/>
    <dgm:cxn modelId="{1594E213-C029-471E-A8A1-7A1DFE5FF9F3}" type="presParOf" srcId="{F2CD5358-27A0-436C-8FE1-88090D676787}" destId="{91CCC641-BB5D-4AB5-95B1-293E52BD5C57}" srcOrd="0" destOrd="0" presId="urn:microsoft.com/office/officeart/2005/8/layout/hierarchy1"/>
    <dgm:cxn modelId="{A2AFD24A-07E1-4FFC-A208-6EB55E11340A}" type="presParOf" srcId="{F2CD5358-27A0-436C-8FE1-88090D676787}" destId="{2BDAA536-D1DD-4E12-982B-BCB908265027}" srcOrd="1" destOrd="0" presId="urn:microsoft.com/office/officeart/2005/8/layout/hierarchy1"/>
    <dgm:cxn modelId="{DE534112-53A2-4676-874B-111A7D26ED1F}" type="presParOf" srcId="{2C0BEE21-D0C1-451D-AB12-4C0C5A195E3C}" destId="{CFCC8131-ADC7-4C6E-BFDD-076D97AC6516}" srcOrd="1" destOrd="0" presId="urn:microsoft.com/office/officeart/2005/8/layout/hierarchy1"/>
    <dgm:cxn modelId="{56CBB403-F087-4E81-88E9-1121BC06BAB9}" type="presParOf" srcId="{F66EE4A5-2138-42D0-BD32-EAB80D018552}" destId="{E70FD62F-125D-4457-B90B-3928E858DE7D}" srcOrd="1" destOrd="0" presId="urn:microsoft.com/office/officeart/2005/8/layout/hierarchy1"/>
    <dgm:cxn modelId="{A6E02752-24F3-45FB-B9AD-8D6D5CD7BE9C}" type="presParOf" srcId="{E70FD62F-125D-4457-B90B-3928E858DE7D}" destId="{A5D61A25-81CB-4746-B44F-A03E2A4C325C}" srcOrd="0" destOrd="0" presId="urn:microsoft.com/office/officeart/2005/8/layout/hierarchy1"/>
    <dgm:cxn modelId="{B5A46F3D-FFF7-4C88-901B-44DE340D0A0A}" type="presParOf" srcId="{A5D61A25-81CB-4746-B44F-A03E2A4C325C}" destId="{750009AB-1555-40CC-AC28-68BEEB5A72AA}" srcOrd="0" destOrd="0" presId="urn:microsoft.com/office/officeart/2005/8/layout/hierarchy1"/>
    <dgm:cxn modelId="{DD2DF703-504A-4222-8FBE-63547792C4B4}" type="presParOf" srcId="{A5D61A25-81CB-4746-B44F-A03E2A4C325C}" destId="{F97E0DA5-DD6C-4A36-93F0-61B1040BE86A}" srcOrd="1" destOrd="0" presId="urn:microsoft.com/office/officeart/2005/8/layout/hierarchy1"/>
    <dgm:cxn modelId="{826E7947-B220-40FC-98F4-22BA9CF6649F}" type="presParOf" srcId="{E70FD62F-125D-4457-B90B-3928E858DE7D}" destId="{5D1F28F1-671B-40C4-AB43-D085B9B0BC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E01891-1E94-484A-813C-65E5985C5B5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CB37E0-9CCA-4B05-B11C-AF88EDEB59D4}">
      <dgm:prSet/>
      <dgm:spPr/>
      <dgm:t>
        <a:bodyPr/>
        <a:lstStyle/>
        <a:p>
          <a:r>
            <a:rPr lang="en-US" dirty="0" err="1"/>
            <a:t>Pygame</a:t>
          </a:r>
          <a:r>
            <a:rPr lang="en-US" dirty="0"/>
            <a:t> games are 2D</a:t>
          </a:r>
        </a:p>
      </dgm:t>
    </dgm:pt>
    <dgm:pt modelId="{79C42B56-8CE6-41D7-9B87-38431AAD274B}" type="parTrans" cxnId="{0CCC614D-1A7F-4F27-8296-6F16645AC888}">
      <dgm:prSet/>
      <dgm:spPr/>
      <dgm:t>
        <a:bodyPr/>
        <a:lstStyle/>
        <a:p>
          <a:endParaRPr lang="en-US"/>
        </a:p>
      </dgm:t>
    </dgm:pt>
    <dgm:pt modelId="{43311FEB-C5A1-42AA-B3E7-0F69CB7DF370}" type="sibTrans" cxnId="{0CCC614D-1A7F-4F27-8296-6F16645AC888}">
      <dgm:prSet/>
      <dgm:spPr/>
      <dgm:t>
        <a:bodyPr/>
        <a:lstStyle/>
        <a:p>
          <a:endParaRPr lang="en-US"/>
        </a:p>
      </dgm:t>
    </dgm:pt>
    <dgm:pt modelId="{43BBFF5B-F454-43DC-8D81-4C2D9E6BFDD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Instead of number line, use the 2D coordinate plane</a:t>
          </a:r>
        </a:p>
      </dgm:t>
    </dgm:pt>
    <dgm:pt modelId="{6589D4D2-CCBC-4D91-B6E4-A53C47D87E16}" type="parTrans" cxnId="{9C9273D9-D35A-4054-93E1-7913AD1226BD}">
      <dgm:prSet/>
      <dgm:spPr/>
      <dgm:t>
        <a:bodyPr/>
        <a:lstStyle/>
        <a:p>
          <a:endParaRPr lang="en-US"/>
        </a:p>
      </dgm:t>
    </dgm:pt>
    <dgm:pt modelId="{2808AD16-E26B-4E50-9184-A1F0DF2FFE7E}" type="sibTrans" cxnId="{9C9273D9-D35A-4054-93E1-7913AD1226BD}">
      <dgm:prSet/>
      <dgm:spPr/>
      <dgm:t>
        <a:bodyPr/>
        <a:lstStyle/>
        <a:p>
          <a:endParaRPr lang="en-US"/>
        </a:p>
      </dgm:t>
    </dgm:pt>
    <dgm:pt modelId="{C5697815-ACCE-4F64-AAF3-850B3B3AE751}" type="pres">
      <dgm:prSet presAssocID="{D4E01891-1E94-484A-813C-65E5985C5B5A}" presName="linear" presStyleCnt="0">
        <dgm:presLayoutVars>
          <dgm:animLvl val="lvl"/>
          <dgm:resizeHandles val="exact"/>
        </dgm:presLayoutVars>
      </dgm:prSet>
      <dgm:spPr/>
    </dgm:pt>
    <dgm:pt modelId="{01F6D32F-97F3-43A5-A7C4-A1D9346AFD84}" type="pres">
      <dgm:prSet presAssocID="{C4CB37E0-9CCA-4B05-B11C-AF88EDEB59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F031C3-D6EF-4385-BC06-ED2A0382DF16}" type="pres">
      <dgm:prSet presAssocID="{43311FEB-C5A1-42AA-B3E7-0F69CB7DF370}" presName="spacer" presStyleCnt="0"/>
      <dgm:spPr/>
    </dgm:pt>
    <dgm:pt modelId="{DA3BECC6-0EBC-4B6D-A8E2-0431038C080B}" type="pres">
      <dgm:prSet presAssocID="{43BBFF5B-F454-43DC-8D81-4C2D9E6BFDD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CCC614D-1A7F-4F27-8296-6F16645AC888}" srcId="{D4E01891-1E94-484A-813C-65E5985C5B5A}" destId="{C4CB37E0-9CCA-4B05-B11C-AF88EDEB59D4}" srcOrd="0" destOrd="0" parTransId="{79C42B56-8CE6-41D7-9B87-38431AAD274B}" sibTransId="{43311FEB-C5A1-42AA-B3E7-0F69CB7DF370}"/>
    <dgm:cxn modelId="{D4FD0FB3-DBB7-4812-A73A-02626D84A494}" type="presOf" srcId="{C4CB37E0-9CCA-4B05-B11C-AF88EDEB59D4}" destId="{01F6D32F-97F3-43A5-A7C4-A1D9346AFD84}" srcOrd="0" destOrd="0" presId="urn:microsoft.com/office/officeart/2005/8/layout/vList2"/>
    <dgm:cxn modelId="{D7590DD7-0EB5-4EDD-8A03-72BE08CB627D}" type="presOf" srcId="{43BBFF5B-F454-43DC-8D81-4C2D9E6BFDD8}" destId="{DA3BECC6-0EBC-4B6D-A8E2-0431038C080B}" srcOrd="0" destOrd="0" presId="urn:microsoft.com/office/officeart/2005/8/layout/vList2"/>
    <dgm:cxn modelId="{9C9273D9-D35A-4054-93E1-7913AD1226BD}" srcId="{D4E01891-1E94-484A-813C-65E5985C5B5A}" destId="{43BBFF5B-F454-43DC-8D81-4C2D9E6BFDD8}" srcOrd="1" destOrd="0" parTransId="{6589D4D2-CCBC-4D91-B6E4-A53C47D87E16}" sibTransId="{2808AD16-E26B-4E50-9184-A1F0DF2FFE7E}"/>
    <dgm:cxn modelId="{ED94E5EA-58CB-4842-993E-C13B32BF3D75}" type="presOf" srcId="{D4E01891-1E94-484A-813C-65E5985C5B5A}" destId="{C5697815-ACCE-4F64-AAF3-850B3B3AE751}" srcOrd="0" destOrd="0" presId="urn:microsoft.com/office/officeart/2005/8/layout/vList2"/>
    <dgm:cxn modelId="{0D6CABD0-EEFE-487D-A438-ECE1FB26661F}" type="presParOf" srcId="{C5697815-ACCE-4F64-AAF3-850B3B3AE751}" destId="{01F6D32F-97F3-43A5-A7C4-A1D9346AFD84}" srcOrd="0" destOrd="0" presId="urn:microsoft.com/office/officeart/2005/8/layout/vList2"/>
    <dgm:cxn modelId="{2C9B9AD8-FEA3-48B7-92C6-3FDD86B8B4BF}" type="presParOf" srcId="{C5697815-ACCE-4F64-AAF3-850B3B3AE751}" destId="{A2F031C3-D6EF-4385-BC06-ED2A0382DF16}" srcOrd="1" destOrd="0" presId="urn:microsoft.com/office/officeart/2005/8/layout/vList2"/>
    <dgm:cxn modelId="{7EC6A523-D2F2-401E-8389-E12866BE9B42}" type="presParOf" srcId="{C5697815-ACCE-4F64-AAF3-850B3B3AE751}" destId="{DA3BECC6-0EBC-4B6D-A8E2-0431038C080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85678A-D482-410C-8509-2ECEB56DF8AC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2EE017F-D610-466A-A86A-F4300CC90962}">
      <dgm:prSet/>
      <dgm:spPr/>
      <dgm:t>
        <a:bodyPr/>
        <a:lstStyle/>
        <a:p>
          <a:r>
            <a:rPr lang="en-US"/>
            <a:t>Make the position variable</a:t>
          </a:r>
        </a:p>
      </dgm:t>
    </dgm:pt>
    <dgm:pt modelId="{D9462899-72A9-423C-91FF-67D8F8CCA472}" type="parTrans" cxnId="{D78F55FE-B774-4A30-BF08-26732E8B13AF}">
      <dgm:prSet/>
      <dgm:spPr/>
      <dgm:t>
        <a:bodyPr/>
        <a:lstStyle/>
        <a:p>
          <a:endParaRPr lang="en-US"/>
        </a:p>
      </dgm:t>
    </dgm:pt>
    <dgm:pt modelId="{CF1F50D7-5F20-4051-AF26-13AF9C6A5585}" type="sibTrans" cxnId="{D78F55FE-B774-4A30-BF08-26732E8B13AF}">
      <dgm:prSet/>
      <dgm:spPr/>
      <dgm:t>
        <a:bodyPr/>
        <a:lstStyle/>
        <a:p>
          <a:endParaRPr lang="en-US"/>
        </a:p>
      </dgm:t>
    </dgm:pt>
    <dgm:pt modelId="{5A914DB1-7D66-4A1F-8464-B05D0A0A1430}">
      <dgm:prSet/>
      <dgm:spPr/>
      <dgm:t>
        <a:bodyPr/>
        <a:lstStyle/>
        <a:p>
          <a:r>
            <a:rPr lang="en-US"/>
            <a:t>Update the position with each frame</a:t>
          </a:r>
        </a:p>
      </dgm:t>
    </dgm:pt>
    <dgm:pt modelId="{2A6E4CE5-EA1D-445D-89DA-525D9FE0B654}" type="parTrans" cxnId="{9B80CF66-F9D3-4833-A801-542B1F0B3040}">
      <dgm:prSet/>
      <dgm:spPr/>
      <dgm:t>
        <a:bodyPr/>
        <a:lstStyle/>
        <a:p>
          <a:endParaRPr lang="en-US"/>
        </a:p>
      </dgm:t>
    </dgm:pt>
    <dgm:pt modelId="{FEADB143-6947-460B-80C3-BD32CFE624A1}" type="sibTrans" cxnId="{9B80CF66-F9D3-4833-A801-542B1F0B3040}">
      <dgm:prSet/>
      <dgm:spPr/>
      <dgm:t>
        <a:bodyPr/>
        <a:lstStyle/>
        <a:p>
          <a:endParaRPr lang="en-US"/>
        </a:p>
      </dgm:t>
    </dgm:pt>
    <dgm:pt modelId="{A9AEE206-75B2-40E2-B549-0F92FF5F52ED}" type="pres">
      <dgm:prSet presAssocID="{5685678A-D482-410C-8509-2ECEB56DF8AC}" presName="vert0" presStyleCnt="0">
        <dgm:presLayoutVars>
          <dgm:dir/>
          <dgm:animOne val="branch"/>
          <dgm:animLvl val="lvl"/>
        </dgm:presLayoutVars>
      </dgm:prSet>
      <dgm:spPr/>
    </dgm:pt>
    <dgm:pt modelId="{30F14D99-749F-4D36-9539-B087D313B942}" type="pres">
      <dgm:prSet presAssocID="{32EE017F-D610-466A-A86A-F4300CC90962}" presName="thickLine" presStyleLbl="alignNode1" presStyleIdx="0" presStyleCnt="2"/>
      <dgm:spPr/>
    </dgm:pt>
    <dgm:pt modelId="{3A55CE9C-AED4-4DD4-930D-18D49BECB209}" type="pres">
      <dgm:prSet presAssocID="{32EE017F-D610-466A-A86A-F4300CC90962}" presName="horz1" presStyleCnt="0"/>
      <dgm:spPr/>
    </dgm:pt>
    <dgm:pt modelId="{D0381539-2FC9-495C-9FBE-93E7F1855359}" type="pres">
      <dgm:prSet presAssocID="{32EE017F-D610-466A-A86A-F4300CC90962}" presName="tx1" presStyleLbl="revTx" presStyleIdx="0" presStyleCnt="2"/>
      <dgm:spPr/>
    </dgm:pt>
    <dgm:pt modelId="{E161BE8E-356C-4A19-98F6-42515888F437}" type="pres">
      <dgm:prSet presAssocID="{32EE017F-D610-466A-A86A-F4300CC90962}" presName="vert1" presStyleCnt="0"/>
      <dgm:spPr/>
    </dgm:pt>
    <dgm:pt modelId="{02B9DCB3-C1C5-44DC-B3DC-749B4E35640A}" type="pres">
      <dgm:prSet presAssocID="{5A914DB1-7D66-4A1F-8464-B05D0A0A1430}" presName="thickLine" presStyleLbl="alignNode1" presStyleIdx="1" presStyleCnt="2"/>
      <dgm:spPr/>
    </dgm:pt>
    <dgm:pt modelId="{AA710A9E-5BC9-49FF-BDEA-F8D5826E1245}" type="pres">
      <dgm:prSet presAssocID="{5A914DB1-7D66-4A1F-8464-B05D0A0A1430}" presName="horz1" presStyleCnt="0"/>
      <dgm:spPr/>
    </dgm:pt>
    <dgm:pt modelId="{29D6E0B1-9CC2-4052-A75C-F9A616A34FB9}" type="pres">
      <dgm:prSet presAssocID="{5A914DB1-7D66-4A1F-8464-B05D0A0A1430}" presName="tx1" presStyleLbl="revTx" presStyleIdx="1" presStyleCnt="2"/>
      <dgm:spPr/>
    </dgm:pt>
    <dgm:pt modelId="{25A2D6D8-60B2-4D3C-8088-BD039796733E}" type="pres">
      <dgm:prSet presAssocID="{5A914DB1-7D66-4A1F-8464-B05D0A0A1430}" presName="vert1" presStyleCnt="0"/>
      <dgm:spPr/>
    </dgm:pt>
  </dgm:ptLst>
  <dgm:cxnLst>
    <dgm:cxn modelId="{A7670632-DF15-4E65-87AA-0E81E772FB76}" type="presOf" srcId="{5A914DB1-7D66-4A1F-8464-B05D0A0A1430}" destId="{29D6E0B1-9CC2-4052-A75C-F9A616A34FB9}" srcOrd="0" destOrd="0" presId="urn:microsoft.com/office/officeart/2008/layout/LinedList"/>
    <dgm:cxn modelId="{BA301E3F-E970-4237-A6BE-9673122E0CDE}" type="presOf" srcId="{5685678A-D482-410C-8509-2ECEB56DF8AC}" destId="{A9AEE206-75B2-40E2-B549-0F92FF5F52ED}" srcOrd="0" destOrd="0" presId="urn:microsoft.com/office/officeart/2008/layout/LinedList"/>
    <dgm:cxn modelId="{9B80CF66-F9D3-4833-A801-542B1F0B3040}" srcId="{5685678A-D482-410C-8509-2ECEB56DF8AC}" destId="{5A914DB1-7D66-4A1F-8464-B05D0A0A1430}" srcOrd="1" destOrd="0" parTransId="{2A6E4CE5-EA1D-445D-89DA-525D9FE0B654}" sibTransId="{FEADB143-6947-460B-80C3-BD32CFE624A1}"/>
    <dgm:cxn modelId="{618C1FE2-77F7-42EA-99B6-0F98B6BFB089}" type="presOf" srcId="{32EE017F-D610-466A-A86A-F4300CC90962}" destId="{D0381539-2FC9-495C-9FBE-93E7F1855359}" srcOrd="0" destOrd="0" presId="urn:microsoft.com/office/officeart/2008/layout/LinedList"/>
    <dgm:cxn modelId="{D78F55FE-B774-4A30-BF08-26732E8B13AF}" srcId="{5685678A-D482-410C-8509-2ECEB56DF8AC}" destId="{32EE017F-D610-466A-A86A-F4300CC90962}" srcOrd="0" destOrd="0" parTransId="{D9462899-72A9-423C-91FF-67D8F8CCA472}" sibTransId="{CF1F50D7-5F20-4051-AF26-13AF9C6A5585}"/>
    <dgm:cxn modelId="{88272B56-18C2-4678-B1FC-DF9AFAD8AB73}" type="presParOf" srcId="{A9AEE206-75B2-40E2-B549-0F92FF5F52ED}" destId="{30F14D99-749F-4D36-9539-B087D313B942}" srcOrd="0" destOrd="0" presId="urn:microsoft.com/office/officeart/2008/layout/LinedList"/>
    <dgm:cxn modelId="{4397A6C0-FA1D-48D3-B526-59C181AD62B9}" type="presParOf" srcId="{A9AEE206-75B2-40E2-B549-0F92FF5F52ED}" destId="{3A55CE9C-AED4-4DD4-930D-18D49BECB209}" srcOrd="1" destOrd="0" presId="urn:microsoft.com/office/officeart/2008/layout/LinedList"/>
    <dgm:cxn modelId="{154A63F6-1114-440A-9E98-A30D55A2EC8B}" type="presParOf" srcId="{3A55CE9C-AED4-4DD4-930D-18D49BECB209}" destId="{D0381539-2FC9-495C-9FBE-93E7F1855359}" srcOrd="0" destOrd="0" presId="urn:microsoft.com/office/officeart/2008/layout/LinedList"/>
    <dgm:cxn modelId="{2CE112F6-868E-4776-9C59-985D94000C14}" type="presParOf" srcId="{3A55CE9C-AED4-4DD4-930D-18D49BECB209}" destId="{E161BE8E-356C-4A19-98F6-42515888F437}" srcOrd="1" destOrd="0" presId="urn:microsoft.com/office/officeart/2008/layout/LinedList"/>
    <dgm:cxn modelId="{00213AC3-60BE-4C25-A341-AA1483550F3C}" type="presParOf" srcId="{A9AEE206-75B2-40E2-B549-0F92FF5F52ED}" destId="{02B9DCB3-C1C5-44DC-B3DC-749B4E35640A}" srcOrd="2" destOrd="0" presId="urn:microsoft.com/office/officeart/2008/layout/LinedList"/>
    <dgm:cxn modelId="{B09BE8BA-D023-4351-90A1-68037F6907F5}" type="presParOf" srcId="{A9AEE206-75B2-40E2-B549-0F92FF5F52ED}" destId="{AA710A9E-5BC9-49FF-BDEA-F8D5826E1245}" srcOrd="3" destOrd="0" presId="urn:microsoft.com/office/officeart/2008/layout/LinedList"/>
    <dgm:cxn modelId="{D4521473-9CD2-4E71-850C-5E0416544C3D}" type="presParOf" srcId="{AA710A9E-5BC9-49FF-BDEA-F8D5826E1245}" destId="{29D6E0B1-9CC2-4052-A75C-F9A616A34FB9}" srcOrd="0" destOrd="0" presId="urn:microsoft.com/office/officeart/2008/layout/LinedList"/>
    <dgm:cxn modelId="{2970B681-004B-4B0D-B80A-576EBC7FEBB4}" type="presParOf" srcId="{AA710A9E-5BC9-49FF-BDEA-F8D5826E1245}" destId="{25A2D6D8-60B2-4D3C-8088-BD03979673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C2D395-9F62-40E7-90C0-55F322447292}" type="doc">
      <dgm:prSet loTypeId="urn:microsoft.com/office/officeart/2005/8/layout/vList2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C78D299-E3B3-4563-909B-DA8350DE5413}">
      <dgm:prSet/>
      <dgm:spPr/>
      <dgm:t>
        <a:bodyPr/>
        <a:lstStyle/>
        <a:p>
          <a:r>
            <a:rPr lang="en-US" dirty="0"/>
            <a:t>Increment the position</a:t>
          </a:r>
        </a:p>
      </dgm:t>
    </dgm:pt>
    <dgm:pt modelId="{9BABC5DB-4677-4B65-9A86-5311604B83BC}" type="parTrans" cxnId="{CE89B89C-92CA-40C5-BBF9-5706EFD16BF5}">
      <dgm:prSet/>
      <dgm:spPr/>
      <dgm:t>
        <a:bodyPr/>
        <a:lstStyle/>
        <a:p>
          <a:endParaRPr lang="en-US"/>
        </a:p>
      </dgm:t>
    </dgm:pt>
    <dgm:pt modelId="{3573AFED-FA11-474A-8D4C-EBD97AB55A10}" type="sibTrans" cxnId="{CE89B89C-92CA-40C5-BBF9-5706EFD16BF5}">
      <dgm:prSet/>
      <dgm:spPr/>
      <dgm:t>
        <a:bodyPr/>
        <a:lstStyle/>
        <a:p>
          <a:endParaRPr lang="en-US"/>
        </a:p>
      </dgm:t>
    </dgm:pt>
    <dgm:pt modelId="{8D7FE7F7-2227-4CCD-880D-FA5BBDA1148A}">
      <dgm:prSet/>
      <dgm:spPr/>
      <dgm:t>
        <a:bodyPr/>
        <a:lstStyle/>
        <a:p>
          <a:r>
            <a:rPr lang="en-US" dirty="0"/>
            <a:t>Incrementing by a constant amount every frame gives a constant velocity</a:t>
          </a:r>
        </a:p>
      </dgm:t>
    </dgm:pt>
    <dgm:pt modelId="{0EF5BD47-DA07-43F7-BBE9-06DC86B5DAFE}" type="parTrans" cxnId="{B4965288-30A4-45F0-B4D6-8A9D11059568}">
      <dgm:prSet/>
      <dgm:spPr/>
      <dgm:t>
        <a:bodyPr/>
        <a:lstStyle/>
        <a:p>
          <a:endParaRPr lang="en-US"/>
        </a:p>
      </dgm:t>
    </dgm:pt>
    <dgm:pt modelId="{23E5C0D9-649B-4A94-B8D6-27E32DBDA779}" type="sibTrans" cxnId="{B4965288-30A4-45F0-B4D6-8A9D11059568}">
      <dgm:prSet/>
      <dgm:spPr/>
      <dgm:t>
        <a:bodyPr/>
        <a:lstStyle/>
        <a:p>
          <a:endParaRPr lang="en-US"/>
        </a:p>
      </dgm:t>
    </dgm:pt>
    <dgm:pt modelId="{03295484-31DE-4C0F-B8CB-754DC2B7DE75}">
      <dgm:prSet/>
      <dgm:spPr/>
      <dgm:t>
        <a:bodyPr/>
        <a:lstStyle/>
        <a:p>
          <a:r>
            <a:rPr lang="en-US" baseline="0" dirty="0"/>
            <a:t>Δ</a:t>
          </a:r>
          <a:endParaRPr lang="en-US" dirty="0"/>
        </a:p>
      </dgm:t>
    </dgm:pt>
    <dgm:pt modelId="{CD066BF9-DA8D-45D1-BE66-4162059A13DB}" type="parTrans" cxnId="{C303120A-2DEF-4283-9347-30784183BEA3}">
      <dgm:prSet/>
      <dgm:spPr/>
    </dgm:pt>
    <dgm:pt modelId="{57C935CA-C47E-4EDC-A9E4-5F872707E9BB}" type="sibTrans" cxnId="{C303120A-2DEF-4283-9347-30784183BEA3}">
      <dgm:prSet/>
      <dgm:spPr/>
    </dgm:pt>
    <dgm:pt modelId="{7E00257E-12F9-42B1-8EBD-3701798F6A3B}">
      <dgm:prSet/>
      <dgm:spPr/>
      <dgm:t>
        <a:bodyPr/>
        <a:lstStyle/>
        <a:p>
          <a:r>
            <a:rPr lang="en-US" dirty="0"/>
            <a:t>Difference or change</a:t>
          </a:r>
        </a:p>
      </dgm:t>
    </dgm:pt>
    <dgm:pt modelId="{B3945CBF-6BD3-47E0-9D15-8708EE8ECED5}" type="parTrans" cxnId="{CD7AC0C6-B852-4065-9C4A-D9556495B803}">
      <dgm:prSet/>
      <dgm:spPr/>
      <dgm:t>
        <a:bodyPr/>
        <a:lstStyle/>
        <a:p>
          <a:endParaRPr lang="en-US"/>
        </a:p>
      </dgm:t>
    </dgm:pt>
    <dgm:pt modelId="{7B1F8F3C-BBE2-4016-9EFF-76FEB56CEE73}" type="sibTrans" cxnId="{CD7AC0C6-B852-4065-9C4A-D9556495B803}">
      <dgm:prSet/>
      <dgm:spPr/>
      <dgm:t>
        <a:bodyPr/>
        <a:lstStyle/>
        <a:p>
          <a:endParaRPr lang="en-US"/>
        </a:p>
      </dgm:t>
    </dgm:pt>
    <dgm:pt modelId="{FECD548B-4340-48B7-971C-6CF79B191BD8}" type="pres">
      <dgm:prSet presAssocID="{05C2D395-9F62-40E7-90C0-55F322447292}" presName="linear" presStyleCnt="0">
        <dgm:presLayoutVars>
          <dgm:animLvl val="lvl"/>
          <dgm:resizeHandles val="exact"/>
        </dgm:presLayoutVars>
      </dgm:prSet>
      <dgm:spPr/>
    </dgm:pt>
    <dgm:pt modelId="{6C12E9A6-586D-456E-B31B-6ADDD3660589}" type="pres">
      <dgm:prSet presAssocID="{03295484-31DE-4C0F-B8CB-754DC2B7DE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D569CD-4BEC-441E-8C5D-9E28F66D87F7}" type="pres">
      <dgm:prSet presAssocID="{03295484-31DE-4C0F-B8CB-754DC2B7DE75}" presName="childText" presStyleLbl="revTx" presStyleIdx="0" presStyleCnt="2">
        <dgm:presLayoutVars>
          <dgm:bulletEnabled val="1"/>
        </dgm:presLayoutVars>
      </dgm:prSet>
      <dgm:spPr/>
    </dgm:pt>
    <dgm:pt modelId="{D2E8418A-CC7F-4F1D-AC6F-5BE5E691276B}" type="pres">
      <dgm:prSet presAssocID="{8C78D299-E3B3-4563-909B-DA8350DE54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6A2B646-55A8-4AB3-84CA-CC80E169937B}" type="pres">
      <dgm:prSet presAssocID="{8C78D299-E3B3-4563-909B-DA8350DE541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303120A-2DEF-4283-9347-30784183BEA3}" srcId="{05C2D395-9F62-40E7-90C0-55F322447292}" destId="{03295484-31DE-4C0F-B8CB-754DC2B7DE75}" srcOrd="0" destOrd="0" parTransId="{CD066BF9-DA8D-45D1-BE66-4162059A13DB}" sibTransId="{57C935CA-C47E-4EDC-A9E4-5F872707E9BB}"/>
    <dgm:cxn modelId="{C2EECE29-D388-4C41-A5A7-DF97221BEC96}" type="presOf" srcId="{05C2D395-9F62-40E7-90C0-55F322447292}" destId="{FECD548B-4340-48B7-971C-6CF79B191BD8}" srcOrd="0" destOrd="0" presId="urn:microsoft.com/office/officeart/2005/8/layout/vList2"/>
    <dgm:cxn modelId="{82633B35-B49F-48A8-B167-57853A81211B}" type="presOf" srcId="{7E00257E-12F9-42B1-8EBD-3701798F6A3B}" destId="{1CD569CD-4BEC-441E-8C5D-9E28F66D87F7}" srcOrd="0" destOrd="0" presId="urn:microsoft.com/office/officeart/2005/8/layout/vList2"/>
    <dgm:cxn modelId="{598A6244-621C-4BA6-AD43-26AEB128CE70}" type="presOf" srcId="{8D7FE7F7-2227-4CCD-880D-FA5BBDA1148A}" destId="{A6A2B646-55A8-4AB3-84CA-CC80E169937B}" srcOrd="0" destOrd="0" presId="urn:microsoft.com/office/officeart/2005/8/layout/vList2"/>
    <dgm:cxn modelId="{09CB6C53-CAFB-4E0F-863E-760D30FAA606}" type="presOf" srcId="{03295484-31DE-4C0F-B8CB-754DC2B7DE75}" destId="{6C12E9A6-586D-456E-B31B-6ADDD3660589}" srcOrd="0" destOrd="0" presId="urn:microsoft.com/office/officeart/2005/8/layout/vList2"/>
    <dgm:cxn modelId="{B4965288-30A4-45F0-B4D6-8A9D11059568}" srcId="{8C78D299-E3B3-4563-909B-DA8350DE5413}" destId="{8D7FE7F7-2227-4CCD-880D-FA5BBDA1148A}" srcOrd="0" destOrd="0" parTransId="{0EF5BD47-DA07-43F7-BBE9-06DC86B5DAFE}" sibTransId="{23E5C0D9-649B-4A94-B8D6-27E32DBDA779}"/>
    <dgm:cxn modelId="{CE89B89C-92CA-40C5-BBF9-5706EFD16BF5}" srcId="{05C2D395-9F62-40E7-90C0-55F322447292}" destId="{8C78D299-E3B3-4563-909B-DA8350DE5413}" srcOrd="1" destOrd="0" parTransId="{9BABC5DB-4677-4B65-9A86-5311604B83BC}" sibTransId="{3573AFED-FA11-474A-8D4C-EBD97AB55A10}"/>
    <dgm:cxn modelId="{CD7AC0C6-B852-4065-9C4A-D9556495B803}" srcId="{03295484-31DE-4C0F-B8CB-754DC2B7DE75}" destId="{7E00257E-12F9-42B1-8EBD-3701798F6A3B}" srcOrd="0" destOrd="0" parTransId="{B3945CBF-6BD3-47E0-9D15-8708EE8ECED5}" sibTransId="{7B1F8F3C-BBE2-4016-9EFF-76FEB56CEE73}"/>
    <dgm:cxn modelId="{25EA81DC-A3C2-468F-AE5B-C2B443DCCBD7}" type="presOf" srcId="{8C78D299-E3B3-4563-909B-DA8350DE5413}" destId="{D2E8418A-CC7F-4F1D-AC6F-5BE5E691276B}" srcOrd="0" destOrd="0" presId="urn:microsoft.com/office/officeart/2005/8/layout/vList2"/>
    <dgm:cxn modelId="{6223B77F-2CDD-442F-893B-99386CD912AF}" type="presParOf" srcId="{FECD548B-4340-48B7-971C-6CF79B191BD8}" destId="{6C12E9A6-586D-456E-B31B-6ADDD3660589}" srcOrd="0" destOrd="0" presId="urn:microsoft.com/office/officeart/2005/8/layout/vList2"/>
    <dgm:cxn modelId="{798110E2-C1CE-4D49-B283-57A6542397EA}" type="presParOf" srcId="{FECD548B-4340-48B7-971C-6CF79B191BD8}" destId="{1CD569CD-4BEC-441E-8C5D-9E28F66D87F7}" srcOrd="1" destOrd="0" presId="urn:microsoft.com/office/officeart/2005/8/layout/vList2"/>
    <dgm:cxn modelId="{58A91C59-FEC6-4805-A9BD-C7477D10847B}" type="presParOf" srcId="{FECD548B-4340-48B7-971C-6CF79B191BD8}" destId="{D2E8418A-CC7F-4F1D-AC6F-5BE5E691276B}" srcOrd="2" destOrd="0" presId="urn:microsoft.com/office/officeart/2005/8/layout/vList2"/>
    <dgm:cxn modelId="{D3FCB29C-4BEF-4291-B9D5-AE6307DF2BA2}" type="presParOf" srcId="{FECD548B-4340-48B7-971C-6CF79B191BD8}" destId="{A6A2B646-55A8-4AB3-84CA-CC80E169937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4EF721-DC6B-4AC7-ABE0-2076DCF627EC}" type="doc">
      <dgm:prSet loTypeId="urn:microsoft.com/office/officeart/2008/layout/LinedList" loCatId="list" qsTypeId="urn:microsoft.com/office/officeart/2005/8/quickstyle/simple1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572838FA-D443-4AC7-BD93-FE96D2B0653B}">
      <dgm:prSet/>
      <dgm:spPr/>
      <dgm:t>
        <a:bodyPr/>
        <a:lstStyle/>
        <a:p>
          <a:r>
            <a:rPr lang="en-US"/>
            <a:t>Make the rate of change of the position (“delta”) variable</a:t>
          </a:r>
        </a:p>
      </dgm:t>
    </dgm:pt>
    <dgm:pt modelId="{BD02276B-4F92-4C73-B4AC-7C7762CFF8E3}" type="parTrans" cxnId="{04BD0093-3045-4FE8-8680-83F66B2DFCAF}">
      <dgm:prSet/>
      <dgm:spPr/>
      <dgm:t>
        <a:bodyPr/>
        <a:lstStyle/>
        <a:p>
          <a:endParaRPr lang="en-US"/>
        </a:p>
      </dgm:t>
    </dgm:pt>
    <dgm:pt modelId="{A7E2DDF6-B15C-4386-9FB0-BEA0763F659F}" type="sibTrans" cxnId="{04BD0093-3045-4FE8-8680-83F66B2DFCAF}">
      <dgm:prSet/>
      <dgm:spPr/>
      <dgm:t>
        <a:bodyPr/>
        <a:lstStyle/>
        <a:p>
          <a:endParaRPr lang="en-US"/>
        </a:p>
      </dgm:t>
    </dgm:pt>
    <dgm:pt modelId="{04DB7623-119D-4460-8CBD-7ECCE22A5A2E}">
      <dgm:prSet/>
      <dgm:spPr/>
      <dgm:t>
        <a:bodyPr/>
        <a:lstStyle/>
        <a:p>
          <a:r>
            <a:rPr lang="en-US"/>
            <a:t>Use dx for the change in x and dy for the change in y</a:t>
          </a:r>
        </a:p>
      </dgm:t>
    </dgm:pt>
    <dgm:pt modelId="{D8DBEBB4-305D-4B55-B87B-6C1FEAB4C441}" type="parTrans" cxnId="{BE8D30DF-FC06-4EC9-893B-5B47130C7B19}">
      <dgm:prSet/>
      <dgm:spPr/>
      <dgm:t>
        <a:bodyPr/>
        <a:lstStyle/>
        <a:p>
          <a:endParaRPr lang="en-US"/>
        </a:p>
      </dgm:t>
    </dgm:pt>
    <dgm:pt modelId="{A6F2ADF4-7BD2-4D49-A994-59823AC0CBD6}" type="sibTrans" cxnId="{BE8D30DF-FC06-4EC9-893B-5B47130C7B19}">
      <dgm:prSet/>
      <dgm:spPr/>
      <dgm:t>
        <a:bodyPr/>
        <a:lstStyle/>
        <a:p>
          <a:endParaRPr lang="en-US"/>
        </a:p>
      </dgm:t>
    </dgm:pt>
    <dgm:pt modelId="{8BE8DF3A-FC80-4529-AFB6-5A7B90A1C73C}" type="pres">
      <dgm:prSet presAssocID="{E54EF721-DC6B-4AC7-ABE0-2076DCF627EC}" presName="vert0" presStyleCnt="0">
        <dgm:presLayoutVars>
          <dgm:dir/>
          <dgm:animOne val="branch"/>
          <dgm:animLvl val="lvl"/>
        </dgm:presLayoutVars>
      </dgm:prSet>
      <dgm:spPr/>
    </dgm:pt>
    <dgm:pt modelId="{24F06311-F86B-4E99-969B-ABADE1A16699}" type="pres">
      <dgm:prSet presAssocID="{572838FA-D443-4AC7-BD93-FE96D2B0653B}" presName="thickLine" presStyleLbl="alignNode1" presStyleIdx="0" presStyleCnt="2"/>
      <dgm:spPr/>
    </dgm:pt>
    <dgm:pt modelId="{C85ED024-D7F3-475C-813C-20ADFA99A005}" type="pres">
      <dgm:prSet presAssocID="{572838FA-D443-4AC7-BD93-FE96D2B0653B}" presName="horz1" presStyleCnt="0"/>
      <dgm:spPr/>
    </dgm:pt>
    <dgm:pt modelId="{2FDE1667-AABB-4281-A516-7922DBC6607F}" type="pres">
      <dgm:prSet presAssocID="{572838FA-D443-4AC7-BD93-FE96D2B0653B}" presName="tx1" presStyleLbl="revTx" presStyleIdx="0" presStyleCnt="2"/>
      <dgm:spPr/>
    </dgm:pt>
    <dgm:pt modelId="{1A008D3D-B3B5-4DFB-9EB3-2469B5BC1A09}" type="pres">
      <dgm:prSet presAssocID="{572838FA-D443-4AC7-BD93-FE96D2B0653B}" presName="vert1" presStyleCnt="0"/>
      <dgm:spPr/>
    </dgm:pt>
    <dgm:pt modelId="{CB6FD180-835B-43AF-850C-30498878DB1E}" type="pres">
      <dgm:prSet presAssocID="{04DB7623-119D-4460-8CBD-7ECCE22A5A2E}" presName="thickLine" presStyleLbl="alignNode1" presStyleIdx="1" presStyleCnt="2"/>
      <dgm:spPr/>
    </dgm:pt>
    <dgm:pt modelId="{95843F2B-E2AC-4DBF-BEBB-6933C1EDA3F5}" type="pres">
      <dgm:prSet presAssocID="{04DB7623-119D-4460-8CBD-7ECCE22A5A2E}" presName="horz1" presStyleCnt="0"/>
      <dgm:spPr/>
    </dgm:pt>
    <dgm:pt modelId="{7857B0AA-3680-473C-9DF4-732991ED2361}" type="pres">
      <dgm:prSet presAssocID="{04DB7623-119D-4460-8CBD-7ECCE22A5A2E}" presName="tx1" presStyleLbl="revTx" presStyleIdx="1" presStyleCnt="2"/>
      <dgm:spPr/>
    </dgm:pt>
    <dgm:pt modelId="{BE849EB1-2529-41DD-8334-210A932D976E}" type="pres">
      <dgm:prSet presAssocID="{04DB7623-119D-4460-8CBD-7ECCE22A5A2E}" presName="vert1" presStyleCnt="0"/>
      <dgm:spPr/>
    </dgm:pt>
  </dgm:ptLst>
  <dgm:cxnLst>
    <dgm:cxn modelId="{9D5DD83F-0C9C-42F3-BA94-20669D4BA27A}" type="presOf" srcId="{572838FA-D443-4AC7-BD93-FE96D2B0653B}" destId="{2FDE1667-AABB-4281-A516-7922DBC6607F}" srcOrd="0" destOrd="0" presId="urn:microsoft.com/office/officeart/2008/layout/LinedList"/>
    <dgm:cxn modelId="{2D268365-1525-4394-94F2-B6D37DDCBFDA}" type="presOf" srcId="{04DB7623-119D-4460-8CBD-7ECCE22A5A2E}" destId="{7857B0AA-3680-473C-9DF4-732991ED2361}" srcOrd="0" destOrd="0" presId="urn:microsoft.com/office/officeart/2008/layout/LinedList"/>
    <dgm:cxn modelId="{58C4D073-0BD1-4103-B5A9-5BA1482E446C}" type="presOf" srcId="{E54EF721-DC6B-4AC7-ABE0-2076DCF627EC}" destId="{8BE8DF3A-FC80-4529-AFB6-5A7B90A1C73C}" srcOrd="0" destOrd="0" presId="urn:microsoft.com/office/officeart/2008/layout/LinedList"/>
    <dgm:cxn modelId="{04BD0093-3045-4FE8-8680-83F66B2DFCAF}" srcId="{E54EF721-DC6B-4AC7-ABE0-2076DCF627EC}" destId="{572838FA-D443-4AC7-BD93-FE96D2B0653B}" srcOrd="0" destOrd="0" parTransId="{BD02276B-4F92-4C73-B4AC-7C7762CFF8E3}" sibTransId="{A7E2DDF6-B15C-4386-9FB0-BEA0763F659F}"/>
    <dgm:cxn modelId="{BE8D30DF-FC06-4EC9-893B-5B47130C7B19}" srcId="{E54EF721-DC6B-4AC7-ABE0-2076DCF627EC}" destId="{04DB7623-119D-4460-8CBD-7ECCE22A5A2E}" srcOrd="1" destOrd="0" parTransId="{D8DBEBB4-305D-4B55-B87B-6C1FEAB4C441}" sibTransId="{A6F2ADF4-7BD2-4D49-A994-59823AC0CBD6}"/>
    <dgm:cxn modelId="{827A3065-53A2-47AE-9150-6CB8590ED0EC}" type="presParOf" srcId="{8BE8DF3A-FC80-4529-AFB6-5A7B90A1C73C}" destId="{24F06311-F86B-4E99-969B-ABADE1A16699}" srcOrd="0" destOrd="0" presId="urn:microsoft.com/office/officeart/2008/layout/LinedList"/>
    <dgm:cxn modelId="{C8B35AF4-6F5D-435F-995D-197E38EBBF6B}" type="presParOf" srcId="{8BE8DF3A-FC80-4529-AFB6-5A7B90A1C73C}" destId="{C85ED024-D7F3-475C-813C-20ADFA99A005}" srcOrd="1" destOrd="0" presId="urn:microsoft.com/office/officeart/2008/layout/LinedList"/>
    <dgm:cxn modelId="{62EC23F8-DCA1-419B-89BC-BC9989126240}" type="presParOf" srcId="{C85ED024-D7F3-475C-813C-20ADFA99A005}" destId="{2FDE1667-AABB-4281-A516-7922DBC6607F}" srcOrd="0" destOrd="0" presId="urn:microsoft.com/office/officeart/2008/layout/LinedList"/>
    <dgm:cxn modelId="{683E3357-166A-4DAE-97A0-B237A98C9C78}" type="presParOf" srcId="{C85ED024-D7F3-475C-813C-20ADFA99A005}" destId="{1A008D3D-B3B5-4DFB-9EB3-2469B5BC1A09}" srcOrd="1" destOrd="0" presId="urn:microsoft.com/office/officeart/2008/layout/LinedList"/>
    <dgm:cxn modelId="{A60A074E-6028-419D-A5FE-43E4A1191D59}" type="presParOf" srcId="{8BE8DF3A-FC80-4529-AFB6-5A7B90A1C73C}" destId="{CB6FD180-835B-43AF-850C-30498878DB1E}" srcOrd="2" destOrd="0" presId="urn:microsoft.com/office/officeart/2008/layout/LinedList"/>
    <dgm:cxn modelId="{8953D109-2838-4196-869C-D7EACE0905B1}" type="presParOf" srcId="{8BE8DF3A-FC80-4529-AFB6-5A7B90A1C73C}" destId="{95843F2B-E2AC-4DBF-BEBB-6933C1EDA3F5}" srcOrd="3" destOrd="0" presId="urn:microsoft.com/office/officeart/2008/layout/LinedList"/>
    <dgm:cxn modelId="{6BB678BB-CF8E-46D6-9C74-C00BC8B25755}" type="presParOf" srcId="{95843F2B-E2AC-4DBF-BEBB-6933C1EDA3F5}" destId="{7857B0AA-3680-473C-9DF4-732991ED2361}" srcOrd="0" destOrd="0" presId="urn:microsoft.com/office/officeart/2008/layout/LinedList"/>
    <dgm:cxn modelId="{3D107E63-C5AB-439D-8E3C-F961A09608CF}" type="presParOf" srcId="{95843F2B-E2AC-4DBF-BEBB-6933C1EDA3F5}" destId="{BE849EB1-2529-41DD-8334-210A932D97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3C14C4-782A-4777-A18D-28ED1B899E6D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DDF0488-124B-4DC2-BA79-FE65930892FD}">
      <dgm:prSet/>
      <dgm:spPr/>
      <dgm:t>
        <a:bodyPr/>
        <a:lstStyle/>
        <a:p>
          <a:r>
            <a:rPr lang="en-US"/>
            <a:t>Right now, the ball flies off the screen</a:t>
          </a:r>
        </a:p>
      </dgm:t>
    </dgm:pt>
    <dgm:pt modelId="{B42E9EB5-7F09-4C84-92E6-B10EE4C60203}" type="parTrans" cxnId="{37458D60-E507-46C6-AC79-70E0EC08F9AC}">
      <dgm:prSet/>
      <dgm:spPr/>
      <dgm:t>
        <a:bodyPr/>
        <a:lstStyle/>
        <a:p>
          <a:endParaRPr lang="en-US"/>
        </a:p>
      </dgm:t>
    </dgm:pt>
    <dgm:pt modelId="{F40C39BD-A661-4905-956E-EC39B43DF0BB}" type="sibTrans" cxnId="{37458D60-E507-46C6-AC79-70E0EC08F9AC}">
      <dgm:prSet/>
      <dgm:spPr/>
      <dgm:t>
        <a:bodyPr/>
        <a:lstStyle/>
        <a:p>
          <a:endParaRPr lang="en-US"/>
        </a:p>
      </dgm:t>
    </dgm:pt>
    <dgm:pt modelId="{B7E6778F-7CDF-44D4-BBBC-8A4B76E91E48}">
      <dgm:prSet/>
      <dgm:spPr/>
      <dgm:t>
        <a:bodyPr/>
        <a:lstStyle/>
        <a:p>
          <a:r>
            <a:rPr lang="en-US" dirty="0"/>
            <a:t>Reverse the direction when the ball gets to the edge</a:t>
          </a:r>
        </a:p>
      </dgm:t>
    </dgm:pt>
    <dgm:pt modelId="{1D187730-D1CB-4C30-A69D-022BD809A7C8}" type="parTrans" cxnId="{F0D72DDF-B002-4920-B3CA-B14A13ACEF71}">
      <dgm:prSet/>
      <dgm:spPr/>
      <dgm:t>
        <a:bodyPr/>
        <a:lstStyle/>
        <a:p>
          <a:endParaRPr lang="en-US"/>
        </a:p>
      </dgm:t>
    </dgm:pt>
    <dgm:pt modelId="{F417624F-5198-4957-B387-D6556FB84F4B}" type="sibTrans" cxnId="{F0D72DDF-B002-4920-B3CA-B14A13ACEF71}">
      <dgm:prSet/>
      <dgm:spPr/>
      <dgm:t>
        <a:bodyPr/>
        <a:lstStyle/>
        <a:p>
          <a:endParaRPr lang="en-US"/>
        </a:p>
      </dgm:t>
    </dgm:pt>
    <dgm:pt modelId="{57D4287F-EF3D-4ADA-BCCF-97D718562E15}">
      <dgm:prSet/>
      <dgm:spPr/>
      <dgm:t>
        <a:bodyPr/>
        <a:lstStyle/>
        <a:p>
          <a:r>
            <a:rPr lang="en-US" dirty="0"/>
            <a:t>Now it “bounces” off the edge</a:t>
          </a:r>
        </a:p>
      </dgm:t>
    </dgm:pt>
    <dgm:pt modelId="{B05C811F-CE58-4D16-BC85-2B59ABCE6076}" type="parTrans" cxnId="{1DDA790D-7BFF-4727-9C61-0A8AF8C9FF80}">
      <dgm:prSet/>
      <dgm:spPr/>
      <dgm:t>
        <a:bodyPr/>
        <a:lstStyle/>
        <a:p>
          <a:endParaRPr lang="en-US"/>
        </a:p>
      </dgm:t>
    </dgm:pt>
    <dgm:pt modelId="{2AAAAA4A-8005-47D2-BC2E-BCE2DF9B7554}" type="sibTrans" cxnId="{1DDA790D-7BFF-4727-9C61-0A8AF8C9FF80}">
      <dgm:prSet/>
      <dgm:spPr/>
      <dgm:t>
        <a:bodyPr/>
        <a:lstStyle/>
        <a:p>
          <a:endParaRPr lang="en-US"/>
        </a:p>
      </dgm:t>
    </dgm:pt>
    <dgm:pt modelId="{8920B105-0E9D-4C9C-AFED-E431A99378A3}" type="pres">
      <dgm:prSet presAssocID="{563C14C4-782A-4777-A18D-28ED1B899E6D}" presName="linear" presStyleCnt="0">
        <dgm:presLayoutVars>
          <dgm:animLvl val="lvl"/>
          <dgm:resizeHandles val="exact"/>
        </dgm:presLayoutVars>
      </dgm:prSet>
      <dgm:spPr/>
    </dgm:pt>
    <dgm:pt modelId="{8E457C03-6CCA-406E-AE14-0EC0B69D3FD8}" type="pres">
      <dgm:prSet presAssocID="{1DDF0488-124B-4DC2-BA79-FE65930892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F984FD-AF88-4127-978D-2138BE7B7184}" type="pres">
      <dgm:prSet presAssocID="{F40C39BD-A661-4905-956E-EC39B43DF0BB}" presName="spacer" presStyleCnt="0"/>
      <dgm:spPr/>
    </dgm:pt>
    <dgm:pt modelId="{857C0F31-7CFA-4EF8-935E-066BDFD7F07E}" type="pres">
      <dgm:prSet presAssocID="{B7E6778F-7CDF-44D4-BBBC-8A4B76E91E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C82090-A958-4477-A472-17FDA7867FC4}" type="pres">
      <dgm:prSet presAssocID="{F417624F-5198-4957-B387-D6556FB84F4B}" presName="spacer" presStyleCnt="0"/>
      <dgm:spPr/>
    </dgm:pt>
    <dgm:pt modelId="{FA88A9C7-735F-4C9F-8E17-05E15A9CEE59}" type="pres">
      <dgm:prSet presAssocID="{57D4287F-EF3D-4ADA-BCCF-97D718562E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DDA790D-7BFF-4727-9C61-0A8AF8C9FF80}" srcId="{563C14C4-782A-4777-A18D-28ED1B899E6D}" destId="{57D4287F-EF3D-4ADA-BCCF-97D718562E15}" srcOrd="2" destOrd="0" parTransId="{B05C811F-CE58-4D16-BC85-2B59ABCE6076}" sibTransId="{2AAAAA4A-8005-47D2-BC2E-BCE2DF9B7554}"/>
    <dgm:cxn modelId="{5C9FEB29-AD4C-4367-A19C-9A9860EFBDE7}" type="presOf" srcId="{57D4287F-EF3D-4ADA-BCCF-97D718562E15}" destId="{FA88A9C7-735F-4C9F-8E17-05E15A9CEE59}" srcOrd="0" destOrd="0" presId="urn:microsoft.com/office/officeart/2005/8/layout/vList2"/>
    <dgm:cxn modelId="{37458D60-E507-46C6-AC79-70E0EC08F9AC}" srcId="{563C14C4-782A-4777-A18D-28ED1B899E6D}" destId="{1DDF0488-124B-4DC2-BA79-FE65930892FD}" srcOrd="0" destOrd="0" parTransId="{B42E9EB5-7F09-4C84-92E6-B10EE4C60203}" sibTransId="{F40C39BD-A661-4905-956E-EC39B43DF0BB}"/>
    <dgm:cxn modelId="{7F16888D-7426-4B97-B1F8-C1EBD08029DD}" type="presOf" srcId="{1DDF0488-124B-4DC2-BA79-FE65930892FD}" destId="{8E457C03-6CCA-406E-AE14-0EC0B69D3FD8}" srcOrd="0" destOrd="0" presId="urn:microsoft.com/office/officeart/2005/8/layout/vList2"/>
    <dgm:cxn modelId="{FF19F69E-13F6-416A-83DE-D0AD85E48339}" type="presOf" srcId="{563C14C4-782A-4777-A18D-28ED1B899E6D}" destId="{8920B105-0E9D-4C9C-AFED-E431A99378A3}" srcOrd="0" destOrd="0" presId="urn:microsoft.com/office/officeart/2005/8/layout/vList2"/>
    <dgm:cxn modelId="{F0D72DDF-B002-4920-B3CA-B14A13ACEF71}" srcId="{563C14C4-782A-4777-A18D-28ED1B899E6D}" destId="{B7E6778F-7CDF-44D4-BBBC-8A4B76E91E48}" srcOrd="1" destOrd="0" parTransId="{1D187730-D1CB-4C30-A69D-022BD809A7C8}" sibTransId="{F417624F-5198-4957-B387-D6556FB84F4B}"/>
    <dgm:cxn modelId="{4CA649EA-956D-4D4F-8C39-C8F1D9E3754F}" type="presOf" srcId="{B7E6778F-7CDF-44D4-BBBC-8A4B76E91E48}" destId="{857C0F31-7CFA-4EF8-935E-066BDFD7F07E}" srcOrd="0" destOrd="0" presId="urn:microsoft.com/office/officeart/2005/8/layout/vList2"/>
    <dgm:cxn modelId="{7DA36AAC-9ED9-4DBB-8053-5EC7832EB9BF}" type="presParOf" srcId="{8920B105-0E9D-4C9C-AFED-E431A99378A3}" destId="{8E457C03-6CCA-406E-AE14-0EC0B69D3FD8}" srcOrd="0" destOrd="0" presId="urn:microsoft.com/office/officeart/2005/8/layout/vList2"/>
    <dgm:cxn modelId="{6D209697-3E13-43EA-B6E9-6642D61045A1}" type="presParOf" srcId="{8920B105-0E9D-4C9C-AFED-E431A99378A3}" destId="{6EF984FD-AF88-4127-978D-2138BE7B7184}" srcOrd="1" destOrd="0" presId="urn:microsoft.com/office/officeart/2005/8/layout/vList2"/>
    <dgm:cxn modelId="{A4064FB4-8A9F-444C-9E35-5CB0A77E9C4B}" type="presParOf" srcId="{8920B105-0E9D-4C9C-AFED-E431A99378A3}" destId="{857C0F31-7CFA-4EF8-935E-066BDFD7F07E}" srcOrd="2" destOrd="0" presId="urn:microsoft.com/office/officeart/2005/8/layout/vList2"/>
    <dgm:cxn modelId="{7D8B8C09-8005-4D55-9D32-18A291F22387}" type="presParOf" srcId="{8920B105-0E9D-4C9C-AFED-E431A99378A3}" destId="{A4C82090-A958-4477-A472-17FDA7867FC4}" srcOrd="3" destOrd="0" presId="urn:microsoft.com/office/officeart/2005/8/layout/vList2"/>
    <dgm:cxn modelId="{AA18C32E-7D5D-4E26-BF49-770F14C39950}" type="presParOf" srcId="{8920B105-0E9D-4C9C-AFED-E431A99378A3}" destId="{FA88A9C7-735F-4C9F-8E17-05E15A9CEE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ED54A-9440-437C-B4AB-6F1EFB92363E}">
      <dsp:nvSpPr>
        <dsp:cNvPr id="0" name=""/>
        <dsp:cNvSpPr/>
      </dsp:nvSpPr>
      <dsp:spPr>
        <a:xfrm>
          <a:off x="0" y="172999"/>
          <a:ext cx="7289800" cy="141453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So far, the positions of the items we’ve drawn have been constant</a:t>
          </a:r>
        </a:p>
      </dsp:txBody>
      <dsp:txXfrm>
        <a:off x="69052" y="242051"/>
        <a:ext cx="7151696" cy="1276426"/>
      </dsp:txXfrm>
    </dsp:sp>
    <dsp:sp modelId="{34A09AFB-65CA-4366-8B15-98C020F66FFF}">
      <dsp:nvSpPr>
        <dsp:cNvPr id="0" name=""/>
        <dsp:cNvSpPr/>
      </dsp:nvSpPr>
      <dsp:spPr>
        <a:xfrm>
          <a:off x="0" y="1587530"/>
          <a:ext cx="7289800" cy="84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5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 dirty="0" err="1"/>
            <a:t>pygame.draw.circle</a:t>
          </a:r>
          <a:r>
            <a:rPr lang="en-US" sz="3000" kern="1200" dirty="0"/>
            <a:t>(canvas, teal, (320, 345), 50)</a:t>
          </a:r>
        </a:p>
      </dsp:txBody>
      <dsp:txXfrm>
        <a:off x="0" y="1587530"/>
        <a:ext cx="7289800" cy="847665"/>
      </dsp:txXfrm>
    </dsp:sp>
    <dsp:sp modelId="{212BBA9D-1455-4A48-A8C4-F7DFE93A4C56}">
      <dsp:nvSpPr>
        <dsp:cNvPr id="0" name=""/>
        <dsp:cNvSpPr/>
      </dsp:nvSpPr>
      <dsp:spPr>
        <a:xfrm>
          <a:off x="0" y="2435194"/>
          <a:ext cx="7289800" cy="141453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(320,345) is constant, so the circle is redrawn there every frame</a:t>
          </a:r>
        </a:p>
      </dsp:txBody>
      <dsp:txXfrm>
        <a:off x="69052" y="2504246"/>
        <a:ext cx="7151696" cy="12764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1A7D8-C37E-4FD3-BA77-858B5E152BCE}">
      <dsp:nvSpPr>
        <dsp:cNvPr id="0" name=""/>
        <dsp:cNvSpPr/>
      </dsp:nvSpPr>
      <dsp:spPr>
        <a:xfrm>
          <a:off x="0" y="6387"/>
          <a:ext cx="7290197" cy="126945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Edges of the screen are when x or y are max or min values</a:t>
          </a:r>
        </a:p>
      </dsp:txBody>
      <dsp:txXfrm>
        <a:off x="61969" y="68356"/>
        <a:ext cx="7166259" cy="1145512"/>
      </dsp:txXfrm>
    </dsp:sp>
    <dsp:sp modelId="{064A3F5A-E749-4C71-BFBA-BE13BAF322C3}">
      <dsp:nvSpPr>
        <dsp:cNvPr id="0" name=""/>
        <dsp:cNvSpPr/>
      </dsp:nvSpPr>
      <dsp:spPr>
        <a:xfrm>
          <a:off x="0" y="1376637"/>
          <a:ext cx="7290197" cy="126945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0 is the min and the resolution is the max</a:t>
          </a:r>
        </a:p>
      </dsp:txBody>
      <dsp:txXfrm>
        <a:off x="61969" y="1438606"/>
        <a:ext cx="7166259" cy="1145512"/>
      </dsp:txXfrm>
    </dsp:sp>
    <dsp:sp modelId="{311270DF-B045-4002-A306-3652351FC45E}">
      <dsp:nvSpPr>
        <dsp:cNvPr id="0" name=""/>
        <dsp:cNvSpPr/>
      </dsp:nvSpPr>
      <dsp:spPr>
        <a:xfrm>
          <a:off x="0" y="2746887"/>
          <a:ext cx="7290197" cy="126945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So if the position is at one of those values, it’s at an edge</a:t>
          </a:r>
        </a:p>
      </dsp:txBody>
      <dsp:txXfrm>
        <a:off x="61969" y="2808856"/>
        <a:ext cx="7166259" cy="114551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10FD8-AFA2-429A-98BD-F222EFB912E9}">
      <dsp:nvSpPr>
        <dsp:cNvPr id="0" name=""/>
        <dsp:cNvSpPr/>
      </dsp:nvSpPr>
      <dsp:spPr>
        <a:xfrm>
          <a:off x="0" y="427542"/>
          <a:ext cx="7290197" cy="15233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Reverse the direction simply by negating it</a:t>
          </a:r>
        </a:p>
      </dsp:txBody>
      <dsp:txXfrm>
        <a:off x="74363" y="501905"/>
        <a:ext cx="7141471" cy="1374614"/>
      </dsp:txXfrm>
    </dsp:sp>
    <dsp:sp modelId="{4278803E-4DED-4D2B-94B3-F9120BFC2F3B}">
      <dsp:nvSpPr>
        <dsp:cNvPr id="0" name=""/>
        <dsp:cNvSpPr/>
      </dsp:nvSpPr>
      <dsp:spPr>
        <a:xfrm>
          <a:off x="0" y="2071842"/>
          <a:ext cx="7290197" cy="152334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This is why using a variable (dx or dy) for the direction is useful!</a:t>
          </a:r>
        </a:p>
      </dsp:txBody>
      <dsp:txXfrm>
        <a:off x="74363" y="2146205"/>
        <a:ext cx="7141471" cy="13746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06311-F86B-4E99-969B-ABADE1A16699}">
      <dsp:nvSpPr>
        <dsp:cNvPr id="0" name=""/>
        <dsp:cNvSpPr/>
      </dsp:nvSpPr>
      <dsp:spPr>
        <a:xfrm>
          <a:off x="0" y="0"/>
          <a:ext cx="4231481" cy="0"/>
        </a:xfrm>
        <a:prstGeom prst="lin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E1667-AABB-4281-A516-7922DBC6607F}">
      <dsp:nvSpPr>
        <dsp:cNvPr id="0" name=""/>
        <dsp:cNvSpPr/>
      </dsp:nvSpPr>
      <dsp:spPr>
        <a:xfrm>
          <a:off x="0" y="0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If the position is an edge</a:t>
          </a:r>
        </a:p>
      </dsp:txBody>
      <dsp:txXfrm>
        <a:off x="0" y="0"/>
        <a:ext cx="4231481" cy="2460625"/>
      </dsp:txXfrm>
    </dsp:sp>
    <dsp:sp modelId="{CB6FD180-835B-43AF-850C-30498878DB1E}">
      <dsp:nvSpPr>
        <dsp:cNvPr id="0" name=""/>
        <dsp:cNvSpPr/>
      </dsp:nvSpPr>
      <dsp:spPr>
        <a:xfrm>
          <a:off x="0" y="2460625"/>
          <a:ext cx="4231481" cy="0"/>
        </a:xfrm>
        <a:prstGeom prst="line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5875" cap="flat" cmpd="sng" algn="ctr">
          <a:solidFill>
            <a:schemeClr val="accent6">
              <a:shade val="50000"/>
              <a:hueOff val="368424"/>
              <a:satOff val="-16105"/>
              <a:lumOff val="43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B0AA-3680-473C-9DF4-732991ED2361}">
      <dsp:nvSpPr>
        <dsp:cNvPr id="0" name=""/>
        <dsp:cNvSpPr/>
      </dsp:nvSpPr>
      <dsp:spPr>
        <a:xfrm>
          <a:off x="0" y="2460625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Reverse the position</a:t>
          </a:r>
        </a:p>
      </dsp:txBody>
      <dsp:txXfrm>
        <a:off x="0" y="2460625"/>
        <a:ext cx="4231481" cy="24606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AD682-889F-4C8F-8D3F-D3D0165904B8}">
      <dsp:nvSpPr>
        <dsp:cNvPr id="0" name=""/>
        <dsp:cNvSpPr/>
      </dsp:nvSpPr>
      <dsp:spPr>
        <a:xfrm>
          <a:off x="0" y="2391"/>
          <a:ext cx="43005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E933F11-32A1-43F0-9180-BEFFFA347B6D}">
      <dsp:nvSpPr>
        <dsp:cNvPr id="0" name=""/>
        <dsp:cNvSpPr/>
      </dsp:nvSpPr>
      <dsp:spPr>
        <a:xfrm>
          <a:off x="0" y="2391"/>
          <a:ext cx="4300537" cy="163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center of the circle is drawn at the position</a:t>
          </a:r>
        </a:p>
      </dsp:txBody>
      <dsp:txXfrm>
        <a:off x="0" y="2391"/>
        <a:ext cx="4300537" cy="1630884"/>
      </dsp:txXfrm>
    </dsp:sp>
    <dsp:sp modelId="{08F9AF21-C9AA-4DF7-80D3-B748025F0C86}">
      <dsp:nvSpPr>
        <dsp:cNvPr id="0" name=""/>
        <dsp:cNvSpPr/>
      </dsp:nvSpPr>
      <dsp:spPr>
        <a:xfrm>
          <a:off x="0" y="1633276"/>
          <a:ext cx="43005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B1DCCA-27F1-4DEC-9CDC-DB4B4204FBCF}">
      <dsp:nvSpPr>
        <dsp:cNvPr id="0" name=""/>
        <dsp:cNvSpPr/>
      </dsp:nvSpPr>
      <dsp:spPr>
        <a:xfrm>
          <a:off x="0" y="1633276"/>
          <a:ext cx="4300537" cy="163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The top left corner of a rectangle is drawn at the positon</a:t>
          </a:r>
        </a:p>
      </dsp:txBody>
      <dsp:txXfrm>
        <a:off x="0" y="1633276"/>
        <a:ext cx="4300537" cy="1630884"/>
      </dsp:txXfrm>
    </dsp:sp>
    <dsp:sp modelId="{8131EA2C-47DE-45A6-8815-E7DD9AFE46FD}">
      <dsp:nvSpPr>
        <dsp:cNvPr id="0" name=""/>
        <dsp:cNvSpPr/>
      </dsp:nvSpPr>
      <dsp:spPr>
        <a:xfrm>
          <a:off x="0" y="3264160"/>
          <a:ext cx="43005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B3B3EB3-2418-485D-9C6B-B5A7D3DE95AF}">
      <dsp:nvSpPr>
        <dsp:cNvPr id="0" name=""/>
        <dsp:cNvSpPr/>
      </dsp:nvSpPr>
      <dsp:spPr>
        <a:xfrm>
          <a:off x="0" y="3264160"/>
          <a:ext cx="4300537" cy="1630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Account for the size of the shape in your calculations</a:t>
          </a:r>
        </a:p>
      </dsp:txBody>
      <dsp:txXfrm>
        <a:off x="0" y="3264160"/>
        <a:ext cx="4300537" cy="163088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A8F0C-B361-499E-A9A9-B5FB8AC1273B}">
      <dsp:nvSpPr>
        <dsp:cNvPr id="0" name=""/>
        <dsp:cNvSpPr/>
      </dsp:nvSpPr>
      <dsp:spPr>
        <a:xfrm>
          <a:off x="6072791" y="1856"/>
          <a:ext cx="1214558" cy="96148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2A256-7A95-480D-ACCB-971999B919C5}">
      <dsp:nvSpPr>
        <dsp:cNvPr id="0" name=""/>
        <dsp:cNvSpPr/>
      </dsp:nvSpPr>
      <dsp:spPr>
        <a:xfrm>
          <a:off x="608773" y="0"/>
          <a:ext cx="6072791" cy="9614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68" tIns="94973" rIns="16068" bIns="9497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Make something happen on a key press:</a:t>
          </a:r>
        </a:p>
      </dsp:txBody>
      <dsp:txXfrm>
        <a:off x="608773" y="0"/>
        <a:ext cx="6072791" cy="961486"/>
      </dsp:txXfrm>
    </dsp:sp>
    <dsp:sp modelId="{2C09A8A5-F2DA-4566-AA10-A4FEF5576BCC}">
      <dsp:nvSpPr>
        <dsp:cNvPr id="0" name=""/>
        <dsp:cNvSpPr/>
      </dsp:nvSpPr>
      <dsp:spPr>
        <a:xfrm>
          <a:off x="1458039" y="1021031"/>
          <a:ext cx="5832157" cy="961486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60" tIns="244218" rIns="113160" bIns="244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 for the event (KEYDOWN)</a:t>
          </a:r>
        </a:p>
      </dsp:txBody>
      <dsp:txXfrm>
        <a:off x="1458039" y="1021031"/>
        <a:ext cx="5832157" cy="961486"/>
      </dsp:txXfrm>
    </dsp:sp>
    <dsp:sp modelId="{A95496EC-EEA8-4E7A-95CC-256B2CBB4EA2}">
      <dsp:nvSpPr>
        <dsp:cNvPr id="0" name=""/>
        <dsp:cNvSpPr/>
      </dsp:nvSpPr>
      <dsp:spPr>
        <a:xfrm>
          <a:off x="0" y="1021031"/>
          <a:ext cx="1458039" cy="961486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5875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55" tIns="94973" rIns="77155" bIns="9497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Check</a:t>
          </a:r>
        </a:p>
      </dsp:txBody>
      <dsp:txXfrm>
        <a:off x="0" y="1021031"/>
        <a:ext cx="1458039" cy="961486"/>
      </dsp:txXfrm>
    </dsp:sp>
    <dsp:sp modelId="{FA6BAFD5-E030-4D71-A592-F2EC8D6C3997}">
      <dsp:nvSpPr>
        <dsp:cNvPr id="0" name=""/>
        <dsp:cNvSpPr/>
      </dsp:nvSpPr>
      <dsp:spPr>
        <a:xfrm>
          <a:off x="1458039" y="2040207"/>
          <a:ext cx="5832157" cy="961486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60" tIns="244218" rIns="113160" bIns="244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Check for the particular key</a:t>
          </a:r>
        </a:p>
      </dsp:txBody>
      <dsp:txXfrm>
        <a:off x="1458039" y="2040207"/>
        <a:ext cx="5832157" cy="961486"/>
      </dsp:txXfrm>
    </dsp:sp>
    <dsp:sp modelId="{5A190987-497D-4DC0-B9A9-66C73C57F94C}">
      <dsp:nvSpPr>
        <dsp:cNvPr id="0" name=""/>
        <dsp:cNvSpPr/>
      </dsp:nvSpPr>
      <dsp:spPr>
        <a:xfrm>
          <a:off x="0" y="2040207"/>
          <a:ext cx="1458039" cy="961486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5875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55" tIns="94973" rIns="77155" bIns="9497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Check</a:t>
          </a:r>
        </a:p>
      </dsp:txBody>
      <dsp:txXfrm>
        <a:off x="0" y="2040207"/>
        <a:ext cx="1458039" cy="961486"/>
      </dsp:txXfrm>
    </dsp:sp>
    <dsp:sp modelId="{B37EAE1D-A157-4164-82A6-8618E6A5D2FE}">
      <dsp:nvSpPr>
        <dsp:cNvPr id="0" name=""/>
        <dsp:cNvSpPr/>
      </dsp:nvSpPr>
      <dsp:spPr>
        <a:xfrm>
          <a:off x="1458039" y="3059382"/>
          <a:ext cx="5832157" cy="961486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160" tIns="244218" rIns="113160" bIns="244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 the necessary variables</a:t>
          </a:r>
        </a:p>
      </dsp:txBody>
      <dsp:txXfrm>
        <a:off x="1458039" y="3059382"/>
        <a:ext cx="5832157" cy="961486"/>
      </dsp:txXfrm>
    </dsp:sp>
    <dsp:sp modelId="{AEF2CAC9-0313-48B9-9EE9-C492CFE6F634}">
      <dsp:nvSpPr>
        <dsp:cNvPr id="0" name=""/>
        <dsp:cNvSpPr/>
      </dsp:nvSpPr>
      <dsp:spPr>
        <a:xfrm>
          <a:off x="0" y="3059382"/>
          <a:ext cx="1458039" cy="96148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55" tIns="94973" rIns="77155" bIns="9497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Update</a:t>
          </a:r>
        </a:p>
      </dsp:txBody>
      <dsp:txXfrm>
        <a:off x="0" y="3059382"/>
        <a:ext cx="1458039" cy="9614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06311-F86B-4E99-969B-ABADE1A16699}">
      <dsp:nvSpPr>
        <dsp:cNvPr id="0" name=""/>
        <dsp:cNvSpPr/>
      </dsp:nvSpPr>
      <dsp:spPr>
        <a:xfrm>
          <a:off x="0" y="0"/>
          <a:ext cx="4231481" cy="0"/>
        </a:xfrm>
        <a:prstGeom prst="lin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E1667-AABB-4281-A516-7922DBC6607F}">
      <dsp:nvSpPr>
        <dsp:cNvPr id="0" name=""/>
        <dsp:cNvSpPr/>
      </dsp:nvSpPr>
      <dsp:spPr>
        <a:xfrm>
          <a:off x="0" y="0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Check for the key</a:t>
          </a:r>
        </a:p>
      </dsp:txBody>
      <dsp:txXfrm>
        <a:off x="0" y="0"/>
        <a:ext cx="4231481" cy="2460625"/>
      </dsp:txXfrm>
    </dsp:sp>
    <dsp:sp modelId="{CB6FD180-835B-43AF-850C-30498878DB1E}">
      <dsp:nvSpPr>
        <dsp:cNvPr id="0" name=""/>
        <dsp:cNvSpPr/>
      </dsp:nvSpPr>
      <dsp:spPr>
        <a:xfrm>
          <a:off x="0" y="2460625"/>
          <a:ext cx="4231481" cy="0"/>
        </a:xfrm>
        <a:prstGeom prst="line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5875" cap="flat" cmpd="sng" algn="ctr">
          <a:solidFill>
            <a:schemeClr val="accent6">
              <a:shade val="50000"/>
              <a:hueOff val="368424"/>
              <a:satOff val="-16105"/>
              <a:lumOff val="43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B0AA-3680-473C-9DF4-732991ED2361}">
      <dsp:nvSpPr>
        <dsp:cNvPr id="0" name=""/>
        <dsp:cNvSpPr/>
      </dsp:nvSpPr>
      <dsp:spPr>
        <a:xfrm>
          <a:off x="0" y="2460625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Update necessary variables</a:t>
          </a:r>
        </a:p>
      </dsp:txBody>
      <dsp:txXfrm>
        <a:off x="0" y="2460625"/>
        <a:ext cx="4231481" cy="246062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ADE24-DB26-44CB-A973-7469F38D30E2}">
      <dsp:nvSpPr>
        <dsp:cNvPr id="0" name=""/>
        <dsp:cNvSpPr/>
      </dsp:nvSpPr>
      <dsp:spPr>
        <a:xfrm>
          <a:off x="0" y="13002"/>
          <a:ext cx="7290197" cy="9430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To move objects that should have continuous movement while a key is pressed,</a:t>
          </a:r>
        </a:p>
      </dsp:txBody>
      <dsp:txXfrm>
        <a:off x="46034" y="59036"/>
        <a:ext cx="7198129" cy="850952"/>
      </dsp:txXfrm>
    </dsp:sp>
    <dsp:sp modelId="{3B162983-AA7A-483F-9529-204EF39D649F}">
      <dsp:nvSpPr>
        <dsp:cNvPr id="0" name=""/>
        <dsp:cNvSpPr/>
      </dsp:nvSpPr>
      <dsp:spPr>
        <a:xfrm>
          <a:off x="0" y="1030902"/>
          <a:ext cx="7290197" cy="94302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485121"/>
              <a:satOff val="-27976"/>
              <a:lumOff val="2876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(e.g. player characters or the paddles in a Pong-style game),</a:t>
          </a:r>
        </a:p>
      </dsp:txBody>
      <dsp:txXfrm>
        <a:off x="46034" y="1076936"/>
        <a:ext cx="7198129" cy="850952"/>
      </dsp:txXfrm>
    </dsp:sp>
    <dsp:sp modelId="{3442383A-FDE5-4BFD-869A-5A4F5EC265C1}">
      <dsp:nvSpPr>
        <dsp:cNvPr id="0" name=""/>
        <dsp:cNvSpPr/>
      </dsp:nvSpPr>
      <dsp:spPr>
        <a:xfrm>
          <a:off x="0" y="2048802"/>
          <a:ext cx="7290197" cy="94302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970242"/>
              <a:satOff val="-55952"/>
              <a:lumOff val="5752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easiest method is to use </a:t>
          </a:r>
          <a:r>
            <a:rPr lang="en-US" sz="2600" kern="1200" dirty="0" err="1"/>
            <a:t>get_pressed</a:t>
          </a:r>
          <a:r>
            <a:rPr lang="en-US" sz="2600" kern="1200" dirty="0"/>
            <a:t>().</a:t>
          </a:r>
        </a:p>
      </dsp:txBody>
      <dsp:txXfrm>
        <a:off x="46034" y="2094836"/>
        <a:ext cx="7198129" cy="850952"/>
      </dsp:txXfrm>
    </dsp:sp>
    <dsp:sp modelId="{B2EC8BDC-DE2C-402E-9E6E-6E410C166924}">
      <dsp:nvSpPr>
        <dsp:cNvPr id="0" name=""/>
        <dsp:cNvSpPr/>
      </dsp:nvSpPr>
      <dsp:spPr>
        <a:xfrm>
          <a:off x="0" y="3066702"/>
          <a:ext cx="7290197" cy="9430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hueOff val="-1455363"/>
              <a:satOff val="-83928"/>
              <a:lumOff val="8628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will give you True or False for each key on the keyboard</a:t>
          </a:r>
        </a:p>
      </dsp:txBody>
      <dsp:txXfrm>
        <a:off x="46034" y="3112736"/>
        <a:ext cx="7198129" cy="8509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06311-F86B-4E99-969B-ABADE1A16699}">
      <dsp:nvSpPr>
        <dsp:cNvPr id="0" name=""/>
        <dsp:cNvSpPr/>
      </dsp:nvSpPr>
      <dsp:spPr>
        <a:xfrm>
          <a:off x="0" y="2402"/>
          <a:ext cx="4231481" cy="0"/>
        </a:xfrm>
        <a:prstGeom prst="lin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E1667-AABB-4281-A516-7922DBC6607F}">
      <dsp:nvSpPr>
        <dsp:cNvPr id="0" name=""/>
        <dsp:cNvSpPr/>
      </dsp:nvSpPr>
      <dsp:spPr>
        <a:xfrm>
          <a:off x="0" y="2402"/>
          <a:ext cx="4231481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Get the pressed keys</a:t>
          </a:r>
        </a:p>
      </dsp:txBody>
      <dsp:txXfrm>
        <a:off x="0" y="2402"/>
        <a:ext cx="4231481" cy="1638814"/>
      </dsp:txXfrm>
    </dsp:sp>
    <dsp:sp modelId="{CB6FD180-835B-43AF-850C-30498878DB1E}">
      <dsp:nvSpPr>
        <dsp:cNvPr id="0" name=""/>
        <dsp:cNvSpPr/>
      </dsp:nvSpPr>
      <dsp:spPr>
        <a:xfrm>
          <a:off x="0" y="1641217"/>
          <a:ext cx="4231481" cy="0"/>
        </a:xfrm>
        <a:prstGeom prst="line">
          <a:avLst/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5875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B0AA-3680-473C-9DF4-732991ED2361}">
      <dsp:nvSpPr>
        <dsp:cNvPr id="0" name=""/>
        <dsp:cNvSpPr/>
      </dsp:nvSpPr>
      <dsp:spPr>
        <a:xfrm>
          <a:off x="0" y="1641217"/>
          <a:ext cx="4231481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Check for your motion keys (arrows or </a:t>
          </a:r>
          <a:r>
            <a:rPr lang="en-US" sz="3600" kern="1200" dirty="0" err="1"/>
            <a:t>wasd</a:t>
          </a:r>
          <a:r>
            <a:rPr lang="en-US" sz="3600" kern="1200" dirty="0"/>
            <a:t>)</a:t>
          </a:r>
        </a:p>
      </dsp:txBody>
      <dsp:txXfrm>
        <a:off x="0" y="1641217"/>
        <a:ext cx="4231481" cy="1638814"/>
      </dsp:txXfrm>
    </dsp:sp>
    <dsp:sp modelId="{9946F7E7-2650-4E47-AD78-4EEA27687A49}">
      <dsp:nvSpPr>
        <dsp:cNvPr id="0" name=""/>
        <dsp:cNvSpPr/>
      </dsp:nvSpPr>
      <dsp:spPr>
        <a:xfrm>
          <a:off x="0" y="3280032"/>
          <a:ext cx="4231481" cy="0"/>
        </a:xfrm>
        <a:prstGeom prst="line">
          <a:avLst/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5875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58746-76A0-4515-944C-AD30FD30196A}">
      <dsp:nvSpPr>
        <dsp:cNvPr id="0" name=""/>
        <dsp:cNvSpPr/>
      </dsp:nvSpPr>
      <dsp:spPr>
        <a:xfrm>
          <a:off x="0" y="3280032"/>
          <a:ext cx="4231481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Increment the position by the delta as appropriate</a:t>
          </a:r>
        </a:p>
      </dsp:txBody>
      <dsp:txXfrm>
        <a:off x="0" y="3280032"/>
        <a:ext cx="4231481" cy="163881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8512A-CA37-4351-BF1F-EF6E800B3D8B}">
      <dsp:nvSpPr>
        <dsp:cNvPr id="0" name=""/>
        <dsp:cNvSpPr/>
      </dsp:nvSpPr>
      <dsp:spPr>
        <a:xfrm>
          <a:off x="3319902" y="798605"/>
          <a:ext cx="616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619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11828" y="841091"/>
        <a:ext cx="32339" cy="6467"/>
      </dsp:txXfrm>
    </dsp:sp>
    <dsp:sp modelId="{5612E2C1-D923-4DF6-A80F-E8324BA01FF2}">
      <dsp:nvSpPr>
        <dsp:cNvPr id="0" name=""/>
        <dsp:cNvSpPr/>
      </dsp:nvSpPr>
      <dsp:spPr>
        <a:xfrm>
          <a:off x="509566" y="684"/>
          <a:ext cx="2812136" cy="1687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797" tIns="144642" rIns="137797" bIns="14464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above example moves the ball according to the arrow movements</a:t>
          </a:r>
        </a:p>
      </dsp:txBody>
      <dsp:txXfrm>
        <a:off x="509566" y="684"/>
        <a:ext cx="2812136" cy="1687281"/>
      </dsp:txXfrm>
    </dsp:sp>
    <dsp:sp modelId="{1DB9D477-4FB6-40A0-B368-7AAA0A48CC4A}">
      <dsp:nvSpPr>
        <dsp:cNvPr id="0" name=""/>
        <dsp:cNvSpPr/>
      </dsp:nvSpPr>
      <dsp:spPr>
        <a:xfrm>
          <a:off x="1915634" y="1686166"/>
          <a:ext cx="3458927" cy="616191"/>
        </a:xfrm>
        <a:custGeom>
          <a:avLst/>
          <a:gdLst/>
          <a:ahLst/>
          <a:cxnLst/>
          <a:rect l="0" t="0" r="0" b="0"/>
          <a:pathLst>
            <a:path>
              <a:moveTo>
                <a:pt x="3458927" y="0"/>
              </a:moveTo>
              <a:lnTo>
                <a:pt x="3458927" y="325195"/>
              </a:lnTo>
              <a:lnTo>
                <a:pt x="0" y="325195"/>
              </a:lnTo>
              <a:lnTo>
                <a:pt x="0" y="616191"/>
              </a:lnTo>
            </a:path>
          </a:pathLst>
        </a:custGeom>
        <a:noFill/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7126" y="1991028"/>
        <a:ext cx="175944" cy="6467"/>
      </dsp:txXfrm>
    </dsp:sp>
    <dsp:sp modelId="{866F23DB-AC95-48DB-9B7E-D9A5248911E7}">
      <dsp:nvSpPr>
        <dsp:cNvPr id="0" name=""/>
        <dsp:cNvSpPr/>
      </dsp:nvSpPr>
      <dsp:spPr>
        <a:xfrm>
          <a:off x="3968494" y="684"/>
          <a:ext cx="2812136" cy="1687281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797" tIns="144642" rIns="137797" bIns="14464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But the ball can move past the window edges</a:t>
          </a:r>
        </a:p>
      </dsp:txBody>
      <dsp:txXfrm>
        <a:off x="3968494" y="684"/>
        <a:ext cx="2812136" cy="1687281"/>
      </dsp:txXfrm>
    </dsp:sp>
    <dsp:sp modelId="{73707C87-338E-4343-B6E1-CEF3C4239163}">
      <dsp:nvSpPr>
        <dsp:cNvPr id="0" name=""/>
        <dsp:cNvSpPr/>
      </dsp:nvSpPr>
      <dsp:spPr>
        <a:xfrm>
          <a:off x="509566" y="2334758"/>
          <a:ext cx="2812136" cy="1687281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797" tIns="144642" rIns="137797" bIns="144642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Try limiting how far the ball can go</a:t>
          </a:r>
        </a:p>
      </dsp:txBody>
      <dsp:txXfrm>
        <a:off x="509566" y="2334758"/>
        <a:ext cx="2812136" cy="168728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5B893-9C15-4F33-A1D5-F2228E5CCBD8}">
      <dsp:nvSpPr>
        <dsp:cNvPr id="0" name=""/>
        <dsp:cNvSpPr/>
      </dsp:nvSpPr>
      <dsp:spPr>
        <a:xfrm>
          <a:off x="0" y="14532"/>
          <a:ext cx="7290197" cy="10038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Two mouse events:</a:t>
          </a:r>
        </a:p>
      </dsp:txBody>
      <dsp:txXfrm>
        <a:off x="49004" y="63536"/>
        <a:ext cx="7192189" cy="905852"/>
      </dsp:txXfrm>
    </dsp:sp>
    <dsp:sp modelId="{4FB39F1D-3E11-4BCF-A077-7798BB882F6B}">
      <dsp:nvSpPr>
        <dsp:cNvPr id="0" name=""/>
        <dsp:cNvSpPr/>
      </dsp:nvSpPr>
      <dsp:spPr>
        <a:xfrm>
          <a:off x="0" y="1145112"/>
          <a:ext cx="7290197" cy="10038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Mouse movement</a:t>
          </a:r>
        </a:p>
      </dsp:txBody>
      <dsp:txXfrm>
        <a:off x="49004" y="1194116"/>
        <a:ext cx="7192189" cy="905852"/>
      </dsp:txXfrm>
    </dsp:sp>
    <dsp:sp modelId="{7DECB396-24D5-459D-B232-A9803B6C16BC}">
      <dsp:nvSpPr>
        <dsp:cNvPr id="0" name=""/>
        <dsp:cNvSpPr/>
      </dsp:nvSpPr>
      <dsp:spPr>
        <a:xfrm>
          <a:off x="0" y="2275692"/>
          <a:ext cx="7290197" cy="10038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Mouse clicks</a:t>
          </a:r>
        </a:p>
      </dsp:txBody>
      <dsp:txXfrm>
        <a:off x="49004" y="2324696"/>
        <a:ext cx="7192189" cy="905852"/>
      </dsp:txXfrm>
    </dsp:sp>
    <dsp:sp modelId="{F1D268B9-028E-4DE8-8D26-626BDD02E52A}">
      <dsp:nvSpPr>
        <dsp:cNvPr id="0" name=""/>
        <dsp:cNvSpPr/>
      </dsp:nvSpPr>
      <dsp:spPr>
        <a:xfrm>
          <a:off x="0" y="3279552"/>
          <a:ext cx="7290197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6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Left, right, middle, scroll</a:t>
          </a:r>
        </a:p>
      </dsp:txBody>
      <dsp:txXfrm>
        <a:off x="0" y="3279552"/>
        <a:ext cx="7290197" cy="728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BBA9D-1455-4A48-A8C4-F7DFE93A4C56}">
      <dsp:nvSpPr>
        <dsp:cNvPr id="0" name=""/>
        <dsp:cNvSpPr/>
      </dsp:nvSpPr>
      <dsp:spPr>
        <a:xfrm>
          <a:off x="0" y="348100"/>
          <a:ext cx="7289800" cy="1599901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Make the position variable</a:t>
          </a:r>
        </a:p>
      </dsp:txBody>
      <dsp:txXfrm>
        <a:off x="78101" y="426201"/>
        <a:ext cx="7133598" cy="1443699"/>
      </dsp:txXfrm>
    </dsp:sp>
    <dsp:sp modelId="{4B1C08FF-1465-499A-80CE-AE67CB793AED}">
      <dsp:nvSpPr>
        <dsp:cNvPr id="0" name=""/>
        <dsp:cNvSpPr/>
      </dsp:nvSpPr>
      <dsp:spPr>
        <a:xfrm>
          <a:off x="0" y="2074722"/>
          <a:ext cx="7289800" cy="1599901"/>
        </a:xfrm>
        <a:prstGeom prst="roundRect">
          <a:avLst/>
        </a:prstGeom>
        <a:gradFill rotWithShape="0">
          <a:gsLst>
            <a:gs pos="0">
              <a:schemeClr val="accent4">
                <a:shade val="80000"/>
                <a:hueOff val="-513283"/>
                <a:satOff val="0"/>
                <a:lumOff val="33875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4">
                <a:shade val="80000"/>
                <a:hueOff val="-513283"/>
                <a:satOff val="0"/>
                <a:lumOff val="33875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Update the variable(s) each time the game loop is entered</a:t>
          </a:r>
        </a:p>
      </dsp:txBody>
      <dsp:txXfrm>
        <a:off x="78101" y="2152823"/>
        <a:ext cx="7133598" cy="144369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06311-F86B-4E99-969B-ABADE1A16699}">
      <dsp:nvSpPr>
        <dsp:cNvPr id="0" name=""/>
        <dsp:cNvSpPr/>
      </dsp:nvSpPr>
      <dsp:spPr>
        <a:xfrm>
          <a:off x="0" y="2402"/>
          <a:ext cx="4231481" cy="0"/>
        </a:xfrm>
        <a:prstGeom prst="lin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E1667-AABB-4281-A516-7922DBC6607F}">
      <dsp:nvSpPr>
        <dsp:cNvPr id="0" name=""/>
        <dsp:cNvSpPr/>
      </dsp:nvSpPr>
      <dsp:spPr>
        <a:xfrm>
          <a:off x="0" y="2402"/>
          <a:ext cx="4231481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Gather events</a:t>
          </a:r>
        </a:p>
      </dsp:txBody>
      <dsp:txXfrm>
        <a:off x="0" y="2402"/>
        <a:ext cx="4231481" cy="1638814"/>
      </dsp:txXfrm>
    </dsp:sp>
    <dsp:sp modelId="{CB6FD180-835B-43AF-850C-30498878DB1E}">
      <dsp:nvSpPr>
        <dsp:cNvPr id="0" name=""/>
        <dsp:cNvSpPr/>
      </dsp:nvSpPr>
      <dsp:spPr>
        <a:xfrm>
          <a:off x="0" y="1641217"/>
          <a:ext cx="4231481" cy="0"/>
        </a:xfrm>
        <a:prstGeom prst="line">
          <a:avLst/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5875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B0AA-3680-473C-9DF4-732991ED2361}">
      <dsp:nvSpPr>
        <dsp:cNvPr id="0" name=""/>
        <dsp:cNvSpPr/>
      </dsp:nvSpPr>
      <dsp:spPr>
        <a:xfrm>
          <a:off x="0" y="1641217"/>
          <a:ext cx="4231481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Check for types (click, movement, </a:t>
          </a:r>
          <a:r>
            <a:rPr lang="en-US" sz="3700" kern="1200" dirty="0" err="1"/>
            <a:t>etc</a:t>
          </a:r>
          <a:r>
            <a:rPr lang="en-US" sz="3700" kern="1200" dirty="0"/>
            <a:t>)</a:t>
          </a:r>
        </a:p>
      </dsp:txBody>
      <dsp:txXfrm>
        <a:off x="0" y="1641217"/>
        <a:ext cx="4231481" cy="1638814"/>
      </dsp:txXfrm>
    </dsp:sp>
    <dsp:sp modelId="{9946F7E7-2650-4E47-AD78-4EEA27687A49}">
      <dsp:nvSpPr>
        <dsp:cNvPr id="0" name=""/>
        <dsp:cNvSpPr/>
      </dsp:nvSpPr>
      <dsp:spPr>
        <a:xfrm>
          <a:off x="0" y="3280032"/>
          <a:ext cx="4231481" cy="0"/>
        </a:xfrm>
        <a:prstGeom prst="line">
          <a:avLst/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5875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58746-76A0-4515-944C-AD30FD30196A}">
      <dsp:nvSpPr>
        <dsp:cNvPr id="0" name=""/>
        <dsp:cNvSpPr/>
      </dsp:nvSpPr>
      <dsp:spPr>
        <a:xfrm>
          <a:off x="0" y="3280032"/>
          <a:ext cx="4231481" cy="16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Change states accordingly</a:t>
          </a:r>
        </a:p>
      </dsp:txBody>
      <dsp:txXfrm>
        <a:off x="0" y="3280032"/>
        <a:ext cx="4231481" cy="1638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CC641-BB5D-4AB5-95B1-293E52BD5C57}">
      <dsp:nvSpPr>
        <dsp:cNvPr id="0" name=""/>
        <dsp:cNvSpPr/>
      </dsp:nvSpPr>
      <dsp:spPr>
        <a:xfrm>
          <a:off x="1795" y="410069"/>
          <a:ext cx="3123437" cy="1983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DAA536-D1DD-4E12-982B-BCB908265027}">
      <dsp:nvSpPr>
        <dsp:cNvPr id="0" name=""/>
        <dsp:cNvSpPr/>
      </dsp:nvSpPr>
      <dsp:spPr>
        <a:xfrm>
          <a:off x="348844" y="739765"/>
          <a:ext cx="3123437" cy="1983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Think of the position as a spot on the number line</a:t>
          </a:r>
        </a:p>
      </dsp:txBody>
      <dsp:txXfrm>
        <a:off x="406935" y="797856"/>
        <a:ext cx="3007255" cy="1867200"/>
      </dsp:txXfrm>
    </dsp:sp>
    <dsp:sp modelId="{750009AB-1555-40CC-AC28-68BEEB5A72AA}">
      <dsp:nvSpPr>
        <dsp:cNvPr id="0" name=""/>
        <dsp:cNvSpPr/>
      </dsp:nvSpPr>
      <dsp:spPr>
        <a:xfrm>
          <a:off x="3819314" y="410069"/>
          <a:ext cx="3123437" cy="1983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E0DA5-DD6C-4A36-93F0-61B1040BE86A}">
      <dsp:nvSpPr>
        <dsp:cNvPr id="0" name=""/>
        <dsp:cNvSpPr/>
      </dsp:nvSpPr>
      <dsp:spPr>
        <a:xfrm>
          <a:off x="4166362" y="739765"/>
          <a:ext cx="3123437" cy="1983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Take the starting position and add a value to it, and it moves along the number line</a:t>
          </a:r>
        </a:p>
      </dsp:txBody>
      <dsp:txXfrm>
        <a:off x="4224453" y="797856"/>
        <a:ext cx="3007255" cy="1867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CC641-BB5D-4AB5-95B1-293E52BD5C57}">
      <dsp:nvSpPr>
        <dsp:cNvPr id="0" name=""/>
        <dsp:cNvSpPr/>
      </dsp:nvSpPr>
      <dsp:spPr>
        <a:xfrm>
          <a:off x="1795" y="410069"/>
          <a:ext cx="3123437" cy="1983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DAA536-D1DD-4E12-982B-BCB908265027}">
      <dsp:nvSpPr>
        <dsp:cNvPr id="0" name=""/>
        <dsp:cNvSpPr/>
      </dsp:nvSpPr>
      <dsp:spPr>
        <a:xfrm>
          <a:off x="348844" y="739765"/>
          <a:ext cx="3123437" cy="1983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Think of the position as a spot on the number line</a:t>
          </a:r>
        </a:p>
      </dsp:txBody>
      <dsp:txXfrm>
        <a:off x="406935" y="797856"/>
        <a:ext cx="3007255" cy="1867200"/>
      </dsp:txXfrm>
    </dsp:sp>
    <dsp:sp modelId="{750009AB-1555-40CC-AC28-68BEEB5A72AA}">
      <dsp:nvSpPr>
        <dsp:cNvPr id="0" name=""/>
        <dsp:cNvSpPr/>
      </dsp:nvSpPr>
      <dsp:spPr>
        <a:xfrm>
          <a:off x="3819314" y="410069"/>
          <a:ext cx="3123437" cy="1983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E0DA5-DD6C-4A36-93F0-61B1040BE86A}">
      <dsp:nvSpPr>
        <dsp:cNvPr id="0" name=""/>
        <dsp:cNvSpPr/>
      </dsp:nvSpPr>
      <dsp:spPr>
        <a:xfrm>
          <a:off x="4166362" y="739765"/>
          <a:ext cx="3123437" cy="1983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Adding 2 to the start position moves it over by 2 places</a:t>
          </a:r>
        </a:p>
      </dsp:txBody>
      <dsp:txXfrm>
        <a:off x="4224453" y="797856"/>
        <a:ext cx="3007255" cy="1867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6D32F-97F3-43A5-A7C4-A1D9346AFD84}">
      <dsp:nvSpPr>
        <dsp:cNvPr id="0" name=""/>
        <dsp:cNvSpPr/>
      </dsp:nvSpPr>
      <dsp:spPr>
        <a:xfrm>
          <a:off x="0" y="159093"/>
          <a:ext cx="7290197" cy="17817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 err="1"/>
            <a:t>Pygame</a:t>
          </a:r>
          <a:r>
            <a:rPr lang="en-US" sz="4900" kern="1200" dirty="0"/>
            <a:t> games are 2D</a:t>
          </a:r>
        </a:p>
      </dsp:txBody>
      <dsp:txXfrm>
        <a:off x="86976" y="246069"/>
        <a:ext cx="7116245" cy="1607756"/>
      </dsp:txXfrm>
    </dsp:sp>
    <dsp:sp modelId="{DA3BECC6-0EBC-4B6D-A8E2-0431038C080B}">
      <dsp:nvSpPr>
        <dsp:cNvPr id="0" name=""/>
        <dsp:cNvSpPr/>
      </dsp:nvSpPr>
      <dsp:spPr>
        <a:xfrm>
          <a:off x="0" y="2081922"/>
          <a:ext cx="7290197" cy="1781708"/>
        </a:xfrm>
        <a:prstGeom prst="roundRect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Instead of number line, use the 2D coordinate plane</a:t>
          </a:r>
        </a:p>
      </dsp:txBody>
      <dsp:txXfrm>
        <a:off x="86976" y="2168898"/>
        <a:ext cx="7116245" cy="1607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14D99-749F-4D36-9539-B087D313B942}">
      <dsp:nvSpPr>
        <dsp:cNvPr id="0" name=""/>
        <dsp:cNvSpPr/>
      </dsp:nvSpPr>
      <dsp:spPr>
        <a:xfrm>
          <a:off x="0" y="0"/>
          <a:ext cx="423148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381539-2FC9-495C-9FBE-93E7F1855359}">
      <dsp:nvSpPr>
        <dsp:cNvPr id="0" name=""/>
        <dsp:cNvSpPr/>
      </dsp:nvSpPr>
      <dsp:spPr>
        <a:xfrm>
          <a:off x="0" y="0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Make the position variable</a:t>
          </a:r>
        </a:p>
      </dsp:txBody>
      <dsp:txXfrm>
        <a:off x="0" y="0"/>
        <a:ext cx="4231481" cy="2460625"/>
      </dsp:txXfrm>
    </dsp:sp>
    <dsp:sp modelId="{02B9DCB3-C1C5-44DC-B3DC-749B4E35640A}">
      <dsp:nvSpPr>
        <dsp:cNvPr id="0" name=""/>
        <dsp:cNvSpPr/>
      </dsp:nvSpPr>
      <dsp:spPr>
        <a:xfrm>
          <a:off x="0" y="2460625"/>
          <a:ext cx="4231481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D6E0B1-9CC2-4052-A75C-F9A616A34FB9}">
      <dsp:nvSpPr>
        <dsp:cNvPr id="0" name=""/>
        <dsp:cNvSpPr/>
      </dsp:nvSpPr>
      <dsp:spPr>
        <a:xfrm>
          <a:off x="0" y="2460625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Update the position with each frame</a:t>
          </a:r>
        </a:p>
      </dsp:txBody>
      <dsp:txXfrm>
        <a:off x="0" y="2460625"/>
        <a:ext cx="4231481" cy="2460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2E9A6-586D-456E-B31B-6ADDD3660589}">
      <dsp:nvSpPr>
        <dsp:cNvPr id="0" name=""/>
        <dsp:cNvSpPr/>
      </dsp:nvSpPr>
      <dsp:spPr>
        <a:xfrm>
          <a:off x="0" y="102147"/>
          <a:ext cx="7290197" cy="10553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80000"/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baseline="0" dirty="0"/>
            <a:t>Δ</a:t>
          </a:r>
          <a:endParaRPr lang="en-US" sz="4400" kern="1200" dirty="0"/>
        </a:p>
      </dsp:txBody>
      <dsp:txXfrm>
        <a:off x="51517" y="153664"/>
        <a:ext cx="7187163" cy="952306"/>
      </dsp:txXfrm>
    </dsp:sp>
    <dsp:sp modelId="{1CD569CD-4BEC-441E-8C5D-9E28F66D87F7}">
      <dsp:nvSpPr>
        <dsp:cNvPr id="0" name=""/>
        <dsp:cNvSpPr/>
      </dsp:nvSpPr>
      <dsp:spPr>
        <a:xfrm>
          <a:off x="0" y="1157487"/>
          <a:ext cx="7290197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6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Difference or change</a:t>
          </a:r>
        </a:p>
      </dsp:txBody>
      <dsp:txXfrm>
        <a:off x="0" y="1157487"/>
        <a:ext cx="7290197" cy="728640"/>
      </dsp:txXfrm>
    </dsp:sp>
    <dsp:sp modelId="{D2E8418A-CC7F-4F1D-AC6F-5BE5E691276B}">
      <dsp:nvSpPr>
        <dsp:cNvPr id="0" name=""/>
        <dsp:cNvSpPr/>
      </dsp:nvSpPr>
      <dsp:spPr>
        <a:xfrm>
          <a:off x="0" y="1886127"/>
          <a:ext cx="7290197" cy="105534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80000"/>
              <a:hueOff val="349283"/>
              <a:satOff val="-6256"/>
              <a:lumOff val="26585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Increment the position</a:t>
          </a:r>
        </a:p>
      </dsp:txBody>
      <dsp:txXfrm>
        <a:off x="51517" y="1937644"/>
        <a:ext cx="7187163" cy="952306"/>
      </dsp:txXfrm>
    </dsp:sp>
    <dsp:sp modelId="{A6A2B646-55A8-4AB3-84CA-CC80E169937B}">
      <dsp:nvSpPr>
        <dsp:cNvPr id="0" name=""/>
        <dsp:cNvSpPr/>
      </dsp:nvSpPr>
      <dsp:spPr>
        <a:xfrm>
          <a:off x="0" y="2941467"/>
          <a:ext cx="7290197" cy="97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46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Incrementing by a constant amount every frame gives a constant velocity</a:t>
          </a:r>
        </a:p>
      </dsp:txBody>
      <dsp:txXfrm>
        <a:off x="0" y="2941467"/>
        <a:ext cx="7290197" cy="9791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06311-F86B-4E99-969B-ABADE1A16699}">
      <dsp:nvSpPr>
        <dsp:cNvPr id="0" name=""/>
        <dsp:cNvSpPr/>
      </dsp:nvSpPr>
      <dsp:spPr>
        <a:xfrm>
          <a:off x="0" y="0"/>
          <a:ext cx="4231481" cy="0"/>
        </a:xfrm>
        <a:prstGeom prst="lin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E1667-AABB-4281-A516-7922DBC6607F}">
      <dsp:nvSpPr>
        <dsp:cNvPr id="0" name=""/>
        <dsp:cNvSpPr/>
      </dsp:nvSpPr>
      <dsp:spPr>
        <a:xfrm>
          <a:off x="0" y="0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Make the rate of change of the position (“delta”) variable</a:t>
          </a:r>
        </a:p>
      </dsp:txBody>
      <dsp:txXfrm>
        <a:off x="0" y="0"/>
        <a:ext cx="4231481" cy="2460625"/>
      </dsp:txXfrm>
    </dsp:sp>
    <dsp:sp modelId="{CB6FD180-835B-43AF-850C-30498878DB1E}">
      <dsp:nvSpPr>
        <dsp:cNvPr id="0" name=""/>
        <dsp:cNvSpPr/>
      </dsp:nvSpPr>
      <dsp:spPr>
        <a:xfrm>
          <a:off x="0" y="2460625"/>
          <a:ext cx="4231481" cy="0"/>
        </a:xfrm>
        <a:prstGeom prst="line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5875" cap="flat" cmpd="sng" algn="ctr">
          <a:solidFill>
            <a:schemeClr val="accent6">
              <a:shade val="50000"/>
              <a:hueOff val="368424"/>
              <a:satOff val="-16105"/>
              <a:lumOff val="43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7B0AA-3680-473C-9DF4-732991ED2361}">
      <dsp:nvSpPr>
        <dsp:cNvPr id="0" name=""/>
        <dsp:cNvSpPr/>
      </dsp:nvSpPr>
      <dsp:spPr>
        <a:xfrm>
          <a:off x="0" y="2460625"/>
          <a:ext cx="4231481" cy="2460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Use dx for the change in x and dy for the change in y</a:t>
          </a:r>
        </a:p>
      </dsp:txBody>
      <dsp:txXfrm>
        <a:off x="0" y="2460625"/>
        <a:ext cx="4231481" cy="24606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57C03-6CCA-406E-AE14-0EC0B69D3FD8}">
      <dsp:nvSpPr>
        <dsp:cNvPr id="0" name=""/>
        <dsp:cNvSpPr/>
      </dsp:nvSpPr>
      <dsp:spPr>
        <a:xfrm>
          <a:off x="0" y="1588"/>
          <a:ext cx="7290197" cy="127264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Right now, the ball flies off the screen</a:t>
          </a:r>
        </a:p>
      </dsp:txBody>
      <dsp:txXfrm>
        <a:off x="62126" y="63714"/>
        <a:ext cx="7165945" cy="1148397"/>
      </dsp:txXfrm>
    </dsp:sp>
    <dsp:sp modelId="{857C0F31-7CFA-4EF8-935E-066BDFD7F07E}">
      <dsp:nvSpPr>
        <dsp:cNvPr id="0" name=""/>
        <dsp:cNvSpPr/>
      </dsp:nvSpPr>
      <dsp:spPr>
        <a:xfrm>
          <a:off x="0" y="1375037"/>
          <a:ext cx="7290197" cy="127264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Reverse the direction when the ball gets to the edge</a:t>
          </a:r>
        </a:p>
      </dsp:txBody>
      <dsp:txXfrm>
        <a:off x="62126" y="1437163"/>
        <a:ext cx="7165945" cy="1148397"/>
      </dsp:txXfrm>
    </dsp:sp>
    <dsp:sp modelId="{FA88A9C7-735F-4C9F-8E17-05E15A9CEE59}">
      <dsp:nvSpPr>
        <dsp:cNvPr id="0" name=""/>
        <dsp:cNvSpPr/>
      </dsp:nvSpPr>
      <dsp:spPr>
        <a:xfrm>
          <a:off x="0" y="2748487"/>
          <a:ext cx="7290197" cy="127264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Now it “bounces” off the edge</a:t>
          </a:r>
        </a:p>
      </dsp:txBody>
      <dsp:txXfrm>
        <a:off x="62126" y="2810613"/>
        <a:ext cx="7165945" cy="1148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406C7-8B20-432C-B135-34A92DD98615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EC588-A967-4EBF-ABDC-9E67DC51B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(320,345) is constant, so the circle is redrawn there every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C588-A967-4EBF-ABDC-9E67DC51B8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8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(320,345) is constant, so the circle is redrawn there every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C588-A967-4EBF-ABDC-9E67DC51B8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5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C588-A967-4EBF-ABDC-9E67DC51B87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0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EC588-A967-4EBF-ABDC-9E67DC51B87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B495DB-DC3E-47C4-8169-14D0B1A7804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78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9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8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13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9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7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95DB-DC3E-47C4-8169-14D0B1A7804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6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DB495DB-DC3E-47C4-8169-14D0B1A78042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75E9269-1019-4881-8D18-E3274D4463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 descr="https://bitbucket.org/pygame/pygame/wiki/_static/pygame_log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47800"/>
            <a:ext cx="6438900" cy="1905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2990850" y="5029200"/>
            <a:ext cx="365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Pygame</a:t>
            </a:r>
            <a:r>
              <a:rPr lang="en-US" sz="2400" b="1" dirty="0"/>
              <a:t> Lesson 2</a:t>
            </a:r>
          </a:p>
          <a:p>
            <a:pPr algn="ctr"/>
            <a:r>
              <a:rPr lang="en-US" sz="2400" b="1" dirty="0"/>
              <a:t>Slides by Rachael Sera</a:t>
            </a:r>
          </a:p>
          <a:p>
            <a:pPr algn="ctr"/>
            <a:r>
              <a:rPr lang="en-US" sz="2400" b="1" dirty="0"/>
              <a:t>for Junior Knights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FF29-FEDA-4410-B3C1-42201FA4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Delta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0E635F-D7CE-48C8-8AA0-2B9AD123E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591521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12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F247F-42B8-456A-983B-94C59CCB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Code!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MovingcircleDelta.py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CB4D84-C681-4F70-9E2A-E907B6095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144436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012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D692-BED0-4FD5-AD01-40B2406B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/>
              <a:t>Changing Direction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ED7FF7-3498-44D2-981B-9325AD5A0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411230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6042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0923-7689-410C-8BEC-0FE772B6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Changing Direction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2F522C5-2645-4398-8361-BBFC5BE00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22729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60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F04A-4FC2-49F0-A67C-C8C9C612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Changing Direction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D3915-C985-435C-8145-DC1BDFD9D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841658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84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F247F-42B8-456A-983B-94C59CCB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Code!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Changingdirection.py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CB4D84-C681-4F70-9E2A-E907B6095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55205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25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4263D5-8098-4EB6-964C-83A0E23F5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421D91-74B0-4049-948E-92CCA3A6F1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0"/>
            <a:ext cx="348615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AEA0F-DBA1-457C-85CA-4970425F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45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Position of Shapes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C919F-0B0A-4749-8690-0702BC687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961623"/>
              </p:ext>
            </p:extLst>
          </p:nvPr>
        </p:nvGraphicFramePr>
        <p:xfrm>
          <a:off x="678656" y="976313"/>
          <a:ext cx="4300537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77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7332-C85A-4E2A-9559-FEA96317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Key Press Events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801F21-DFEB-4EEF-B282-7B3B37D4C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454745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5280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F247F-42B8-456A-983B-94C59CCB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Code!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Spawnapellet.py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spawnapelletlist.py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CB4D84-C681-4F70-9E2A-E907B6095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062954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93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A427-747B-4446-9827-2C1AC39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Moving with Arrows (or WASD)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B3F16-0C38-43F5-A8AA-7897BAA74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617603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55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C741-66D5-41D6-91A3-8F254E54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Drawing Shapes that Move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3768C7-61C2-4AAF-9921-04828C818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75780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59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F247F-42B8-456A-983B-94C59CCB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Code!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MoveWithArrows.py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CB4D84-C681-4F70-9E2A-E907B6095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987420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273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0FA3-D19B-40C5-B788-AC8F79E8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Boundary Limits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ED803B-D5B3-4FBC-85BF-5473C22DD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88310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573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3DBE-1E16-4DF2-9313-704CDFAB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Mouse Events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FC79E9-AB9E-46EC-AE67-C81472ABE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373324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0457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3F247F-42B8-456A-983B-94C59CCB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Code!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MouseEvents.py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CB4D84-C681-4F70-9E2A-E907B6095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97325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774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C741-66D5-41D6-91A3-8F254E54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/>
              <a:t>Drawing Shapes that Move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3768C7-61C2-4AAF-9921-04828C818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933614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662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6B4D-305A-4B2D-8F9E-0B878E1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Objects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F29D5E-ADFA-42E7-8DF2-C9FDD20AC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032156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AC32FA-7C1D-4C00-BDC8-2C2013616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5163"/>
              </p:ext>
            </p:extLst>
          </p:nvPr>
        </p:nvGraphicFramePr>
        <p:xfrm>
          <a:off x="1365051" y="5334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111388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6600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12425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24741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33938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384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757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25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56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6B4D-305A-4B2D-8F9E-0B878E1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Objects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F29D5E-ADFA-42E7-8DF2-C9FDD20AC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820999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AC32FA-7C1D-4C00-BDC8-2C2013616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50279"/>
              </p:ext>
            </p:extLst>
          </p:nvPr>
        </p:nvGraphicFramePr>
        <p:xfrm>
          <a:off x="1365051" y="5334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111388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6600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12425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24741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33938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1384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757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25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D782-3A0E-4CB0-A110-950C1139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dirty="0"/>
              <a:t>2D Coordinates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625040A-255E-497A-AF6D-10EDA629AF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1003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32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an initial position of the middle of the screen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35814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3200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44844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(640,0)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1" y="556031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(0,480)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44635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(320, 240) </a:t>
            </a:r>
          </a:p>
        </p:txBody>
      </p:sp>
      <p:sp>
        <p:nvSpPr>
          <p:cNvPr id="6" name="Oval 5"/>
          <p:cNvSpPr/>
          <p:nvPr/>
        </p:nvSpPr>
        <p:spPr>
          <a:xfrm>
            <a:off x="4343400" y="4648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that position by 5 in both directions and it moves diagonally downward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35814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0" cy="220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3200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44844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3200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(640,0)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95401" y="556031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(0,480)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484006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(325, 245) </a:t>
            </a:r>
          </a:p>
        </p:txBody>
      </p:sp>
      <p:sp>
        <p:nvSpPr>
          <p:cNvPr id="6" name="Oval 5"/>
          <p:cNvSpPr/>
          <p:nvPr/>
        </p:nvSpPr>
        <p:spPr>
          <a:xfrm>
            <a:off x="4876800" y="50292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4106C-1876-40ED-8533-AA1A4623F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Code!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Movingcircle.py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16E4FB-63CB-4BA6-B5BF-DEC2D455B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578541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831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36887</TotalTime>
  <Words>645</Words>
  <Application>Microsoft Office PowerPoint</Application>
  <PresentationFormat>On-screen Show (4:3)</PresentationFormat>
  <Paragraphs>119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Tw Cen MT</vt:lpstr>
      <vt:lpstr>Tw Cen MT Condensed</vt:lpstr>
      <vt:lpstr>Wingdings 3</vt:lpstr>
      <vt:lpstr>Integral</vt:lpstr>
      <vt:lpstr>PowerPoint Presentation</vt:lpstr>
      <vt:lpstr>Drawing Shapes that Move</vt:lpstr>
      <vt:lpstr>Drawing Shapes that Move</vt:lpstr>
      <vt:lpstr>Moving Objects</vt:lpstr>
      <vt:lpstr>Moving Objects</vt:lpstr>
      <vt:lpstr>2D Coordinates</vt:lpstr>
      <vt:lpstr>Moving Objects</vt:lpstr>
      <vt:lpstr>Moving Objects</vt:lpstr>
      <vt:lpstr>Code!    Movingcircle.py</vt:lpstr>
      <vt:lpstr>Delta</vt:lpstr>
      <vt:lpstr>Code!    MovingcircleDelta.py</vt:lpstr>
      <vt:lpstr>Changing Direction</vt:lpstr>
      <vt:lpstr>Changing Direction</vt:lpstr>
      <vt:lpstr>Changing Direction</vt:lpstr>
      <vt:lpstr>Code!    Changingdirection.py</vt:lpstr>
      <vt:lpstr>Position of Shapes</vt:lpstr>
      <vt:lpstr>Key Press Events</vt:lpstr>
      <vt:lpstr>Code!    Spawnapellet.py spawnapelletlist.py</vt:lpstr>
      <vt:lpstr>Moving with Arrows (or WASD)</vt:lpstr>
      <vt:lpstr>Code!    MoveWithArrows.py</vt:lpstr>
      <vt:lpstr>Boundary Limits</vt:lpstr>
      <vt:lpstr>Mouse Events</vt:lpstr>
      <vt:lpstr>Code!    MouseEvents.py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Train</dc:creator>
  <cp:lastModifiedBy>Rachael Sera</cp:lastModifiedBy>
  <cp:revision>115</cp:revision>
  <dcterms:created xsi:type="dcterms:W3CDTF">2014-04-05T02:44:58Z</dcterms:created>
  <dcterms:modified xsi:type="dcterms:W3CDTF">2018-04-28T02:01:00Z</dcterms:modified>
</cp:coreProperties>
</file>