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5"/>
  </p:notesMasterIdLst>
  <p:sldIdLst>
    <p:sldId id="256" r:id="rId2"/>
    <p:sldId id="287" r:id="rId3"/>
    <p:sldId id="264" r:id="rId4"/>
    <p:sldId id="259" r:id="rId5"/>
    <p:sldId id="265" r:id="rId6"/>
    <p:sldId id="258" r:id="rId7"/>
    <p:sldId id="288" r:id="rId8"/>
    <p:sldId id="289" r:id="rId9"/>
    <p:sldId id="268" r:id="rId10"/>
    <p:sldId id="269" r:id="rId11"/>
    <p:sldId id="290" r:id="rId12"/>
    <p:sldId id="277" r:id="rId13"/>
    <p:sldId id="291" r:id="rId14"/>
    <p:sldId id="267" r:id="rId15"/>
    <p:sldId id="276" r:id="rId16"/>
    <p:sldId id="262" r:id="rId17"/>
    <p:sldId id="284" r:id="rId18"/>
    <p:sldId id="266" r:id="rId19"/>
    <p:sldId id="270" r:id="rId20"/>
    <p:sldId id="283" r:id="rId21"/>
    <p:sldId id="275" r:id="rId22"/>
    <p:sldId id="292" r:id="rId23"/>
    <p:sldId id="296" r:id="rId24"/>
    <p:sldId id="294" r:id="rId25"/>
    <p:sldId id="297" r:id="rId26"/>
    <p:sldId id="298" r:id="rId27"/>
    <p:sldId id="299" r:id="rId28"/>
    <p:sldId id="271" r:id="rId29"/>
    <p:sldId id="301" r:id="rId30"/>
    <p:sldId id="300" r:id="rId31"/>
    <p:sldId id="272" r:id="rId32"/>
    <p:sldId id="260" r:id="rId33"/>
    <p:sldId id="26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D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1" Type="http://schemas.openxmlformats.org/officeDocument/2006/relationships/hyperlink" Target="https://repl.it/languages/python3"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repl.it/languages/python3"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8E90F-D29C-4C67-838F-183BF103EA8A}" type="doc">
      <dgm:prSet loTypeId="urn:microsoft.com/office/officeart/2005/8/layout/process4" loCatId="process" qsTypeId="urn:microsoft.com/office/officeart/2005/8/quickstyle/simple5" qsCatId="simple" csTypeId="urn:microsoft.com/office/officeart/2005/8/colors/colorful2" csCatId="colorful" phldr="1"/>
      <dgm:spPr/>
      <dgm:t>
        <a:bodyPr/>
        <a:lstStyle/>
        <a:p>
          <a:endParaRPr lang="en-US"/>
        </a:p>
      </dgm:t>
    </dgm:pt>
    <dgm:pt modelId="{FA7C2029-6C30-49BA-A7B1-F85BF0AE5B73}">
      <dgm:prSet/>
      <dgm:spPr>
        <a:solidFill>
          <a:srgbClr val="C00000">
            <a:alpha val="90000"/>
          </a:srgbClr>
        </a:solidFill>
      </dgm:spPr>
      <dgm:t>
        <a:bodyPr/>
        <a:lstStyle/>
        <a:p>
          <a:r>
            <a:rPr lang="en-US" dirty="0"/>
            <a:t>Red: What fantasy world would you most want to live in?</a:t>
          </a:r>
        </a:p>
      </dgm:t>
    </dgm:pt>
    <dgm:pt modelId="{058942E4-F184-450C-A5B6-15FD14D7F595}" type="parTrans" cxnId="{842AC59B-F3E6-436A-818B-645B920BA261}">
      <dgm:prSet/>
      <dgm:spPr/>
      <dgm:t>
        <a:bodyPr/>
        <a:lstStyle/>
        <a:p>
          <a:endParaRPr lang="en-US"/>
        </a:p>
      </dgm:t>
    </dgm:pt>
    <dgm:pt modelId="{1B08B1D7-29A9-41A9-B9FE-52D436B35D4C}" type="sibTrans" cxnId="{842AC59B-F3E6-436A-818B-645B920BA261}">
      <dgm:prSet/>
      <dgm:spPr/>
      <dgm:t>
        <a:bodyPr/>
        <a:lstStyle/>
        <a:p>
          <a:endParaRPr lang="en-US"/>
        </a:p>
      </dgm:t>
    </dgm:pt>
    <dgm:pt modelId="{F049D8E6-5E54-4C6D-A369-12752D0557FF}">
      <dgm:prSet/>
      <dgm:spPr>
        <a:solidFill>
          <a:srgbClr val="FFC000">
            <a:alpha val="90000"/>
          </a:srgbClr>
        </a:solidFill>
      </dgm:spPr>
      <dgm:t>
        <a:bodyPr/>
        <a:lstStyle/>
        <a:p>
          <a:r>
            <a:rPr lang="en-US" dirty="0"/>
            <a:t>Orange: What is a goal you hope to accomplish this school year?</a:t>
          </a:r>
        </a:p>
      </dgm:t>
    </dgm:pt>
    <dgm:pt modelId="{6EDA8A3F-3754-440F-9EA9-9BD129502A3D}" type="parTrans" cxnId="{B21311D3-22C6-4587-8CAC-F0DD6E29660A}">
      <dgm:prSet/>
      <dgm:spPr/>
      <dgm:t>
        <a:bodyPr/>
        <a:lstStyle/>
        <a:p>
          <a:endParaRPr lang="en-US"/>
        </a:p>
      </dgm:t>
    </dgm:pt>
    <dgm:pt modelId="{789E97FC-4AD8-4140-800F-B3F395DFFB08}" type="sibTrans" cxnId="{B21311D3-22C6-4587-8CAC-F0DD6E29660A}">
      <dgm:prSet/>
      <dgm:spPr/>
      <dgm:t>
        <a:bodyPr/>
        <a:lstStyle/>
        <a:p>
          <a:endParaRPr lang="en-US"/>
        </a:p>
      </dgm:t>
    </dgm:pt>
    <dgm:pt modelId="{CB41275D-A3F3-465E-B07D-89F799A0FCB6}">
      <dgm:prSet/>
      <dgm:spPr>
        <a:solidFill>
          <a:srgbClr val="FFFF00">
            <a:alpha val="89804"/>
          </a:srgbClr>
        </a:solidFill>
      </dgm:spPr>
      <dgm:t>
        <a:bodyPr/>
        <a:lstStyle/>
        <a:p>
          <a:r>
            <a:rPr lang="en-US" dirty="0"/>
            <a:t>Yellow: If you could pick up a new skill in an instant, what would it be?</a:t>
          </a:r>
        </a:p>
      </dgm:t>
    </dgm:pt>
    <dgm:pt modelId="{8663DB6F-DE25-4CCB-94C6-F4D09F6463C7}" type="parTrans" cxnId="{C67988A3-D48D-4707-8AF2-0149C0A5F655}">
      <dgm:prSet/>
      <dgm:spPr/>
      <dgm:t>
        <a:bodyPr/>
        <a:lstStyle/>
        <a:p>
          <a:endParaRPr lang="en-US"/>
        </a:p>
      </dgm:t>
    </dgm:pt>
    <dgm:pt modelId="{318E09AA-0E4C-4829-AA5A-3386B658CBD0}" type="sibTrans" cxnId="{C67988A3-D48D-4707-8AF2-0149C0A5F655}">
      <dgm:prSet/>
      <dgm:spPr/>
      <dgm:t>
        <a:bodyPr/>
        <a:lstStyle/>
        <a:p>
          <a:endParaRPr lang="en-US"/>
        </a:p>
      </dgm:t>
    </dgm:pt>
    <dgm:pt modelId="{2755C27E-61AC-40DE-97F5-25C5AAEA8A6E}">
      <dgm:prSet/>
      <dgm:spPr>
        <a:solidFill>
          <a:schemeClr val="accent1">
            <a:alpha val="90000"/>
          </a:schemeClr>
        </a:solidFill>
      </dgm:spPr>
      <dgm:t>
        <a:bodyPr/>
        <a:lstStyle/>
        <a:p>
          <a:r>
            <a:rPr lang="en-US" dirty="0"/>
            <a:t>Green: Been anywhere recently for the first time?</a:t>
          </a:r>
        </a:p>
      </dgm:t>
    </dgm:pt>
    <dgm:pt modelId="{CEB596DB-93AE-4385-86E3-820A47C4DBA8}" type="parTrans" cxnId="{9951074C-AC76-407F-A62C-38ABDD89A160}">
      <dgm:prSet/>
      <dgm:spPr/>
      <dgm:t>
        <a:bodyPr/>
        <a:lstStyle/>
        <a:p>
          <a:endParaRPr lang="en-US"/>
        </a:p>
      </dgm:t>
    </dgm:pt>
    <dgm:pt modelId="{CC8F888D-50D5-4C37-B14D-03961BAA8698}" type="sibTrans" cxnId="{9951074C-AC76-407F-A62C-38ABDD89A160}">
      <dgm:prSet/>
      <dgm:spPr/>
      <dgm:t>
        <a:bodyPr/>
        <a:lstStyle/>
        <a:p>
          <a:endParaRPr lang="en-US"/>
        </a:p>
      </dgm:t>
    </dgm:pt>
    <dgm:pt modelId="{BBB42A73-0B11-48C6-BA23-214EADE29E48}">
      <dgm:prSet/>
      <dgm:spPr>
        <a:solidFill>
          <a:srgbClr val="7030A0">
            <a:alpha val="90000"/>
          </a:srgbClr>
        </a:solidFill>
      </dgm:spPr>
      <dgm:t>
        <a:bodyPr/>
        <a:lstStyle/>
        <a:p>
          <a:r>
            <a:rPr lang="en-US" dirty="0"/>
            <a:t>Purple: What’s your favorite family tradition?</a:t>
          </a:r>
        </a:p>
      </dgm:t>
    </dgm:pt>
    <dgm:pt modelId="{BA947F54-42C2-4FE0-87E5-3BF18281C7E1}" type="parTrans" cxnId="{F7E70950-680A-47CF-B9C7-BDF4A1C37641}">
      <dgm:prSet/>
      <dgm:spPr/>
      <dgm:t>
        <a:bodyPr/>
        <a:lstStyle/>
        <a:p>
          <a:endParaRPr lang="en-US"/>
        </a:p>
      </dgm:t>
    </dgm:pt>
    <dgm:pt modelId="{D9BFDEC0-1D1E-49D0-BC65-99606B31E551}" type="sibTrans" cxnId="{F7E70950-680A-47CF-B9C7-BDF4A1C37641}">
      <dgm:prSet/>
      <dgm:spPr/>
      <dgm:t>
        <a:bodyPr/>
        <a:lstStyle/>
        <a:p>
          <a:endParaRPr lang="en-US"/>
        </a:p>
      </dgm:t>
    </dgm:pt>
    <dgm:pt modelId="{D4FD565F-A3E7-403B-8D91-F09DFF0E4DBE}">
      <dgm:prSet/>
      <dgm:spPr/>
      <dgm:t>
        <a:bodyPr/>
        <a:lstStyle/>
        <a:p>
          <a:r>
            <a:rPr lang="en-US" dirty="0"/>
            <a:t>Take 3 Skittles (don’t eat them yet!).</a:t>
          </a:r>
          <a:br>
            <a:rPr lang="en-US" dirty="0"/>
          </a:br>
          <a:r>
            <a:rPr lang="en-US" dirty="0"/>
            <a:t>For each color you have, answer the corresponding question:</a:t>
          </a:r>
        </a:p>
      </dgm:t>
    </dgm:pt>
    <dgm:pt modelId="{7524A3BB-4D2F-4F56-A2EC-2B8657E906D6}" type="parTrans" cxnId="{45478A5F-660A-4152-8D9E-3B4941E943E9}">
      <dgm:prSet/>
      <dgm:spPr/>
      <dgm:t>
        <a:bodyPr/>
        <a:lstStyle/>
        <a:p>
          <a:endParaRPr lang="en-US"/>
        </a:p>
      </dgm:t>
    </dgm:pt>
    <dgm:pt modelId="{33FC46CA-2FE9-4A27-9F93-2D1480AF4490}" type="sibTrans" cxnId="{45478A5F-660A-4152-8D9E-3B4941E943E9}">
      <dgm:prSet/>
      <dgm:spPr/>
      <dgm:t>
        <a:bodyPr/>
        <a:lstStyle/>
        <a:p>
          <a:endParaRPr lang="en-US"/>
        </a:p>
      </dgm:t>
    </dgm:pt>
    <dgm:pt modelId="{E4047ED2-759C-4457-91C2-67DB0D5A7259}" type="pres">
      <dgm:prSet presAssocID="{26C8E90F-D29C-4C67-838F-183BF103EA8A}" presName="Name0" presStyleCnt="0">
        <dgm:presLayoutVars>
          <dgm:dir/>
          <dgm:animLvl val="lvl"/>
          <dgm:resizeHandles val="exact"/>
        </dgm:presLayoutVars>
      </dgm:prSet>
      <dgm:spPr/>
    </dgm:pt>
    <dgm:pt modelId="{EE7B6284-6B45-4E77-8FAF-CA9D59ADDEC8}" type="pres">
      <dgm:prSet presAssocID="{D4FD565F-A3E7-403B-8D91-F09DFF0E4DBE}" presName="boxAndChildren" presStyleCnt="0"/>
      <dgm:spPr/>
    </dgm:pt>
    <dgm:pt modelId="{CCCCFF5C-0FC7-4E3F-856F-B0F0943DB474}" type="pres">
      <dgm:prSet presAssocID="{D4FD565F-A3E7-403B-8D91-F09DFF0E4DBE}" presName="parentTextBox" presStyleLbl="node1" presStyleIdx="0" presStyleCnt="1"/>
      <dgm:spPr/>
    </dgm:pt>
    <dgm:pt modelId="{64F02FE0-99AE-43BB-9203-BA3DA82DFFF8}" type="pres">
      <dgm:prSet presAssocID="{D4FD565F-A3E7-403B-8D91-F09DFF0E4DBE}" presName="entireBox" presStyleLbl="node1" presStyleIdx="0" presStyleCnt="1"/>
      <dgm:spPr/>
    </dgm:pt>
    <dgm:pt modelId="{5D4E32AC-55EC-4A19-A8A0-00387C087BA2}" type="pres">
      <dgm:prSet presAssocID="{D4FD565F-A3E7-403B-8D91-F09DFF0E4DBE}" presName="descendantBox" presStyleCnt="0"/>
      <dgm:spPr/>
    </dgm:pt>
    <dgm:pt modelId="{08789512-2C16-43E9-8F37-D9CC20E29CB7}" type="pres">
      <dgm:prSet presAssocID="{FA7C2029-6C30-49BA-A7B1-F85BF0AE5B73}" presName="childTextBox" presStyleLbl="fgAccFollowNode1" presStyleIdx="0" presStyleCnt="5">
        <dgm:presLayoutVars>
          <dgm:bulletEnabled val="1"/>
        </dgm:presLayoutVars>
      </dgm:prSet>
      <dgm:spPr/>
    </dgm:pt>
    <dgm:pt modelId="{E086D595-33B6-4079-87E2-358134CEA840}" type="pres">
      <dgm:prSet presAssocID="{F049D8E6-5E54-4C6D-A369-12752D0557FF}" presName="childTextBox" presStyleLbl="fgAccFollowNode1" presStyleIdx="1" presStyleCnt="5">
        <dgm:presLayoutVars>
          <dgm:bulletEnabled val="1"/>
        </dgm:presLayoutVars>
      </dgm:prSet>
      <dgm:spPr/>
    </dgm:pt>
    <dgm:pt modelId="{7885FDDB-6D22-4315-B559-A6989B8DC67E}" type="pres">
      <dgm:prSet presAssocID="{CB41275D-A3F3-465E-B07D-89F799A0FCB6}" presName="childTextBox" presStyleLbl="fgAccFollowNode1" presStyleIdx="2" presStyleCnt="5">
        <dgm:presLayoutVars>
          <dgm:bulletEnabled val="1"/>
        </dgm:presLayoutVars>
      </dgm:prSet>
      <dgm:spPr/>
    </dgm:pt>
    <dgm:pt modelId="{FA0A8B01-36A0-4C58-A1E6-40FC31C06479}" type="pres">
      <dgm:prSet presAssocID="{2755C27E-61AC-40DE-97F5-25C5AAEA8A6E}" presName="childTextBox" presStyleLbl="fgAccFollowNode1" presStyleIdx="3" presStyleCnt="5">
        <dgm:presLayoutVars>
          <dgm:bulletEnabled val="1"/>
        </dgm:presLayoutVars>
      </dgm:prSet>
      <dgm:spPr/>
    </dgm:pt>
    <dgm:pt modelId="{57EE799B-A432-4200-BD29-663939C46844}" type="pres">
      <dgm:prSet presAssocID="{BBB42A73-0B11-48C6-BA23-214EADE29E48}" presName="childTextBox" presStyleLbl="fgAccFollowNode1" presStyleIdx="4" presStyleCnt="5">
        <dgm:presLayoutVars>
          <dgm:bulletEnabled val="1"/>
        </dgm:presLayoutVars>
      </dgm:prSet>
      <dgm:spPr/>
    </dgm:pt>
  </dgm:ptLst>
  <dgm:cxnLst>
    <dgm:cxn modelId="{45478A5F-660A-4152-8D9E-3B4941E943E9}" srcId="{26C8E90F-D29C-4C67-838F-183BF103EA8A}" destId="{D4FD565F-A3E7-403B-8D91-F09DFF0E4DBE}" srcOrd="0" destOrd="0" parTransId="{7524A3BB-4D2F-4F56-A2EC-2B8657E906D6}" sibTransId="{33FC46CA-2FE9-4A27-9F93-2D1480AF4490}"/>
    <dgm:cxn modelId="{9951074C-AC76-407F-A62C-38ABDD89A160}" srcId="{D4FD565F-A3E7-403B-8D91-F09DFF0E4DBE}" destId="{2755C27E-61AC-40DE-97F5-25C5AAEA8A6E}" srcOrd="3" destOrd="0" parTransId="{CEB596DB-93AE-4385-86E3-820A47C4DBA8}" sibTransId="{CC8F888D-50D5-4C37-B14D-03961BAA8698}"/>
    <dgm:cxn modelId="{7FED994D-4558-49FC-AE95-3D3A16F3C4A6}" type="presOf" srcId="{F049D8E6-5E54-4C6D-A369-12752D0557FF}" destId="{E086D595-33B6-4079-87E2-358134CEA840}" srcOrd="0" destOrd="0" presId="urn:microsoft.com/office/officeart/2005/8/layout/process4"/>
    <dgm:cxn modelId="{8EC4236E-235D-45A9-A3D1-189C43F45A09}" type="presOf" srcId="{FA7C2029-6C30-49BA-A7B1-F85BF0AE5B73}" destId="{08789512-2C16-43E9-8F37-D9CC20E29CB7}" srcOrd="0" destOrd="0" presId="urn:microsoft.com/office/officeart/2005/8/layout/process4"/>
    <dgm:cxn modelId="{F7E70950-680A-47CF-B9C7-BDF4A1C37641}" srcId="{D4FD565F-A3E7-403B-8D91-F09DFF0E4DBE}" destId="{BBB42A73-0B11-48C6-BA23-214EADE29E48}" srcOrd="4" destOrd="0" parTransId="{BA947F54-42C2-4FE0-87E5-3BF18281C7E1}" sibTransId="{D9BFDEC0-1D1E-49D0-BC65-99606B31E551}"/>
    <dgm:cxn modelId="{ACE5C958-D5A6-403B-8925-B4CCFE6901F8}" type="presOf" srcId="{BBB42A73-0B11-48C6-BA23-214EADE29E48}" destId="{57EE799B-A432-4200-BD29-663939C46844}" srcOrd="0" destOrd="0" presId="urn:microsoft.com/office/officeart/2005/8/layout/process4"/>
    <dgm:cxn modelId="{842AC59B-F3E6-436A-818B-645B920BA261}" srcId="{D4FD565F-A3E7-403B-8D91-F09DFF0E4DBE}" destId="{FA7C2029-6C30-49BA-A7B1-F85BF0AE5B73}" srcOrd="0" destOrd="0" parTransId="{058942E4-F184-450C-A5B6-15FD14D7F595}" sibTransId="{1B08B1D7-29A9-41A9-B9FE-52D436B35D4C}"/>
    <dgm:cxn modelId="{0A6E299C-2CF2-4F80-8FCE-61AE1C08CB98}" type="presOf" srcId="{D4FD565F-A3E7-403B-8D91-F09DFF0E4DBE}" destId="{64F02FE0-99AE-43BB-9203-BA3DA82DFFF8}" srcOrd="1" destOrd="0" presId="urn:microsoft.com/office/officeart/2005/8/layout/process4"/>
    <dgm:cxn modelId="{C67988A3-D48D-4707-8AF2-0149C0A5F655}" srcId="{D4FD565F-A3E7-403B-8D91-F09DFF0E4DBE}" destId="{CB41275D-A3F3-465E-B07D-89F799A0FCB6}" srcOrd="2" destOrd="0" parTransId="{8663DB6F-DE25-4CCB-94C6-F4D09F6463C7}" sibTransId="{318E09AA-0E4C-4829-AA5A-3386B658CBD0}"/>
    <dgm:cxn modelId="{D792EEB9-1CFD-4069-A41F-4500F3421E33}" type="presOf" srcId="{2755C27E-61AC-40DE-97F5-25C5AAEA8A6E}" destId="{FA0A8B01-36A0-4C58-A1E6-40FC31C06479}" srcOrd="0" destOrd="0" presId="urn:microsoft.com/office/officeart/2005/8/layout/process4"/>
    <dgm:cxn modelId="{4B8B00BA-3D93-4FFE-9FB6-8D9857A06D43}" type="presOf" srcId="{CB41275D-A3F3-465E-B07D-89F799A0FCB6}" destId="{7885FDDB-6D22-4315-B559-A6989B8DC67E}" srcOrd="0" destOrd="0" presId="urn:microsoft.com/office/officeart/2005/8/layout/process4"/>
    <dgm:cxn modelId="{97C457C3-54B1-4467-B31D-14E2A00EFFB4}" type="presOf" srcId="{26C8E90F-D29C-4C67-838F-183BF103EA8A}" destId="{E4047ED2-759C-4457-91C2-67DB0D5A7259}" srcOrd="0" destOrd="0" presId="urn:microsoft.com/office/officeart/2005/8/layout/process4"/>
    <dgm:cxn modelId="{B21311D3-22C6-4587-8CAC-F0DD6E29660A}" srcId="{D4FD565F-A3E7-403B-8D91-F09DFF0E4DBE}" destId="{F049D8E6-5E54-4C6D-A369-12752D0557FF}" srcOrd="1" destOrd="0" parTransId="{6EDA8A3F-3754-440F-9EA9-9BD129502A3D}" sibTransId="{789E97FC-4AD8-4140-800F-B3F395DFFB08}"/>
    <dgm:cxn modelId="{949369F5-D748-4906-80CF-D3D892FBA2EA}" type="presOf" srcId="{D4FD565F-A3E7-403B-8D91-F09DFF0E4DBE}" destId="{CCCCFF5C-0FC7-4E3F-856F-B0F0943DB474}" srcOrd="0" destOrd="0" presId="urn:microsoft.com/office/officeart/2005/8/layout/process4"/>
    <dgm:cxn modelId="{A960A26D-F64D-4223-91F1-5271378D22DE}" type="presParOf" srcId="{E4047ED2-759C-4457-91C2-67DB0D5A7259}" destId="{EE7B6284-6B45-4E77-8FAF-CA9D59ADDEC8}" srcOrd="0" destOrd="0" presId="urn:microsoft.com/office/officeart/2005/8/layout/process4"/>
    <dgm:cxn modelId="{EC514E55-33E1-4EB6-A5FF-4AC7D4285EEB}" type="presParOf" srcId="{EE7B6284-6B45-4E77-8FAF-CA9D59ADDEC8}" destId="{CCCCFF5C-0FC7-4E3F-856F-B0F0943DB474}" srcOrd="0" destOrd="0" presId="urn:microsoft.com/office/officeart/2005/8/layout/process4"/>
    <dgm:cxn modelId="{51E55196-0F7B-4351-8AF7-83AA8FA3DAEB}" type="presParOf" srcId="{EE7B6284-6B45-4E77-8FAF-CA9D59ADDEC8}" destId="{64F02FE0-99AE-43BB-9203-BA3DA82DFFF8}" srcOrd="1" destOrd="0" presId="urn:microsoft.com/office/officeart/2005/8/layout/process4"/>
    <dgm:cxn modelId="{FF140449-A521-4962-B98C-BE5FD503D627}" type="presParOf" srcId="{EE7B6284-6B45-4E77-8FAF-CA9D59ADDEC8}" destId="{5D4E32AC-55EC-4A19-A8A0-00387C087BA2}" srcOrd="2" destOrd="0" presId="urn:microsoft.com/office/officeart/2005/8/layout/process4"/>
    <dgm:cxn modelId="{6483741F-D4BB-45A3-BEF7-A9692A4A47CC}" type="presParOf" srcId="{5D4E32AC-55EC-4A19-A8A0-00387C087BA2}" destId="{08789512-2C16-43E9-8F37-D9CC20E29CB7}" srcOrd="0" destOrd="0" presId="urn:microsoft.com/office/officeart/2005/8/layout/process4"/>
    <dgm:cxn modelId="{AD8FAA95-A689-4A19-93CF-39A99644E5BE}" type="presParOf" srcId="{5D4E32AC-55EC-4A19-A8A0-00387C087BA2}" destId="{E086D595-33B6-4079-87E2-358134CEA840}" srcOrd="1" destOrd="0" presId="urn:microsoft.com/office/officeart/2005/8/layout/process4"/>
    <dgm:cxn modelId="{A8A6724B-C02B-4F94-A27B-864B90CF369A}" type="presParOf" srcId="{5D4E32AC-55EC-4A19-A8A0-00387C087BA2}" destId="{7885FDDB-6D22-4315-B559-A6989B8DC67E}" srcOrd="2" destOrd="0" presId="urn:microsoft.com/office/officeart/2005/8/layout/process4"/>
    <dgm:cxn modelId="{82999E75-8FD4-478F-A1FF-EB12E2A1010D}" type="presParOf" srcId="{5D4E32AC-55EC-4A19-A8A0-00387C087BA2}" destId="{FA0A8B01-36A0-4C58-A1E6-40FC31C06479}" srcOrd="3" destOrd="0" presId="urn:microsoft.com/office/officeart/2005/8/layout/process4"/>
    <dgm:cxn modelId="{966B044D-248C-467D-9BD0-77DAD6E27888}" type="presParOf" srcId="{5D4E32AC-55EC-4A19-A8A0-00387C087BA2}" destId="{57EE799B-A432-4200-BD29-663939C46844}"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B536E76-B3BC-4065-8F56-C65CFDEB4E5D}" type="doc">
      <dgm:prSet loTypeId="urn:microsoft.com/office/officeart/2005/8/layout/hierarchy3" loCatId="hierarchy" qsTypeId="urn:microsoft.com/office/officeart/2005/8/quickstyle/simple5" qsCatId="simple" csTypeId="urn:microsoft.com/office/officeart/2005/8/colors/accent0_3" csCatId="mainScheme" phldr="1"/>
      <dgm:spPr/>
      <dgm:t>
        <a:bodyPr/>
        <a:lstStyle/>
        <a:p>
          <a:endParaRPr lang="en-US"/>
        </a:p>
      </dgm:t>
    </dgm:pt>
    <dgm:pt modelId="{E0AD9DF1-D2D9-467D-80E6-5727F9CCBBDF}">
      <dgm:prSet/>
      <dgm:spPr>
        <a:solidFill>
          <a:schemeClr val="accent5"/>
        </a:solidFill>
      </dgm:spPr>
      <dgm:t>
        <a:bodyPr/>
        <a:lstStyle/>
        <a:p>
          <a:r>
            <a:rPr lang="en-US"/>
            <a:t>Invalid syntax</a:t>
          </a:r>
        </a:p>
      </dgm:t>
    </dgm:pt>
    <dgm:pt modelId="{EB3BADEE-34A2-42E8-9A6E-A3619C84BBFE}" type="parTrans" cxnId="{CF822A00-37EA-48BE-A5F9-DA725B6BF2F8}">
      <dgm:prSet/>
      <dgm:spPr/>
      <dgm:t>
        <a:bodyPr/>
        <a:lstStyle/>
        <a:p>
          <a:endParaRPr lang="en-US"/>
        </a:p>
      </dgm:t>
    </dgm:pt>
    <dgm:pt modelId="{1DE67B48-070B-4D53-A9C8-A26D73E2A80E}" type="sibTrans" cxnId="{CF822A00-37EA-48BE-A5F9-DA725B6BF2F8}">
      <dgm:prSet/>
      <dgm:spPr/>
      <dgm:t>
        <a:bodyPr/>
        <a:lstStyle/>
        <a:p>
          <a:endParaRPr lang="en-US"/>
        </a:p>
      </dgm:t>
    </dgm:pt>
    <dgm:pt modelId="{1AF6115B-9EA0-4418-95BB-F63F773464B7}">
      <dgm:prSet/>
      <dgm:spPr>
        <a:solidFill>
          <a:schemeClr val="accent6"/>
        </a:solidFill>
      </dgm:spPr>
      <dgm:t>
        <a:bodyPr/>
        <a:lstStyle/>
        <a:p>
          <a:r>
            <a:rPr lang="en-US" dirty="0"/>
            <a:t>____ is not defined</a:t>
          </a:r>
        </a:p>
      </dgm:t>
    </dgm:pt>
    <dgm:pt modelId="{4C2F5D14-7FAB-499F-A6BA-5E7217F54C71}" type="parTrans" cxnId="{02D0AC32-67D0-44AD-994C-D6C2EA79724A}">
      <dgm:prSet/>
      <dgm:spPr/>
      <dgm:t>
        <a:bodyPr/>
        <a:lstStyle/>
        <a:p>
          <a:endParaRPr lang="en-US"/>
        </a:p>
      </dgm:t>
    </dgm:pt>
    <dgm:pt modelId="{1B8F78D7-8C80-422D-919B-7598041452A2}" type="sibTrans" cxnId="{02D0AC32-67D0-44AD-994C-D6C2EA79724A}">
      <dgm:prSet/>
      <dgm:spPr/>
      <dgm:t>
        <a:bodyPr/>
        <a:lstStyle/>
        <a:p>
          <a:endParaRPr lang="en-US"/>
        </a:p>
      </dgm:t>
    </dgm:pt>
    <dgm:pt modelId="{CBD0AB8F-832C-4D08-BAD5-A7FD5E04017E}">
      <dgm:prSet/>
      <dgm:spPr>
        <a:solidFill>
          <a:schemeClr val="accent3"/>
        </a:solidFill>
      </dgm:spPr>
      <dgm:t>
        <a:bodyPr/>
        <a:lstStyle/>
        <a:p>
          <a:r>
            <a:rPr lang="en-US"/>
            <a:t>Unexpected indent</a:t>
          </a:r>
        </a:p>
      </dgm:t>
    </dgm:pt>
    <dgm:pt modelId="{25944D9E-B5E4-4748-8AF6-AE17B6811F3B}" type="parTrans" cxnId="{5F5557AE-5FE0-4178-8A0D-D3464F8404A5}">
      <dgm:prSet/>
      <dgm:spPr/>
      <dgm:t>
        <a:bodyPr/>
        <a:lstStyle/>
        <a:p>
          <a:endParaRPr lang="en-US"/>
        </a:p>
      </dgm:t>
    </dgm:pt>
    <dgm:pt modelId="{AA2FAC07-A232-4842-BDF5-9768F6D3C66D}" type="sibTrans" cxnId="{5F5557AE-5FE0-4178-8A0D-D3464F8404A5}">
      <dgm:prSet/>
      <dgm:spPr/>
      <dgm:t>
        <a:bodyPr/>
        <a:lstStyle/>
        <a:p>
          <a:endParaRPr lang="en-US"/>
        </a:p>
      </dgm:t>
    </dgm:pt>
    <dgm:pt modelId="{8C407433-83CC-4015-B72F-E887E27AF8C6}" type="pres">
      <dgm:prSet presAssocID="{2B536E76-B3BC-4065-8F56-C65CFDEB4E5D}" presName="diagram" presStyleCnt="0">
        <dgm:presLayoutVars>
          <dgm:chPref val="1"/>
          <dgm:dir/>
          <dgm:animOne val="branch"/>
          <dgm:animLvl val="lvl"/>
          <dgm:resizeHandles/>
        </dgm:presLayoutVars>
      </dgm:prSet>
      <dgm:spPr/>
    </dgm:pt>
    <dgm:pt modelId="{22246BF4-7D75-47FC-9FFD-2AA7FB5D6978}" type="pres">
      <dgm:prSet presAssocID="{E0AD9DF1-D2D9-467D-80E6-5727F9CCBBDF}" presName="root" presStyleCnt="0"/>
      <dgm:spPr/>
    </dgm:pt>
    <dgm:pt modelId="{A9F44BF9-3566-44B7-A700-4F3EBF87E3BE}" type="pres">
      <dgm:prSet presAssocID="{E0AD9DF1-D2D9-467D-80E6-5727F9CCBBDF}" presName="rootComposite" presStyleCnt="0"/>
      <dgm:spPr/>
    </dgm:pt>
    <dgm:pt modelId="{B16216DA-F6DC-407A-9640-55148615AF98}" type="pres">
      <dgm:prSet presAssocID="{E0AD9DF1-D2D9-467D-80E6-5727F9CCBBDF}" presName="rootText" presStyleLbl="node1" presStyleIdx="0" presStyleCnt="3"/>
      <dgm:spPr/>
    </dgm:pt>
    <dgm:pt modelId="{0F1055E2-8759-4981-AE11-29EC40960653}" type="pres">
      <dgm:prSet presAssocID="{E0AD9DF1-D2D9-467D-80E6-5727F9CCBBDF}" presName="rootConnector" presStyleLbl="node1" presStyleIdx="0" presStyleCnt="3"/>
      <dgm:spPr/>
    </dgm:pt>
    <dgm:pt modelId="{EFF5248A-CCF6-4F65-B4AA-C667D40472F8}" type="pres">
      <dgm:prSet presAssocID="{E0AD9DF1-D2D9-467D-80E6-5727F9CCBBDF}" presName="childShape" presStyleCnt="0"/>
      <dgm:spPr/>
    </dgm:pt>
    <dgm:pt modelId="{BA34621A-832B-4A90-9DBF-3BFB2D332E0B}" type="pres">
      <dgm:prSet presAssocID="{1AF6115B-9EA0-4418-95BB-F63F773464B7}" presName="root" presStyleCnt="0"/>
      <dgm:spPr/>
    </dgm:pt>
    <dgm:pt modelId="{7638A7CC-0E5C-440D-B563-46F9DDE2E8F6}" type="pres">
      <dgm:prSet presAssocID="{1AF6115B-9EA0-4418-95BB-F63F773464B7}" presName="rootComposite" presStyleCnt="0"/>
      <dgm:spPr/>
    </dgm:pt>
    <dgm:pt modelId="{75B3C033-DAAA-4CB3-98DF-A476890318A0}" type="pres">
      <dgm:prSet presAssocID="{1AF6115B-9EA0-4418-95BB-F63F773464B7}" presName="rootText" presStyleLbl="node1" presStyleIdx="1" presStyleCnt="3"/>
      <dgm:spPr/>
    </dgm:pt>
    <dgm:pt modelId="{77F599BD-F763-4670-9C51-8A71C565FD34}" type="pres">
      <dgm:prSet presAssocID="{1AF6115B-9EA0-4418-95BB-F63F773464B7}" presName="rootConnector" presStyleLbl="node1" presStyleIdx="1" presStyleCnt="3"/>
      <dgm:spPr/>
    </dgm:pt>
    <dgm:pt modelId="{B6310A5B-E06C-4763-8A8B-6B828FEA8F01}" type="pres">
      <dgm:prSet presAssocID="{1AF6115B-9EA0-4418-95BB-F63F773464B7}" presName="childShape" presStyleCnt="0"/>
      <dgm:spPr/>
    </dgm:pt>
    <dgm:pt modelId="{5C4A2E4F-50FD-4439-9871-7902B9904026}" type="pres">
      <dgm:prSet presAssocID="{CBD0AB8F-832C-4D08-BAD5-A7FD5E04017E}" presName="root" presStyleCnt="0"/>
      <dgm:spPr/>
    </dgm:pt>
    <dgm:pt modelId="{C44810EA-DE53-4711-8BB9-C9CEFD88BA90}" type="pres">
      <dgm:prSet presAssocID="{CBD0AB8F-832C-4D08-BAD5-A7FD5E04017E}" presName="rootComposite" presStyleCnt="0"/>
      <dgm:spPr/>
    </dgm:pt>
    <dgm:pt modelId="{6BAC2273-D32F-4222-9AC8-F03AD40FC4B4}" type="pres">
      <dgm:prSet presAssocID="{CBD0AB8F-832C-4D08-BAD5-A7FD5E04017E}" presName="rootText" presStyleLbl="node1" presStyleIdx="2" presStyleCnt="3"/>
      <dgm:spPr/>
    </dgm:pt>
    <dgm:pt modelId="{5B5925FE-F484-4C00-A037-038ADA5AE74C}" type="pres">
      <dgm:prSet presAssocID="{CBD0AB8F-832C-4D08-BAD5-A7FD5E04017E}" presName="rootConnector" presStyleLbl="node1" presStyleIdx="2" presStyleCnt="3"/>
      <dgm:spPr/>
    </dgm:pt>
    <dgm:pt modelId="{35792100-3699-439F-895B-119ED672DB01}" type="pres">
      <dgm:prSet presAssocID="{CBD0AB8F-832C-4D08-BAD5-A7FD5E04017E}" presName="childShape" presStyleCnt="0"/>
      <dgm:spPr/>
    </dgm:pt>
  </dgm:ptLst>
  <dgm:cxnLst>
    <dgm:cxn modelId="{CF822A00-37EA-48BE-A5F9-DA725B6BF2F8}" srcId="{2B536E76-B3BC-4065-8F56-C65CFDEB4E5D}" destId="{E0AD9DF1-D2D9-467D-80E6-5727F9CCBBDF}" srcOrd="0" destOrd="0" parTransId="{EB3BADEE-34A2-42E8-9A6E-A3619C84BBFE}" sibTransId="{1DE67B48-070B-4D53-A9C8-A26D73E2A80E}"/>
    <dgm:cxn modelId="{AABA0310-8879-4EEA-914F-7D2655DFEE6A}" type="presOf" srcId="{E0AD9DF1-D2D9-467D-80E6-5727F9CCBBDF}" destId="{B16216DA-F6DC-407A-9640-55148615AF98}" srcOrd="0" destOrd="0" presId="urn:microsoft.com/office/officeart/2005/8/layout/hierarchy3"/>
    <dgm:cxn modelId="{02D0AC32-67D0-44AD-994C-D6C2EA79724A}" srcId="{2B536E76-B3BC-4065-8F56-C65CFDEB4E5D}" destId="{1AF6115B-9EA0-4418-95BB-F63F773464B7}" srcOrd="1" destOrd="0" parTransId="{4C2F5D14-7FAB-499F-A6BA-5E7217F54C71}" sibTransId="{1B8F78D7-8C80-422D-919B-7598041452A2}"/>
    <dgm:cxn modelId="{32774A6B-57DF-4262-BBB8-B4C467E95D1E}" type="presOf" srcId="{1AF6115B-9EA0-4418-95BB-F63F773464B7}" destId="{75B3C033-DAAA-4CB3-98DF-A476890318A0}" srcOrd="0" destOrd="0" presId="urn:microsoft.com/office/officeart/2005/8/layout/hierarchy3"/>
    <dgm:cxn modelId="{91B69454-3A71-43F8-8863-7917B59C875A}" type="presOf" srcId="{E0AD9DF1-D2D9-467D-80E6-5727F9CCBBDF}" destId="{0F1055E2-8759-4981-AE11-29EC40960653}" srcOrd="1" destOrd="0" presId="urn:microsoft.com/office/officeart/2005/8/layout/hierarchy3"/>
    <dgm:cxn modelId="{CAD04183-4C4A-498D-93F4-EB688BC861B8}" type="presOf" srcId="{2B536E76-B3BC-4065-8F56-C65CFDEB4E5D}" destId="{8C407433-83CC-4015-B72F-E887E27AF8C6}" srcOrd="0" destOrd="0" presId="urn:microsoft.com/office/officeart/2005/8/layout/hierarchy3"/>
    <dgm:cxn modelId="{5F5557AE-5FE0-4178-8A0D-D3464F8404A5}" srcId="{2B536E76-B3BC-4065-8F56-C65CFDEB4E5D}" destId="{CBD0AB8F-832C-4D08-BAD5-A7FD5E04017E}" srcOrd="2" destOrd="0" parTransId="{25944D9E-B5E4-4748-8AF6-AE17B6811F3B}" sibTransId="{AA2FAC07-A232-4842-BDF5-9768F6D3C66D}"/>
    <dgm:cxn modelId="{EECAB8BD-7880-4E17-B8C6-5B3ABE1FF939}" type="presOf" srcId="{CBD0AB8F-832C-4D08-BAD5-A7FD5E04017E}" destId="{5B5925FE-F484-4C00-A037-038ADA5AE74C}" srcOrd="1" destOrd="0" presId="urn:microsoft.com/office/officeart/2005/8/layout/hierarchy3"/>
    <dgm:cxn modelId="{5ECA49CE-C409-4296-BE91-3210E0664126}" type="presOf" srcId="{1AF6115B-9EA0-4418-95BB-F63F773464B7}" destId="{77F599BD-F763-4670-9C51-8A71C565FD34}" srcOrd="1" destOrd="0" presId="urn:microsoft.com/office/officeart/2005/8/layout/hierarchy3"/>
    <dgm:cxn modelId="{134887FD-6B82-40BF-993F-F920B029E54B}" type="presOf" srcId="{CBD0AB8F-832C-4D08-BAD5-A7FD5E04017E}" destId="{6BAC2273-D32F-4222-9AC8-F03AD40FC4B4}" srcOrd="0" destOrd="0" presId="urn:microsoft.com/office/officeart/2005/8/layout/hierarchy3"/>
    <dgm:cxn modelId="{F06C1554-29A5-486A-B722-0770FECB09A2}" type="presParOf" srcId="{8C407433-83CC-4015-B72F-E887E27AF8C6}" destId="{22246BF4-7D75-47FC-9FFD-2AA7FB5D6978}" srcOrd="0" destOrd="0" presId="urn:microsoft.com/office/officeart/2005/8/layout/hierarchy3"/>
    <dgm:cxn modelId="{CC66E783-5E4E-49A9-BF11-5954CEA22AE7}" type="presParOf" srcId="{22246BF4-7D75-47FC-9FFD-2AA7FB5D6978}" destId="{A9F44BF9-3566-44B7-A700-4F3EBF87E3BE}" srcOrd="0" destOrd="0" presId="urn:microsoft.com/office/officeart/2005/8/layout/hierarchy3"/>
    <dgm:cxn modelId="{C6122BA7-3EC1-4FE1-A01C-92E9ED31C8FC}" type="presParOf" srcId="{A9F44BF9-3566-44B7-A700-4F3EBF87E3BE}" destId="{B16216DA-F6DC-407A-9640-55148615AF98}" srcOrd="0" destOrd="0" presId="urn:microsoft.com/office/officeart/2005/8/layout/hierarchy3"/>
    <dgm:cxn modelId="{ABE3FD86-14DC-42F3-ABB1-04442F0149F9}" type="presParOf" srcId="{A9F44BF9-3566-44B7-A700-4F3EBF87E3BE}" destId="{0F1055E2-8759-4981-AE11-29EC40960653}" srcOrd="1" destOrd="0" presId="urn:microsoft.com/office/officeart/2005/8/layout/hierarchy3"/>
    <dgm:cxn modelId="{2A6E46F5-4F43-4F68-BA30-288BB5EF9B50}" type="presParOf" srcId="{22246BF4-7D75-47FC-9FFD-2AA7FB5D6978}" destId="{EFF5248A-CCF6-4F65-B4AA-C667D40472F8}" srcOrd="1" destOrd="0" presId="urn:microsoft.com/office/officeart/2005/8/layout/hierarchy3"/>
    <dgm:cxn modelId="{66D4BA87-007B-4938-B789-F84BCD704C2A}" type="presParOf" srcId="{8C407433-83CC-4015-B72F-E887E27AF8C6}" destId="{BA34621A-832B-4A90-9DBF-3BFB2D332E0B}" srcOrd="1" destOrd="0" presId="urn:microsoft.com/office/officeart/2005/8/layout/hierarchy3"/>
    <dgm:cxn modelId="{0A882342-2C5D-4C8F-9847-DCCC17DA3B6D}" type="presParOf" srcId="{BA34621A-832B-4A90-9DBF-3BFB2D332E0B}" destId="{7638A7CC-0E5C-440D-B563-46F9DDE2E8F6}" srcOrd="0" destOrd="0" presId="urn:microsoft.com/office/officeart/2005/8/layout/hierarchy3"/>
    <dgm:cxn modelId="{032F3503-C864-4F56-997D-6E89E6721625}" type="presParOf" srcId="{7638A7CC-0E5C-440D-B563-46F9DDE2E8F6}" destId="{75B3C033-DAAA-4CB3-98DF-A476890318A0}" srcOrd="0" destOrd="0" presId="urn:microsoft.com/office/officeart/2005/8/layout/hierarchy3"/>
    <dgm:cxn modelId="{EEDBB29C-4005-44AE-961B-CE95C3E567DA}" type="presParOf" srcId="{7638A7CC-0E5C-440D-B563-46F9DDE2E8F6}" destId="{77F599BD-F763-4670-9C51-8A71C565FD34}" srcOrd="1" destOrd="0" presId="urn:microsoft.com/office/officeart/2005/8/layout/hierarchy3"/>
    <dgm:cxn modelId="{75059EB4-854E-4993-B57E-32F8DE5B325A}" type="presParOf" srcId="{BA34621A-832B-4A90-9DBF-3BFB2D332E0B}" destId="{B6310A5B-E06C-4763-8A8B-6B828FEA8F01}" srcOrd="1" destOrd="0" presId="urn:microsoft.com/office/officeart/2005/8/layout/hierarchy3"/>
    <dgm:cxn modelId="{99217E37-BEA6-4D0D-A6A4-42B51DD7C5C8}" type="presParOf" srcId="{8C407433-83CC-4015-B72F-E887E27AF8C6}" destId="{5C4A2E4F-50FD-4439-9871-7902B9904026}" srcOrd="2" destOrd="0" presId="urn:microsoft.com/office/officeart/2005/8/layout/hierarchy3"/>
    <dgm:cxn modelId="{D76D90B6-2726-446B-8957-A1048573C954}" type="presParOf" srcId="{5C4A2E4F-50FD-4439-9871-7902B9904026}" destId="{C44810EA-DE53-4711-8BB9-C9CEFD88BA90}" srcOrd="0" destOrd="0" presId="urn:microsoft.com/office/officeart/2005/8/layout/hierarchy3"/>
    <dgm:cxn modelId="{8A9E0A2D-BF0A-4E22-A285-FF777D57BAEC}" type="presParOf" srcId="{C44810EA-DE53-4711-8BB9-C9CEFD88BA90}" destId="{6BAC2273-D32F-4222-9AC8-F03AD40FC4B4}" srcOrd="0" destOrd="0" presId="urn:microsoft.com/office/officeart/2005/8/layout/hierarchy3"/>
    <dgm:cxn modelId="{942A7235-319B-4CA8-BED7-E5EE42CAD195}" type="presParOf" srcId="{C44810EA-DE53-4711-8BB9-C9CEFD88BA90}" destId="{5B5925FE-F484-4C00-A037-038ADA5AE74C}" srcOrd="1" destOrd="0" presId="urn:microsoft.com/office/officeart/2005/8/layout/hierarchy3"/>
    <dgm:cxn modelId="{0D7B2A3F-EB3A-4438-AE4C-AFEC599FBEEA}" type="presParOf" srcId="{5C4A2E4F-50FD-4439-9871-7902B9904026}" destId="{35792100-3699-439F-895B-119ED672DB0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EACF5A-3CC9-4EA9-A1AE-D10B70B02171}"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US"/>
        </a:p>
      </dgm:t>
    </dgm:pt>
    <dgm:pt modelId="{05208993-9157-4B02-AF86-2FDB18555D19}">
      <dgm:prSet/>
      <dgm:spPr>
        <a:solidFill>
          <a:schemeClr val="tx1"/>
        </a:solidFill>
      </dgm:spPr>
      <dgm:t>
        <a:bodyPr/>
        <a:lstStyle/>
        <a:p>
          <a:r>
            <a:rPr lang="en-US" dirty="0"/>
            <a:t>What if we want to make a line of output go on a new line or put a tab between output values?</a:t>
          </a:r>
        </a:p>
      </dgm:t>
    </dgm:pt>
    <dgm:pt modelId="{2D86AA4F-59F5-4098-AF15-13274E1C38DA}" type="parTrans" cxnId="{6EF3AA3C-D379-45BE-A405-5422AB420E14}">
      <dgm:prSet/>
      <dgm:spPr/>
      <dgm:t>
        <a:bodyPr/>
        <a:lstStyle/>
        <a:p>
          <a:endParaRPr lang="en-US"/>
        </a:p>
      </dgm:t>
    </dgm:pt>
    <dgm:pt modelId="{56E70664-1B5E-4DF6-849A-BA4BC96E6AA1}" type="sibTrans" cxnId="{6EF3AA3C-D379-45BE-A405-5422AB420E14}">
      <dgm:prSet/>
      <dgm:spPr/>
      <dgm:t>
        <a:bodyPr/>
        <a:lstStyle/>
        <a:p>
          <a:endParaRPr lang="en-US"/>
        </a:p>
      </dgm:t>
    </dgm:pt>
    <dgm:pt modelId="{7CCBBED8-443D-4587-B4A6-23861C493B77}">
      <dgm:prSet/>
      <dgm:spPr>
        <a:solidFill>
          <a:schemeClr val="tx1"/>
        </a:solidFill>
      </dgm:spPr>
      <dgm:t>
        <a:bodyPr/>
        <a:lstStyle/>
        <a:p>
          <a:r>
            <a:rPr lang="en-US" dirty="0"/>
            <a:t>What if we want to print quotation marks?</a:t>
          </a:r>
        </a:p>
      </dgm:t>
    </dgm:pt>
    <dgm:pt modelId="{F209B861-09BC-4ACF-83DE-5A060364C562}" type="parTrans" cxnId="{597A04FD-74A8-44BF-84EF-65270DBFB1A2}">
      <dgm:prSet/>
      <dgm:spPr/>
      <dgm:t>
        <a:bodyPr/>
        <a:lstStyle/>
        <a:p>
          <a:endParaRPr lang="en-US"/>
        </a:p>
      </dgm:t>
    </dgm:pt>
    <dgm:pt modelId="{E55C6DA8-3AB8-4373-9F76-0FEADF84026B}" type="sibTrans" cxnId="{597A04FD-74A8-44BF-84EF-65270DBFB1A2}">
      <dgm:prSet/>
      <dgm:spPr/>
      <dgm:t>
        <a:bodyPr/>
        <a:lstStyle/>
        <a:p>
          <a:endParaRPr lang="en-US"/>
        </a:p>
      </dgm:t>
    </dgm:pt>
    <dgm:pt modelId="{8AEC5BEC-BB2B-4EDA-A714-26946675F514}" type="pres">
      <dgm:prSet presAssocID="{12EACF5A-3CC9-4EA9-A1AE-D10B70B02171}" presName="hierChild1" presStyleCnt="0">
        <dgm:presLayoutVars>
          <dgm:orgChart val="1"/>
          <dgm:chPref val="1"/>
          <dgm:dir/>
          <dgm:animOne val="branch"/>
          <dgm:animLvl val="lvl"/>
          <dgm:resizeHandles/>
        </dgm:presLayoutVars>
      </dgm:prSet>
      <dgm:spPr/>
    </dgm:pt>
    <dgm:pt modelId="{3382C705-C6EB-41CA-B396-58AA5B5A4E39}" type="pres">
      <dgm:prSet presAssocID="{05208993-9157-4B02-AF86-2FDB18555D19}" presName="hierRoot1" presStyleCnt="0">
        <dgm:presLayoutVars>
          <dgm:hierBranch val="init"/>
        </dgm:presLayoutVars>
      </dgm:prSet>
      <dgm:spPr/>
    </dgm:pt>
    <dgm:pt modelId="{A3DAF967-1DD5-4FAA-A5D0-047A7A235C33}" type="pres">
      <dgm:prSet presAssocID="{05208993-9157-4B02-AF86-2FDB18555D19}" presName="rootComposite1" presStyleCnt="0"/>
      <dgm:spPr/>
    </dgm:pt>
    <dgm:pt modelId="{4974857A-5AB6-4255-A65E-6032D45E9942}" type="pres">
      <dgm:prSet presAssocID="{05208993-9157-4B02-AF86-2FDB18555D19}" presName="rootText1" presStyleLbl="node0" presStyleIdx="0" presStyleCnt="2">
        <dgm:presLayoutVars>
          <dgm:chPref val="3"/>
        </dgm:presLayoutVars>
      </dgm:prSet>
      <dgm:spPr/>
    </dgm:pt>
    <dgm:pt modelId="{698DF441-4971-452E-90FA-B98A763606FD}" type="pres">
      <dgm:prSet presAssocID="{05208993-9157-4B02-AF86-2FDB18555D19}" presName="rootConnector1" presStyleLbl="node1" presStyleIdx="0" presStyleCnt="0"/>
      <dgm:spPr/>
    </dgm:pt>
    <dgm:pt modelId="{D23B1AC3-AA91-4E3F-93BA-5F06561D3F90}" type="pres">
      <dgm:prSet presAssocID="{05208993-9157-4B02-AF86-2FDB18555D19}" presName="hierChild2" presStyleCnt="0"/>
      <dgm:spPr/>
    </dgm:pt>
    <dgm:pt modelId="{D7200EBE-33F5-4741-A3EB-08AA27B3D53A}" type="pres">
      <dgm:prSet presAssocID="{05208993-9157-4B02-AF86-2FDB18555D19}" presName="hierChild3" presStyleCnt="0"/>
      <dgm:spPr/>
    </dgm:pt>
    <dgm:pt modelId="{BC8C29EE-2169-47E8-AE93-A20D32C19CA0}" type="pres">
      <dgm:prSet presAssocID="{7CCBBED8-443D-4587-B4A6-23861C493B77}" presName="hierRoot1" presStyleCnt="0">
        <dgm:presLayoutVars>
          <dgm:hierBranch val="init"/>
        </dgm:presLayoutVars>
      </dgm:prSet>
      <dgm:spPr/>
    </dgm:pt>
    <dgm:pt modelId="{FD2F56BB-D3EA-4735-BB05-7DAAAF3A150D}" type="pres">
      <dgm:prSet presAssocID="{7CCBBED8-443D-4587-B4A6-23861C493B77}" presName="rootComposite1" presStyleCnt="0"/>
      <dgm:spPr/>
    </dgm:pt>
    <dgm:pt modelId="{CE99B988-6D96-461F-B880-E6DCE7D75729}" type="pres">
      <dgm:prSet presAssocID="{7CCBBED8-443D-4587-B4A6-23861C493B77}" presName="rootText1" presStyleLbl="node0" presStyleIdx="1" presStyleCnt="2">
        <dgm:presLayoutVars>
          <dgm:chPref val="3"/>
        </dgm:presLayoutVars>
      </dgm:prSet>
      <dgm:spPr/>
    </dgm:pt>
    <dgm:pt modelId="{74A4B5C5-AA1E-4078-9BF9-174FE3F448CD}" type="pres">
      <dgm:prSet presAssocID="{7CCBBED8-443D-4587-B4A6-23861C493B77}" presName="rootConnector1" presStyleLbl="node1" presStyleIdx="0" presStyleCnt="0"/>
      <dgm:spPr/>
    </dgm:pt>
    <dgm:pt modelId="{9976A31A-9269-4897-9486-C6DBD07B0F71}" type="pres">
      <dgm:prSet presAssocID="{7CCBBED8-443D-4587-B4A6-23861C493B77}" presName="hierChild2" presStyleCnt="0"/>
      <dgm:spPr/>
    </dgm:pt>
    <dgm:pt modelId="{B32E24E7-C8EC-44ED-9AAD-31C6C4D39268}" type="pres">
      <dgm:prSet presAssocID="{7CCBBED8-443D-4587-B4A6-23861C493B77}" presName="hierChild3" presStyleCnt="0"/>
      <dgm:spPr/>
    </dgm:pt>
  </dgm:ptLst>
  <dgm:cxnLst>
    <dgm:cxn modelId="{A9C9D803-EB35-4938-AB7E-22506388A07C}" type="presOf" srcId="{12EACF5A-3CC9-4EA9-A1AE-D10B70B02171}" destId="{8AEC5BEC-BB2B-4EDA-A714-26946675F514}" srcOrd="0" destOrd="0" presId="urn:microsoft.com/office/officeart/2009/3/layout/HorizontalOrganizationChart"/>
    <dgm:cxn modelId="{6EF3AA3C-D379-45BE-A405-5422AB420E14}" srcId="{12EACF5A-3CC9-4EA9-A1AE-D10B70B02171}" destId="{05208993-9157-4B02-AF86-2FDB18555D19}" srcOrd="0" destOrd="0" parTransId="{2D86AA4F-59F5-4098-AF15-13274E1C38DA}" sibTransId="{56E70664-1B5E-4DF6-849A-BA4BC96E6AA1}"/>
    <dgm:cxn modelId="{E6F8675F-F5D9-47E6-840C-7F85A70F23FF}" type="presOf" srcId="{7CCBBED8-443D-4587-B4A6-23861C493B77}" destId="{CE99B988-6D96-461F-B880-E6DCE7D75729}" srcOrd="0" destOrd="0" presId="urn:microsoft.com/office/officeart/2009/3/layout/HorizontalOrganizationChart"/>
    <dgm:cxn modelId="{3B67527A-FCAD-40B5-B67B-1ABB66121A3E}" type="presOf" srcId="{05208993-9157-4B02-AF86-2FDB18555D19}" destId="{4974857A-5AB6-4255-A65E-6032D45E9942}" srcOrd="0" destOrd="0" presId="urn:microsoft.com/office/officeart/2009/3/layout/HorizontalOrganizationChart"/>
    <dgm:cxn modelId="{F4D7787D-71E3-44E3-8C0F-4F70801DC8F9}" type="presOf" srcId="{05208993-9157-4B02-AF86-2FDB18555D19}" destId="{698DF441-4971-452E-90FA-B98A763606FD}" srcOrd="1" destOrd="0" presId="urn:microsoft.com/office/officeart/2009/3/layout/HorizontalOrganizationChart"/>
    <dgm:cxn modelId="{7EFE159A-0CE6-439A-8F9C-EACED4E974AB}" type="presOf" srcId="{7CCBBED8-443D-4587-B4A6-23861C493B77}" destId="{74A4B5C5-AA1E-4078-9BF9-174FE3F448CD}" srcOrd="1" destOrd="0" presId="urn:microsoft.com/office/officeart/2009/3/layout/HorizontalOrganizationChart"/>
    <dgm:cxn modelId="{597A04FD-74A8-44BF-84EF-65270DBFB1A2}" srcId="{12EACF5A-3CC9-4EA9-A1AE-D10B70B02171}" destId="{7CCBBED8-443D-4587-B4A6-23861C493B77}" srcOrd="1" destOrd="0" parTransId="{F209B861-09BC-4ACF-83DE-5A060364C562}" sibTransId="{E55C6DA8-3AB8-4373-9F76-0FEADF84026B}"/>
    <dgm:cxn modelId="{BC507B38-D3A9-44B0-9B15-0F92DC52590E}" type="presParOf" srcId="{8AEC5BEC-BB2B-4EDA-A714-26946675F514}" destId="{3382C705-C6EB-41CA-B396-58AA5B5A4E39}" srcOrd="0" destOrd="0" presId="urn:microsoft.com/office/officeart/2009/3/layout/HorizontalOrganizationChart"/>
    <dgm:cxn modelId="{1E2AF9EC-0323-48A6-A80C-036D76E833F0}" type="presParOf" srcId="{3382C705-C6EB-41CA-B396-58AA5B5A4E39}" destId="{A3DAF967-1DD5-4FAA-A5D0-047A7A235C33}" srcOrd="0" destOrd="0" presId="urn:microsoft.com/office/officeart/2009/3/layout/HorizontalOrganizationChart"/>
    <dgm:cxn modelId="{4B3E1DBA-87B4-4E70-B19B-66F740B7C631}" type="presParOf" srcId="{A3DAF967-1DD5-4FAA-A5D0-047A7A235C33}" destId="{4974857A-5AB6-4255-A65E-6032D45E9942}" srcOrd="0" destOrd="0" presId="urn:microsoft.com/office/officeart/2009/3/layout/HorizontalOrganizationChart"/>
    <dgm:cxn modelId="{1E50FF38-F42A-463B-A2CB-15EF5E21BD72}" type="presParOf" srcId="{A3DAF967-1DD5-4FAA-A5D0-047A7A235C33}" destId="{698DF441-4971-452E-90FA-B98A763606FD}" srcOrd="1" destOrd="0" presId="urn:microsoft.com/office/officeart/2009/3/layout/HorizontalOrganizationChart"/>
    <dgm:cxn modelId="{EFE0AE05-831C-4198-BEB7-6ACC36E4D748}" type="presParOf" srcId="{3382C705-C6EB-41CA-B396-58AA5B5A4E39}" destId="{D23B1AC3-AA91-4E3F-93BA-5F06561D3F90}" srcOrd="1" destOrd="0" presId="urn:microsoft.com/office/officeart/2009/3/layout/HorizontalOrganizationChart"/>
    <dgm:cxn modelId="{BFBCE1CA-30DB-4242-A0B0-94737E0D9900}" type="presParOf" srcId="{3382C705-C6EB-41CA-B396-58AA5B5A4E39}" destId="{D7200EBE-33F5-4741-A3EB-08AA27B3D53A}" srcOrd="2" destOrd="0" presId="urn:microsoft.com/office/officeart/2009/3/layout/HorizontalOrganizationChart"/>
    <dgm:cxn modelId="{33752748-4680-4C46-A089-849BBE2E5788}" type="presParOf" srcId="{8AEC5BEC-BB2B-4EDA-A714-26946675F514}" destId="{BC8C29EE-2169-47E8-AE93-A20D32C19CA0}" srcOrd="1" destOrd="0" presId="urn:microsoft.com/office/officeart/2009/3/layout/HorizontalOrganizationChart"/>
    <dgm:cxn modelId="{A6C918E0-4A79-4700-B24E-AE35A4A4A319}" type="presParOf" srcId="{BC8C29EE-2169-47E8-AE93-A20D32C19CA0}" destId="{FD2F56BB-D3EA-4735-BB05-7DAAAF3A150D}" srcOrd="0" destOrd="0" presId="urn:microsoft.com/office/officeart/2009/3/layout/HorizontalOrganizationChart"/>
    <dgm:cxn modelId="{0EBEADCE-3700-4FFE-B92F-D91363E57D32}" type="presParOf" srcId="{FD2F56BB-D3EA-4735-BB05-7DAAAF3A150D}" destId="{CE99B988-6D96-461F-B880-E6DCE7D75729}" srcOrd="0" destOrd="0" presId="urn:microsoft.com/office/officeart/2009/3/layout/HorizontalOrganizationChart"/>
    <dgm:cxn modelId="{3CBE1834-0AAF-44EA-8A0A-E626E5EDBBE6}" type="presParOf" srcId="{FD2F56BB-D3EA-4735-BB05-7DAAAF3A150D}" destId="{74A4B5C5-AA1E-4078-9BF9-174FE3F448CD}" srcOrd="1" destOrd="0" presId="urn:microsoft.com/office/officeart/2009/3/layout/HorizontalOrganizationChart"/>
    <dgm:cxn modelId="{0B81F475-9449-40DF-BFB1-61EA161BF8E7}" type="presParOf" srcId="{BC8C29EE-2169-47E8-AE93-A20D32C19CA0}" destId="{9976A31A-9269-4897-9486-C6DBD07B0F71}" srcOrd="1" destOrd="0" presId="urn:microsoft.com/office/officeart/2009/3/layout/HorizontalOrganizationChart"/>
    <dgm:cxn modelId="{4B862CE0-1417-4CD8-AEFB-FFAC18C9847C}" type="presParOf" srcId="{BC8C29EE-2169-47E8-AE93-A20D32C19CA0}" destId="{B32E24E7-C8EC-44ED-9AAD-31C6C4D3926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EACF5A-3CC9-4EA9-A1AE-D10B70B02171}" type="doc">
      <dgm:prSet loTypeId="urn:microsoft.com/office/officeart/2009/3/layout/HorizontalOrganizationChart" loCatId="hierarchy" qsTypeId="urn:microsoft.com/office/officeart/2005/8/quickstyle/simple3" qsCatId="simple" csTypeId="urn:microsoft.com/office/officeart/2005/8/colors/accent5_2" csCatId="accent5" phldr="1"/>
      <dgm:spPr/>
      <dgm:t>
        <a:bodyPr/>
        <a:lstStyle/>
        <a:p>
          <a:endParaRPr lang="en-US"/>
        </a:p>
      </dgm:t>
    </dgm:pt>
    <dgm:pt modelId="{45DB5491-7703-4747-84D2-FC96A6BA0500}">
      <dgm:prSet/>
      <dgm:spPr>
        <a:solidFill>
          <a:schemeClr val="bg1"/>
        </a:solidFill>
        <a:ln>
          <a:solidFill>
            <a:schemeClr val="accent3"/>
          </a:solidFill>
        </a:ln>
      </dgm:spPr>
      <dgm:t>
        <a:bodyPr/>
        <a:lstStyle/>
        <a:p>
          <a:r>
            <a:rPr lang="en-US" b="1" i="1" dirty="0"/>
            <a:t>Escape sequences </a:t>
          </a:r>
          <a:r>
            <a:rPr lang="en-US" dirty="0"/>
            <a:t>allow us to print special characters</a:t>
          </a:r>
        </a:p>
      </dgm:t>
    </dgm:pt>
    <dgm:pt modelId="{29C0007F-93C7-4B63-8C92-FA2B20178188}" type="parTrans" cxnId="{0E867F1B-4E6C-4899-85FF-DF3BE3D1635D}">
      <dgm:prSet/>
      <dgm:spPr/>
      <dgm:t>
        <a:bodyPr/>
        <a:lstStyle/>
        <a:p>
          <a:endParaRPr lang="en-US"/>
        </a:p>
      </dgm:t>
    </dgm:pt>
    <dgm:pt modelId="{4E4B60CE-488C-461C-929E-1144FE252666}" type="sibTrans" cxnId="{0E867F1B-4E6C-4899-85FF-DF3BE3D1635D}">
      <dgm:prSet/>
      <dgm:spPr/>
      <dgm:t>
        <a:bodyPr/>
        <a:lstStyle/>
        <a:p>
          <a:endParaRPr lang="en-US"/>
        </a:p>
      </dgm:t>
    </dgm:pt>
    <dgm:pt modelId="{6B8AEF08-CE30-49AD-89F5-44788C7AFB10}">
      <dgm:prSet/>
      <dgm:spPr>
        <a:solidFill>
          <a:schemeClr val="bg1"/>
        </a:solidFill>
        <a:ln>
          <a:solidFill>
            <a:schemeClr val="accent3"/>
          </a:solidFill>
        </a:ln>
      </dgm:spPr>
      <dgm:t>
        <a:bodyPr/>
        <a:lstStyle/>
        <a:p>
          <a:r>
            <a:rPr lang="en-US" dirty="0"/>
            <a:t>like a new line or tab</a:t>
          </a:r>
        </a:p>
      </dgm:t>
    </dgm:pt>
    <dgm:pt modelId="{0F6E6463-8CB9-49C0-A7A8-170E33107A2C}" type="parTrans" cxnId="{FE520B74-EB65-4757-9A5E-130FD21269CA}">
      <dgm:prSet/>
      <dgm:spPr/>
      <dgm:t>
        <a:bodyPr/>
        <a:lstStyle/>
        <a:p>
          <a:endParaRPr lang="en-US"/>
        </a:p>
      </dgm:t>
    </dgm:pt>
    <dgm:pt modelId="{ED900503-8B50-4E7D-8E16-20628A37D705}" type="sibTrans" cxnId="{FE520B74-EB65-4757-9A5E-130FD21269CA}">
      <dgm:prSet/>
      <dgm:spPr/>
      <dgm:t>
        <a:bodyPr/>
        <a:lstStyle/>
        <a:p>
          <a:endParaRPr lang="en-US"/>
        </a:p>
      </dgm:t>
    </dgm:pt>
    <dgm:pt modelId="{5A27D6E1-9DB6-4724-A4E3-FFD9A75B755A}">
      <dgm:prSet/>
      <dgm:spPr>
        <a:solidFill>
          <a:schemeClr val="bg1"/>
        </a:solidFill>
        <a:ln>
          <a:solidFill>
            <a:schemeClr val="accent3"/>
          </a:solidFill>
        </a:ln>
      </dgm:spPr>
      <dgm:t>
        <a:bodyPr/>
        <a:lstStyle/>
        <a:p>
          <a:r>
            <a:rPr lang="en-US" dirty="0"/>
            <a:t> or otherwise reserved characters (like quotation marks)</a:t>
          </a:r>
        </a:p>
      </dgm:t>
    </dgm:pt>
    <dgm:pt modelId="{D5386EF0-4562-4493-A507-42E2E9DDE1EA}" type="parTrans" cxnId="{6970F512-0EF6-42D4-82D9-F6E47767DE6E}">
      <dgm:prSet/>
      <dgm:spPr/>
      <dgm:t>
        <a:bodyPr/>
        <a:lstStyle/>
        <a:p>
          <a:endParaRPr lang="en-US"/>
        </a:p>
      </dgm:t>
    </dgm:pt>
    <dgm:pt modelId="{580E8989-91BC-4EBB-8C32-4C6BC4F139C3}" type="sibTrans" cxnId="{6970F512-0EF6-42D4-82D9-F6E47767DE6E}">
      <dgm:prSet/>
      <dgm:spPr/>
      <dgm:t>
        <a:bodyPr/>
        <a:lstStyle/>
        <a:p>
          <a:endParaRPr lang="en-US"/>
        </a:p>
      </dgm:t>
    </dgm:pt>
    <dgm:pt modelId="{21513BFC-D11D-4558-8AA2-7CCE712B1031}" type="pres">
      <dgm:prSet presAssocID="{12EACF5A-3CC9-4EA9-A1AE-D10B70B02171}" presName="hierChild1" presStyleCnt="0">
        <dgm:presLayoutVars>
          <dgm:orgChart val="1"/>
          <dgm:chPref val="1"/>
          <dgm:dir/>
          <dgm:animOne val="branch"/>
          <dgm:animLvl val="lvl"/>
          <dgm:resizeHandles/>
        </dgm:presLayoutVars>
      </dgm:prSet>
      <dgm:spPr/>
    </dgm:pt>
    <dgm:pt modelId="{A3B80A9E-0C26-445C-A440-1F4BB09EE675}" type="pres">
      <dgm:prSet presAssocID="{45DB5491-7703-4747-84D2-FC96A6BA0500}" presName="hierRoot1" presStyleCnt="0">
        <dgm:presLayoutVars>
          <dgm:hierBranch val="init"/>
        </dgm:presLayoutVars>
      </dgm:prSet>
      <dgm:spPr/>
    </dgm:pt>
    <dgm:pt modelId="{2DA897D5-3910-41D0-B5BC-BD331FC71DD2}" type="pres">
      <dgm:prSet presAssocID="{45DB5491-7703-4747-84D2-FC96A6BA0500}" presName="rootComposite1" presStyleCnt="0"/>
      <dgm:spPr/>
    </dgm:pt>
    <dgm:pt modelId="{86187254-81BA-4F50-86AB-E2C0258A6844}" type="pres">
      <dgm:prSet presAssocID="{45DB5491-7703-4747-84D2-FC96A6BA0500}" presName="rootText1" presStyleLbl="node0" presStyleIdx="0" presStyleCnt="1">
        <dgm:presLayoutVars>
          <dgm:chPref val="3"/>
        </dgm:presLayoutVars>
      </dgm:prSet>
      <dgm:spPr/>
    </dgm:pt>
    <dgm:pt modelId="{A1A4F80F-B35A-45E4-8671-8F55FDB1BB50}" type="pres">
      <dgm:prSet presAssocID="{45DB5491-7703-4747-84D2-FC96A6BA0500}" presName="rootConnector1" presStyleLbl="node1" presStyleIdx="0" presStyleCnt="0"/>
      <dgm:spPr/>
    </dgm:pt>
    <dgm:pt modelId="{CF158F30-C673-4E02-B109-0711DD1871DA}" type="pres">
      <dgm:prSet presAssocID="{45DB5491-7703-4747-84D2-FC96A6BA0500}" presName="hierChild2" presStyleCnt="0"/>
      <dgm:spPr/>
    </dgm:pt>
    <dgm:pt modelId="{A5AFB41D-61AD-4DB8-8D92-37A1D4CA7D7A}" type="pres">
      <dgm:prSet presAssocID="{0F6E6463-8CB9-49C0-A7A8-170E33107A2C}" presName="Name64" presStyleLbl="parChTrans1D2" presStyleIdx="0" presStyleCnt="2"/>
      <dgm:spPr/>
    </dgm:pt>
    <dgm:pt modelId="{4033A7C8-5EEC-4E2A-9521-6A20EB5ADEA6}" type="pres">
      <dgm:prSet presAssocID="{6B8AEF08-CE30-49AD-89F5-44788C7AFB10}" presName="hierRoot2" presStyleCnt="0">
        <dgm:presLayoutVars>
          <dgm:hierBranch val="init"/>
        </dgm:presLayoutVars>
      </dgm:prSet>
      <dgm:spPr/>
    </dgm:pt>
    <dgm:pt modelId="{FC54E4FD-F4DD-40B4-8D02-41FE9D8BA751}" type="pres">
      <dgm:prSet presAssocID="{6B8AEF08-CE30-49AD-89F5-44788C7AFB10}" presName="rootComposite" presStyleCnt="0"/>
      <dgm:spPr/>
    </dgm:pt>
    <dgm:pt modelId="{6FEA63CD-52CA-4899-B8A9-9BCCE186F6E3}" type="pres">
      <dgm:prSet presAssocID="{6B8AEF08-CE30-49AD-89F5-44788C7AFB10}" presName="rootText" presStyleLbl="node2" presStyleIdx="0" presStyleCnt="2">
        <dgm:presLayoutVars>
          <dgm:chPref val="3"/>
        </dgm:presLayoutVars>
      </dgm:prSet>
      <dgm:spPr/>
    </dgm:pt>
    <dgm:pt modelId="{11C1C51E-A73B-4F6B-994A-4127C4AC1A3E}" type="pres">
      <dgm:prSet presAssocID="{6B8AEF08-CE30-49AD-89F5-44788C7AFB10}" presName="rootConnector" presStyleLbl="node2" presStyleIdx="0" presStyleCnt="2"/>
      <dgm:spPr/>
    </dgm:pt>
    <dgm:pt modelId="{E728636B-CADD-4013-9F02-1E391F2741B6}" type="pres">
      <dgm:prSet presAssocID="{6B8AEF08-CE30-49AD-89F5-44788C7AFB10}" presName="hierChild4" presStyleCnt="0"/>
      <dgm:spPr/>
    </dgm:pt>
    <dgm:pt modelId="{3C3A0362-5CC3-44C4-8E81-E3884853E3B1}" type="pres">
      <dgm:prSet presAssocID="{6B8AEF08-CE30-49AD-89F5-44788C7AFB10}" presName="hierChild5" presStyleCnt="0"/>
      <dgm:spPr/>
    </dgm:pt>
    <dgm:pt modelId="{E0663E64-4532-4CE9-8411-F3B0E9F9A7FE}" type="pres">
      <dgm:prSet presAssocID="{D5386EF0-4562-4493-A507-42E2E9DDE1EA}" presName="Name64" presStyleLbl="parChTrans1D2" presStyleIdx="1" presStyleCnt="2"/>
      <dgm:spPr/>
    </dgm:pt>
    <dgm:pt modelId="{9F55CDDD-A005-479A-9DAC-3D4352438B85}" type="pres">
      <dgm:prSet presAssocID="{5A27D6E1-9DB6-4724-A4E3-FFD9A75B755A}" presName="hierRoot2" presStyleCnt="0">
        <dgm:presLayoutVars>
          <dgm:hierBranch val="init"/>
        </dgm:presLayoutVars>
      </dgm:prSet>
      <dgm:spPr/>
    </dgm:pt>
    <dgm:pt modelId="{5816BC5F-D3A0-438F-A84A-658857E2C796}" type="pres">
      <dgm:prSet presAssocID="{5A27D6E1-9DB6-4724-A4E3-FFD9A75B755A}" presName="rootComposite" presStyleCnt="0"/>
      <dgm:spPr/>
    </dgm:pt>
    <dgm:pt modelId="{927813B8-4708-4CCC-AE08-6FD02DB7FE42}" type="pres">
      <dgm:prSet presAssocID="{5A27D6E1-9DB6-4724-A4E3-FFD9A75B755A}" presName="rootText" presStyleLbl="node2" presStyleIdx="1" presStyleCnt="2">
        <dgm:presLayoutVars>
          <dgm:chPref val="3"/>
        </dgm:presLayoutVars>
      </dgm:prSet>
      <dgm:spPr/>
    </dgm:pt>
    <dgm:pt modelId="{42817AFC-FA47-4670-BC59-95333CEE6BDF}" type="pres">
      <dgm:prSet presAssocID="{5A27D6E1-9DB6-4724-A4E3-FFD9A75B755A}" presName="rootConnector" presStyleLbl="node2" presStyleIdx="1" presStyleCnt="2"/>
      <dgm:spPr/>
    </dgm:pt>
    <dgm:pt modelId="{E928127A-D1AC-48DB-A5CE-AE1C61C750FF}" type="pres">
      <dgm:prSet presAssocID="{5A27D6E1-9DB6-4724-A4E3-FFD9A75B755A}" presName="hierChild4" presStyleCnt="0"/>
      <dgm:spPr/>
    </dgm:pt>
    <dgm:pt modelId="{584CA45C-F9D1-45F1-9CEE-C2A85286F6BC}" type="pres">
      <dgm:prSet presAssocID="{5A27D6E1-9DB6-4724-A4E3-FFD9A75B755A}" presName="hierChild5" presStyleCnt="0"/>
      <dgm:spPr/>
    </dgm:pt>
    <dgm:pt modelId="{78D31334-3A61-4154-8088-8812703A8EFE}" type="pres">
      <dgm:prSet presAssocID="{45DB5491-7703-4747-84D2-FC96A6BA0500}" presName="hierChild3" presStyleCnt="0"/>
      <dgm:spPr/>
    </dgm:pt>
  </dgm:ptLst>
  <dgm:cxnLst>
    <dgm:cxn modelId="{14C51207-1CD6-40E2-B1EB-92D4788BBF29}" type="presOf" srcId="{45DB5491-7703-4747-84D2-FC96A6BA0500}" destId="{A1A4F80F-B35A-45E4-8671-8F55FDB1BB50}" srcOrd="1" destOrd="0" presId="urn:microsoft.com/office/officeart/2009/3/layout/HorizontalOrganizationChart"/>
    <dgm:cxn modelId="{6970F512-0EF6-42D4-82D9-F6E47767DE6E}" srcId="{45DB5491-7703-4747-84D2-FC96A6BA0500}" destId="{5A27D6E1-9DB6-4724-A4E3-FFD9A75B755A}" srcOrd="1" destOrd="0" parTransId="{D5386EF0-4562-4493-A507-42E2E9DDE1EA}" sibTransId="{580E8989-91BC-4EBB-8C32-4C6BC4F139C3}"/>
    <dgm:cxn modelId="{0E867F1B-4E6C-4899-85FF-DF3BE3D1635D}" srcId="{12EACF5A-3CC9-4EA9-A1AE-D10B70B02171}" destId="{45DB5491-7703-4747-84D2-FC96A6BA0500}" srcOrd="0" destOrd="0" parTransId="{29C0007F-93C7-4B63-8C92-FA2B20178188}" sibTransId="{4E4B60CE-488C-461C-929E-1144FE252666}"/>
    <dgm:cxn modelId="{1969AC5E-7C5A-4026-BF04-EDBF33E64ABA}" type="presOf" srcId="{0F6E6463-8CB9-49C0-A7A8-170E33107A2C}" destId="{A5AFB41D-61AD-4DB8-8D92-37A1D4CA7D7A}" srcOrd="0" destOrd="0" presId="urn:microsoft.com/office/officeart/2009/3/layout/HorizontalOrganizationChart"/>
    <dgm:cxn modelId="{98B33D63-6BD3-4A98-9B8B-20F3317D764B}" type="presOf" srcId="{45DB5491-7703-4747-84D2-FC96A6BA0500}" destId="{86187254-81BA-4F50-86AB-E2C0258A6844}" srcOrd="0" destOrd="0" presId="urn:microsoft.com/office/officeart/2009/3/layout/HorizontalOrganizationChart"/>
    <dgm:cxn modelId="{69E3B36B-FE95-4846-A6FB-26B89105B37B}" type="presOf" srcId="{5A27D6E1-9DB6-4724-A4E3-FFD9A75B755A}" destId="{42817AFC-FA47-4670-BC59-95333CEE6BDF}" srcOrd="1" destOrd="0" presId="urn:microsoft.com/office/officeart/2009/3/layout/HorizontalOrganizationChart"/>
    <dgm:cxn modelId="{FE520B74-EB65-4757-9A5E-130FD21269CA}" srcId="{45DB5491-7703-4747-84D2-FC96A6BA0500}" destId="{6B8AEF08-CE30-49AD-89F5-44788C7AFB10}" srcOrd="0" destOrd="0" parTransId="{0F6E6463-8CB9-49C0-A7A8-170E33107A2C}" sibTransId="{ED900503-8B50-4E7D-8E16-20628A37D705}"/>
    <dgm:cxn modelId="{B805587F-8F51-47AC-B2FD-009512E0E9DF}" type="presOf" srcId="{D5386EF0-4562-4493-A507-42E2E9DDE1EA}" destId="{E0663E64-4532-4CE9-8411-F3B0E9F9A7FE}" srcOrd="0" destOrd="0" presId="urn:microsoft.com/office/officeart/2009/3/layout/HorizontalOrganizationChart"/>
    <dgm:cxn modelId="{FD4C9C8F-3706-41C7-8A8E-6977F55BCCD7}" type="presOf" srcId="{12EACF5A-3CC9-4EA9-A1AE-D10B70B02171}" destId="{21513BFC-D11D-4558-8AA2-7CCE712B1031}" srcOrd="0" destOrd="0" presId="urn:microsoft.com/office/officeart/2009/3/layout/HorizontalOrganizationChart"/>
    <dgm:cxn modelId="{033A5990-03E5-4CFF-88C1-4196E1248DB5}" type="presOf" srcId="{6B8AEF08-CE30-49AD-89F5-44788C7AFB10}" destId="{6FEA63CD-52CA-4899-B8A9-9BCCE186F6E3}" srcOrd="0" destOrd="0" presId="urn:microsoft.com/office/officeart/2009/3/layout/HorizontalOrganizationChart"/>
    <dgm:cxn modelId="{C6F98C9B-DCBB-42BC-99C0-8B311D4D71B7}" type="presOf" srcId="{6B8AEF08-CE30-49AD-89F5-44788C7AFB10}" destId="{11C1C51E-A73B-4F6B-994A-4127C4AC1A3E}" srcOrd="1" destOrd="0" presId="urn:microsoft.com/office/officeart/2009/3/layout/HorizontalOrganizationChart"/>
    <dgm:cxn modelId="{9D5E2EF5-154E-43A6-9FAF-96450FFCD164}" type="presOf" srcId="{5A27D6E1-9DB6-4724-A4E3-FFD9A75B755A}" destId="{927813B8-4708-4CCC-AE08-6FD02DB7FE42}" srcOrd="0" destOrd="0" presId="urn:microsoft.com/office/officeart/2009/3/layout/HorizontalOrganizationChart"/>
    <dgm:cxn modelId="{C23359A5-D7B2-40FC-BDC2-A7747D9161D4}" type="presParOf" srcId="{21513BFC-D11D-4558-8AA2-7CCE712B1031}" destId="{A3B80A9E-0C26-445C-A440-1F4BB09EE675}" srcOrd="0" destOrd="0" presId="urn:microsoft.com/office/officeart/2009/3/layout/HorizontalOrganizationChart"/>
    <dgm:cxn modelId="{F84F6A17-EF4D-4116-B49D-41FB35024DBD}" type="presParOf" srcId="{A3B80A9E-0C26-445C-A440-1F4BB09EE675}" destId="{2DA897D5-3910-41D0-B5BC-BD331FC71DD2}" srcOrd="0" destOrd="0" presId="urn:microsoft.com/office/officeart/2009/3/layout/HorizontalOrganizationChart"/>
    <dgm:cxn modelId="{910FC92B-3AEF-4712-A9C4-B5C273D97A0E}" type="presParOf" srcId="{2DA897D5-3910-41D0-B5BC-BD331FC71DD2}" destId="{86187254-81BA-4F50-86AB-E2C0258A6844}" srcOrd="0" destOrd="0" presId="urn:microsoft.com/office/officeart/2009/3/layout/HorizontalOrganizationChart"/>
    <dgm:cxn modelId="{3D170405-A48C-4A6E-B8CC-6C75479725B0}" type="presParOf" srcId="{2DA897D5-3910-41D0-B5BC-BD331FC71DD2}" destId="{A1A4F80F-B35A-45E4-8671-8F55FDB1BB50}" srcOrd="1" destOrd="0" presId="urn:microsoft.com/office/officeart/2009/3/layout/HorizontalOrganizationChart"/>
    <dgm:cxn modelId="{EBE2BD98-5C33-496D-8A9F-C43EFBD5D750}" type="presParOf" srcId="{A3B80A9E-0C26-445C-A440-1F4BB09EE675}" destId="{CF158F30-C673-4E02-B109-0711DD1871DA}" srcOrd="1" destOrd="0" presId="urn:microsoft.com/office/officeart/2009/3/layout/HorizontalOrganizationChart"/>
    <dgm:cxn modelId="{A89399E1-73B2-42BA-A93A-6105B7B4B16C}" type="presParOf" srcId="{CF158F30-C673-4E02-B109-0711DD1871DA}" destId="{A5AFB41D-61AD-4DB8-8D92-37A1D4CA7D7A}" srcOrd="0" destOrd="0" presId="urn:microsoft.com/office/officeart/2009/3/layout/HorizontalOrganizationChart"/>
    <dgm:cxn modelId="{9A37EE49-3BDF-4C4E-AE84-622308F26CEC}" type="presParOf" srcId="{CF158F30-C673-4E02-B109-0711DD1871DA}" destId="{4033A7C8-5EEC-4E2A-9521-6A20EB5ADEA6}" srcOrd="1" destOrd="0" presId="urn:microsoft.com/office/officeart/2009/3/layout/HorizontalOrganizationChart"/>
    <dgm:cxn modelId="{00DC52F8-5696-45FD-A7CC-97E0ABE1D6FD}" type="presParOf" srcId="{4033A7C8-5EEC-4E2A-9521-6A20EB5ADEA6}" destId="{FC54E4FD-F4DD-40B4-8D02-41FE9D8BA751}" srcOrd="0" destOrd="0" presId="urn:microsoft.com/office/officeart/2009/3/layout/HorizontalOrganizationChart"/>
    <dgm:cxn modelId="{075689D7-8A05-47BF-81FC-ED9ABD34D838}" type="presParOf" srcId="{FC54E4FD-F4DD-40B4-8D02-41FE9D8BA751}" destId="{6FEA63CD-52CA-4899-B8A9-9BCCE186F6E3}" srcOrd="0" destOrd="0" presId="urn:microsoft.com/office/officeart/2009/3/layout/HorizontalOrganizationChart"/>
    <dgm:cxn modelId="{49C38F71-14F8-4895-B404-05E1B7202B89}" type="presParOf" srcId="{FC54E4FD-F4DD-40B4-8D02-41FE9D8BA751}" destId="{11C1C51E-A73B-4F6B-994A-4127C4AC1A3E}" srcOrd="1" destOrd="0" presId="urn:microsoft.com/office/officeart/2009/3/layout/HorizontalOrganizationChart"/>
    <dgm:cxn modelId="{4B7E748E-0773-4F0B-9310-7556E98B0B05}" type="presParOf" srcId="{4033A7C8-5EEC-4E2A-9521-6A20EB5ADEA6}" destId="{E728636B-CADD-4013-9F02-1E391F2741B6}" srcOrd="1" destOrd="0" presId="urn:microsoft.com/office/officeart/2009/3/layout/HorizontalOrganizationChart"/>
    <dgm:cxn modelId="{858991B0-6CD0-4E54-B23B-564A192DFCB0}" type="presParOf" srcId="{4033A7C8-5EEC-4E2A-9521-6A20EB5ADEA6}" destId="{3C3A0362-5CC3-44C4-8E81-E3884853E3B1}" srcOrd="2" destOrd="0" presId="urn:microsoft.com/office/officeart/2009/3/layout/HorizontalOrganizationChart"/>
    <dgm:cxn modelId="{498C16AE-2978-4873-BB85-EB35F1C7E33D}" type="presParOf" srcId="{CF158F30-C673-4E02-B109-0711DD1871DA}" destId="{E0663E64-4532-4CE9-8411-F3B0E9F9A7FE}" srcOrd="2" destOrd="0" presId="urn:microsoft.com/office/officeart/2009/3/layout/HorizontalOrganizationChart"/>
    <dgm:cxn modelId="{8F46CDC8-16DC-41A5-ADAB-BC9598D83993}" type="presParOf" srcId="{CF158F30-C673-4E02-B109-0711DD1871DA}" destId="{9F55CDDD-A005-479A-9DAC-3D4352438B85}" srcOrd="3" destOrd="0" presId="urn:microsoft.com/office/officeart/2009/3/layout/HorizontalOrganizationChart"/>
    <dgm:cxn modelId="{791E0655-6B15-4E44-BC75-AFE4967899B1}" type="presParOf" srcId="{9F55CDDD-A005-479A-9DAC-3D4352438B85}" destId="{5816BC5F-D3A0-438F-A84A-658857E2C796}" srcOrd="0" destOrd="0" presId="urn:microsoft.com/office/officeart/2009/3/layout/HorizontalOrganizationChart"/>
    <dgm:cxn modelId="{A5DB7FE8-77BF-4464-A2C7-D1200CFAF0E8}" type="presParOf" srcId="{5816BC5F-D3A0-438F-A84A-658857E2C796}" destId="{927813B8-4708-4CCC-AE08-6FD02DB7FE42}" srcOrd="0" destOrd="0" presId="urn:microsoft.com/office/officeart/2009/3/layout/HorizontalOrganizationChart"/>
    <dgm:cxn modelId="{B359530A-CD37-4B48-A304-553590322B3B}" type="presParOf" srcId="{5816BC5F-D3A0-438F-A84A-658857E2C796}" destId="{42817AFC-FA47-4670-BC59-95333CEE6BDF}" srcOrd="1" destOrd="0" presId="urn:microsoft.com/office/officeart/2009/3/layout/HorizontalOrganizationChart"/>
    <dgm:cxn modelId="{9033C985-87FF-4A9C-BD29-E5E7C0BC1D42}" type="presParOf" srcId="{9F55CDDD-A005-479A-9DAC-3D4352438B85}" destId="{E928127A-D1AC-48DB-A5CE-AE1C61C750FF}" srcOrd="1" destOrd="0" presId="urn:microsoft.com/office/officeart/2009/3/layout/HorizontalOrganizationChart"/>
    <dgm:cxn modelId="{F5F5F91A-E04D-455A-9754-AEA77C0FACF9}" type="presParOf" srcId="{9F55CDDD-A005-479A-9DAC-3D4352438B85}" destId="{584CA45C-F9D1-45F1-9CEE-C2A85286F6BC}" srcOrd="2" destOrd="0" presId="urn:microsoft.com/office/officeart/2009/3/layout/HorizontalOrganizationChart"/>
    <dgm:cxn modelId="{16E1940E-815A-4B5D-88E8-91930E12AC4B}" type="presParOf" srcId="{A3B80A9E-0C26-445C-A440-1F4BB09EE675}" destId="{78D31334-3A61-4154-8088-8812703A8EF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EA2359-C012-4B5A-B959-67ED56C2B6B6}"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9722D022-A258-4669-931B-C0B9F8FB5C80}">
      <dgm:prSet/>
      <dgm:spPr/>
      <dgm:t>
        <a:bodyPr/>
        <a:lstStyle/>
        <a:p>
          <a:r>
            <a:rPr lang="en-US" dirty="0"/>
            <a:t>When we store and/or process data, we generally do so as a particular </a:t>
          </a:r>
          <a:r>
            <a:rPr lang="en-US" b="1" i="1" dirty="0"/>
            <a:t>type</a:t>
          </a:r>
        </a:p>
      </dgm:t>
    </dgm:pt>
    <dgm:pt modelId="{B30374A7-FCD2-424F-8F1F-6FE13EE29B87}" type="parTrans" cxnId="{167CE6AA-1F06-44EF-92B9-CEC23F977643}">
      <dgm:prSet/>
      <dgm:spPr/>
      <dgm:t>
        <a:bodyPr/>
        <a:lstStyle/>
        <a:p>
          <a:endParaRPr lang="en-US"/>
        </a:p>
      </dgm:t>
    </dgm:pt>
    <dgm:pt modelId="{A3C0EE12-565A-4CFF-8333-9ADB83AE6FA2}" type="sibTrans" cxnId="{167CE6AA-1F06-44EF-92B9-CEC23F977643}">
      <dgm:prSet/>
      <dgm:spPr/>
      <dgm:t>
        <a:bodyPr/>
        <a:lstStyle/>
        <a:p>
          <a:endParaRPr lang="en-US"/>
        </a:p>
      </dgm:t>
    </dgm:pt>
    <dgm:pt modelId="{3C16CF37-C57C-4073-8DE0-96E7C6AA7FF4}">
      <dgm:prSet/>
      <dgm:spPr/>
      <dgm:t>
        <a:bodyPr/>
        <a:lstStyle/>
        <a:p>
          <a:r>
            <a:rPr lang="en-US" dirty="0"/>
            <a:t>What we’ve been seeing inside the “ ” quotes in the print function is know as a </a:t>
          </a:r>
          <a:r>
            <a:rPr lang="en-US" b="1" i="1" dirty="0"/>
            <a:t>string</a:t>
          </a:r>
        </a:p>
      </dgm:t>
    </dgm:pt>
    <dgm:pt modelId="{1917DE5B-09EC-41D4-84DE-F3D55E036E6F}" type="parTrans" cxnId="{FA08DFE4-2800-4591-B446-4666CF86BBEA}">
      <dgm:prSet/>
      <dgm:spPr/>
      <dgm:t>
        <a:bodyPr/>
        <a:lstStyle/>
        <a:p>
          <a:endParaRPr lang="en-US"/>
        </a:p>
      </dgm:t>
    </dgm:pt>
    <dgm:pt modelId="{E0D4BF7B-F309-4C11-9CD9-F719D4562DF1}" type="sibTrans" cxnId="{FA08DFE4-2800-4591-B446-4666CF86BBEA}">
      <dgm:prSet/>
      <dgm:spPr/>
      <dgm:t>
        <a:bodyPr/>
        <a:lstStyle/>
        <a:p>
          <a:endParaRPr lang="en-US"/>
        </a:p>
      </dgm:t>
    </dgm:pt>
    <dgm:pt modelId="{C77F5CDF-E8F3-445B-8A56-E48A7777915D}" type="pres">
      <dgm:prSet presAssocID="{71EA2359-C012-4B5A-B959-67ED56C2B6B6}" presName="linear" presStyleCnt="0">
        <dgm:presLayoutVars>
          <dgm:dir/>
          <dgm:animLvl val="lvl"/>
          <dgm:resizeHandles val="exact"/>
        </dgm:presLayoutVars>
      </dgm:prSet>
      <dgm:spPr/>
    </dgm:pt>
    <dgm:pt modelId="{F59BF182-A829-4DAE-9B20-30E562376705}" type="pres">
      <dgm:prSet presAssocID="{9722D022-A258-4669-931B-C0B9F8FB5C80}" presName="parentLin" presStyleCnt="0"/>
      <dgm:spPr/>
    </dgm:pt>
    <dgm:pt modelId="{9916C377-8913-4140-AD4A-9800D83B4DA2}" type="pres">
      <dgm:prSet presAssocID="{9722D022-A258-4669-931B-C0B9F8FB5C80}" presName="parentLeftMargin" presStyleLbl="node1" presStyleIdx="0" presStyleCnt="2"/>
      <dgm:spPr/>
    </dgm:pt>
    <dgm:pt modelId="{FAFDBCD8-EE07-40F5-82F5-F499E9E67EB7}" type="pres">
      <dgm:prSet presAssocID="{9722D022-A258-4669-931B-C0B9F8FB5C80}" presName="parentText" presStyleLbl="node1" presStyleIdx="0" presStyleCnt="2">
        <dgm:presLayoutVars>
          <dgm:chMax val="0"/>
          <dgm:bulletEnabled val="1"/>
        </dgm:presLayoutVars>
      </dgm:prSet>
      <dgm:spPr/>
    </dgm:pt>
    <dgm:pt modelId="{871E349B-9078-487A-A0AB-1D5E830F7B4C}" type="pres">
      <dgm:prSet presAssocID="{9722D022-A258-4669-931B-C0B9F8FB5C80}" presName="negativeSpace" presStyleCnt="0"/>
      <dgm:spPr/>
    </dgm:pt>
    <dgm:pt modelId="{E696BE1D-D108-4683-95D2-116EE00360FC}" type="pres">
      <dgm:prSet presAssocID="{9722D022-A258-4669-931B-C0B9F8FB5C80}" presName="childText" presStyleLbl="conFgAcc1" presStyleIdx="0" presStyleCnt="2">
        <dgm:presLayoutVars>
          <dgm:bulletEnabled val="1"/>
        </dgm:presLayoutVars>
      </dgm:prSet>
      <dgm:spPr/>
    </dgm:pt>
    <dgm:pt modelId="{B3A861D2-4393-40E5-B90D-80CC2BA079A1}" type="pres">
      <dgm:prSet presAssocID="{A3C0EE12-565A-4CFF-8333-9ADB83AE6FA2}" presName="spaceBetweenRectangles" presStyleCnt="0"/>
      <dgm:spPr/>
    </dgm:pt>
    <dgm:pt modelId="{9F00E45D-18FF-4BD0-9DD9-04E509C8D5EF}" type="pres">
      <dgm:prSet presAssocID="{3C16CF37-C57C-4073-8DE0-96E7C6AA7FF4}" presName="parentLin" presStyleCnt="0"/>
      <dgm:spPr/>
    </dgm:pt>
    <dgm:pt modelId="{F9E80849-5E9B-4BF8-8A1B-87F1581CFA01}" type="pres">
      <dgm:prSet presAssocID="{3C16CF37-C57C-4073-8DE0-96E7C6AA7FF4}" presName="parentLeftMargin" presStyleLbl="node1" presStyleIdx="0" presStyleCnt="2"/>
      <dgm:spPr/>
    </dgm:pt>
    <dgm:pt modelId="{C4B64411-8EBE-4DD1-AA0F-9A7D2BA03A20}" type="pres">
      <dgm:prSet presAssocID="{3C16CF37-C57C-4073-8DE0-96E7C6AA7FF4}" presName="parentText" presStyleLbl="node1" presStyleIdx="1" presStyleCnt="2">
        <dgm:presLayoutVars>
          <dgm:chMax val="0"/>
          <dgm:bulletEnabled val="1"/>
        </dgm:presLayoutVars>
      </dgm:prSet>
      <dgm:spPr/>
    </dgm:pt>
    <dgm:pt modelId="{C105A04E-5D7F-4F8E-BC32-9C7ADA600355}" type="pres">
      <dgm:prSet presAssocID="{3C16CF37-C57C-4073-8DE0-96E7C6AA7FF4}" presName="negativeSpace" presStyleCnt="0"/>
      <dgm:spPr/>
    </dgm:pt>
    <dgm:pt modelId="{F1E224CF-FFAD-45D3-B0A6-DB4B950002CE}" type="pres">
      <dgm:prSet presAssocID="{3C16CF37-C57C-4073-8DE0-96E7C6AA7FF4}" presName="childText" presStyleLbl="conFgAcc1" presStyleIdx="1" presStyleCnt="2">
        <dgm:presLayoutVars>
          <dgm:bulletEnabled val="1"/>
        </dgm:presLayoutVars>
      </dgm:prSet>
      <dgm:spPr/>
    </dgm:pt>
  </dgm:ptLst>
  <dgm:cxnLst>
    <dgm:cxn modelId="{49293A12-4CF4-416D-A360-4189CE8A18BF}" type="presOf" srcId="{3C16CF37-C57C-4073-8DE0-96E7C6AA7FF4}" destId="{C4B64411-8EBE-4DD1-AA0F-9A7D2BA03A20}" srcOrd="1" destOrd="0" presId="urn:microsoft.com/office/officeart/2005/8/layout/list1"/>
    <dgm:cxn modelId="{0063931A-BBFB-47C4-9EDC-7D06130A43DC}" type="presOf" srcId="{3C16CF37-C57C-4073-8DE0-96E7C6AA7FF4}" destId="{F9E80849-5E9B-4BF8-8A1B-87F1581CFA01}" srcOrd="0" destOrd="0" presId="urn:microsoft.com/office/officeart/2005/8/layout/list1"/>
    <dgm:cxn modelId="{1B6DEF31-FE32-403C-80AF-A5F05E68B2B5}" type="presOf" srcId="{71EA2359-C012-4B5A-B959-67ED56C2B6B6}" destId="{C77F5CDF-E8F3-445B-8A56-E48A7777915D}" srcOrd="0" destOrd="0" presId="urn:microsoft.com/office/officeart/2005/8/layout/list1"/>
    <dgm:cxn modelId="{CA5E0978-3EB4-4DB0-B36C-C7EF12FFD312}" type="presOf" srcId="{9722D022-A258-4669-931B-C0B9F8FB5C80}" destId="{9916C377-8913-4140-AD4A-9800D83B4DA2}" srcOrd="0" destOrd="0" presId="urn:microsoft.com/office/officeart/2005/8/layout/list1"/>
    <dgm:cxn modelId="{167CE6AA-1F06-44EF-92B9-CEC23F977643}" srcId="{71EA2359-C012-4B5A-B959-67ED56C2B6B6}" destId="{9722D022-A258-4669-931B-C0B9F8FB5C80}" srcOrd="0" destOrd="0" parTransId="{B30374A7-FCD2-424F-8F1F-6FE13EE29B87}" sibTransId="{A3C0EE12-565A-4CFF-8333-9ADB83AE6FA2}"/>
    <dgm:cxn modelId="{CFEE8BCF-1063-4636-9632-CD0CB1B187E9}" type="presOf" srcId="{9722D022-A258-4669-931B-C0B9F8FB5C80}" destId="{FAFDBCD8-EE07-40F5-82F5-F499E9E67EB7}" srcOrd="1" destOrd="0" presId="urn:microsoft.com/office/officeart/2005/8/layout/list1"/>
    <dgm:cxn modelId="{FA08DFE4-2800-4591-B446-4666CF86BBEA}" srcId="{71EA2359-C012-4B5A-B959-67ED56C2B6B6}" destId="{3C16CF37-C57C-4073-8DE0-96E7C6AA7FF4}" srcOrd="1" destOrd="0" parTransId="{1917DE5B-09EC-41D4-84DE-F3D55E036E6F}" sibTransId="{E0D4BF7B-F309-4C11-9CD9-F719D4562DF1}"/>
    <dgm:cxn modelId="{FA7C0714-9501-470A-8285-DB0F5EC23947}" type="presParOf" srcId="{C77F5CDF-E8F3-445B-8A56-E48A7777915D}" destId="{F59BF182-A829-4DAE-9B20-30E562376705}" srcOrd="0" destOrd="0" presId="urn:microsoft.com/office/officeart/2005/8/layout/list1"/>
    <dgm:cxn modelId="{283F7A16-EA8D-4747-B358-2BDB5F79AEC4}" type="presParOf" srcId="{F59BF182-A829-4DAE-9B20-30E562376705}" destId="{9916C377-8913-4140-AD4A-9800D83B4DA2}" srcOrd="0" destOrd="0" presId="urn:microsoft.com/office/officeart/2005/8/layout/list1"/>
    <dgm:cxn modelId="{00314703-3E2E-49F3-9887-56CBDA7431CB}" type="presParOf" srcId="{F59BF182-A829-4DAE-9B20-30E562376705}" destId="{FAFDBCD8-EE07-40F5-82F5-F499E9E67EB7}" srcOrd="1" destOrd="0" presId="urn:microsoft.com/office/officeart/2005/8/layout/list1"/>
    <dgm:cxn modelId="{6DC6D380-6875-49D5-BB0C-1A302274F431}" type="presParOf" srcId="{C77F5CDF-E8F3-445B-8A56-E48A7777915D}" destId="{871E349B-9078-487A-A0AB-1D5E830F7B4C}" srcOrd="1" destOrd="0" presId="urn:microsoft.com/office/officeart/2005/8/layout/list1"/>
    <dgm:cxn modelId="{224D2769-D75A-41E3-B2E7-4650DAA1001C}" type="presParOf" srcId="{C77F5CDF-E8F3-445B-8A56-E48A7777915D}" destId="{E696BE1D-D108-4683-95D2-116EE00360FC}" srcOrd="2" destOrd="0" presId="urn:microsoft.com/office/officeart/2005/8/layout/list1"/>
    <dgm:cxn modelId="{0B2314E1-207E-4854-8C92-8F209DF93FE0}" type="presParOf" srcId="{C77F5CDF-E8F3-445B-8A56-E48A7777915D}" destId="{B3A861D2-4393-40E5-B90D-80CC2BA079A1}" srcOrd="3" destOrd="0" presId="urn:microsoft.com/office/officeart/2005/8/layout/list1"/>
    <dgm:cxn modelId="{BDA1A210-2502-4A04-AC0E-22E985072248}" type="presParOf" srcId="{C77F5CDF-E8F3-445B-8A56-E48A7777915D}" destId="{9F00E45D-18FF-4BD0-9DD9-04E509C8D5EF}" srcOrd="4" destOrd="0" presId="urn:microsoft.com/office/officeart/2005/8/layout/list1"/>
    <dgm:cxn modelId="{71D02A5F-A837-4129-9AE2-69CF9FE4F7DE}" type="presParOf" srcId="{9F00E45D-18FF-4BD0-9DD9-04E509C8D5EF}" destId="{F9E80849-5E9B-4BF8-8A1B-87F1581CFA01}" srcOrd="0" destOrd="0" presId="urn:microsoft.com/office/officeart/2005/8/layout/list1"/>
    <dgm:cxn modelId="{BF08CCCD-8842-4F39-8015-AADC5F90A60B}" type="presParOf" srcId="{9F00E45D-18FF-4BD0-9DD9-04E509C8D5EF}" destId="{C4B64411-8EBE-4DD1-AA0F-9A7D2BA03A20}" srcOrd="1" destOrd="0" presId="urn:microsoft.com/office/officeart/2005/8/layout/list1"/>
    <dgm:cxn modelId="{FA9F14F3-F99E-4315-BDB4-D991A0CC7166}" type="presParOf" srcId="{C77F5CDF-E8F3-445B-8A56-E48A7777915D}" destId="{C105A04E-5D7F-4F8E-BC32-9C7ADA600355}" srcOrd="5" destOrd="0" presId="urn:microsoft.com/office/officeart/2005/8/layout/list1"/>
    <dgm:cxn modelId="{DB45A4E4-8F9A-4879-BCDC-24FEDD66D3DF}" type="presParOf" srcId="{C77F5CDF-E8F3-445B-8A56-E48A7777915D}" destId="{F1E224CF-FFAD-45D3-B0A6-DB4B950002C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EA2359-C012-4B5A-B959-67ED56C2B6B6}"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44AE987A-CF3A-4DDB-B303-28BDA459B742}">
      <dgm:prSet/>
      <dgm:spPr/>
      <dgm:t>
        <a:bodyPr/>
        <a:lstStyle/>
        <a:p>
          <a:r>
            <a:rPr lang="en-US"/>
            <a:t>Common types:</a:t>
          </a:r>
        </a:p>
      </dgm:t>
    </dgm:pt>
    <dgm:pt modelId="{A445CF4C-492A-4531-9E6D-128A4DEEB117}" type="parTrans" cxnId="{6760A8E0-3339-4B07-969B-AA77EE77913A}">
      <dgm:prSet/>
      <dgm:spPr/>
      <dgm:t>
        <a:bodyPr/>
        <a:lstStyle/>
        <a:p>
          <a:endParaRPr lang="en-US"/>
        </a:p>
      </dgm:t>
    </dgm:pt>
    <dgm:pt modelId="{802E3C7C-9491-469F-998C-0F27DACA63ED}" type="sibTrans" cxnId="{6760A8E0-3339-4B07-969B-AA77EE77913A}">
      <dgm:prSet/>
      <dgm:spPr/>
      <dgm:t>
        <a:bodyPr/>
        <a:lstStyle/>
        <a:p>
          <a:endParaRPr lang="en-US"/>
        </a:p>
      </dgm:t>
    </dgm:pt>
    <dgm:pt modelId="{9CEF706B-CA26-4B2C-AC5A-9BA423A3EC53}">
      <dgm:prSet/>
      <dgm:spPr/>
      <dgm:t>
        <a:bodyPr/>
        <a:lstStyle/>
        <a:p>
          <a:r>
            <a:rPr lang="en-US" b="1" i="1" dirty="0" err="1"/>
            <a:t>int</a:t>
          </a:r>
          <a:endParaRPr lang="en-US" b="1" dirty="0"/>
        </a:p>
      </dgm:t>
    </dgm:pt>
    <dgm:pt modelId="{DC24B812-8E49-4423-82DB-63342F48CE15}" type="parTrans" cxnId="{139EB095-2B33-44AD-B0C0-F79C89222C67}">
      <dgm:prSet/>
      <dgm:spPr/>
      <dgm:t>
        <a:bodyPr/>
        <a:lstStyle/>
        <a:p>
          <a:endParaRPr lang="en-US"/>
        </a:p>
      </dgm:t>
    </dgm:pt>
    <dgm:pt modelId="{C9DBB105-D0F4-430B-9261-1A0F6E014C58}" type="sibTrans" cxnId="{139EB095-2B33-44AD-B0C0-F79C89222C67}">
      <dgm:prSet/>
      <dgm:spPr/>
      <dgm:t>
        <a:bodyPr/>
        <a:lstStyle/>
        <a:p>
          <a:endParaRPr lang="en-US"/>
        </a:p>
      </dgm:t>
    </dgm:pt>
    <dgm:pt modelId="{1B7CB33C-B96C-4752-8184-A3D8B977038D}">
      <dgm:prSet/>
      <dgm:spPr/>
      <dgm:t>
        <a:bodyPr/>
        <a:lstStyle/>
        <a:p>
          <a:r>
            <a:rPr lang="en-US" b="1" i="1" dirty="0"/>
            <a:t>float</a:t>
          </a:r>
          <a:endParaRPr lang="en-US" b="1" dirty="0"/>
        </a:p>
      </dgm:t>
    </dgm:pt>
    <dgm:pt modelId="{1A533610-6289-4C31-9BF4-0632A97154A3}" type="parTrans" cxnId="{27D1B13E-27CC-4A66-9A0B-387CFEFA5204}">
      <dgm:prSet/>
      <dgm:spPr/>
      <dgm:t>
        <a:bodyPr/>
        <a:lstStyle/>
        <a:p>
          <a:endParaRPr lang="en-US"/>
        </a:p>
      </dgm:t>
    </dgm:pt>
    <dgm:pt modelId="{6FF493B1-9092-47D7-9FEF-C208572BFD28}" type="sibTrans" cxnId="{27D1B13E-27CC-4A66-9A0B-387CFEFA5204}">
      <dgm:prSet/>
      <dgm:spPr/>
      <dgm:t>
        <a:bodyPr/>
        <a:lstStyle/>
        <a:p>
          <a:endParaRPr lang="en-US"/>
        </a:p>
      </dgm:t>
    </dgm:pt>
    <dgm:pt modelId="{C283FD7F-1783-4691-BE4C-E27938153324}">
      <dgm:prSet/>
      <dgm:spPr/>
      <dgm:t>
        <a:bodyPr/>
        <a:lstStyle/>
        <a:p>
          <a:r>
            <a:rPr lang="en-US" b="1" i="1" dirty="0"/>
            <a:t>string</a:t>
          </a:r>
          <a:endParaRPr lang="en-US" b="1" dirty="0"/>
        </a:p>
      </dgm:t>
    </dgm:pt>
    <dgm:pt modelId="{DAE327E6-45B3-4ADB-8F76-E0A3D518AB0B}" type="parTrans" cxnId="{01C75F72-9C00-4B4C-9491-0184775DEB36}">
      <dgm:prSet/>
      <dgm:spPr/>
      <dgm:t>
        <a:bodyPr/>
        <a:lstStyle/>
        <a:p>
          <a:endParaRPr lang="en-US"/>
        </a:p>
      </dgm:t>
    </dgm:pt>
    <dgm:pt modelId="{A011A456-548F-4A79-958C-F85C0B7D643E}" type="sibTrans" cxnId="{01C75F72-9C00-4B4C-9491-0184775DEB36}">
      <dgm:prSet/>
      <dgm:spPr/>
      <dgm:t>
        <a:bodyPr/>
        <a:lstStyle/>
        <a:p>
          <a:endParaRPr lang="en-US"/>
        </a:p>
      </dgm:t>
    </dgm:pt>
    <dgm:pt modelId="{F0EF0496-2AB9-473F-A15E-5659E44AAA5B}">
      <dgm:prSet/>
      <dgm:spPr/>
      <dgm:t>
        <a:bodyPr/>
        <a:lstStyle/>
        <a:p>
          <a:r>
            <a:rPr lang="en-US" dirty="0"/>
            <a:t>whole number - integer</a:t>
          </a:r>
        </a:p>
      </dgm:t>
    </dgm:pt>
    <dgm:pt modelId="{5CC04E0D-7A45-4A6B-B035-7DB6023E53CF}" type="parTrans" cxnId="{C3C36616-714A-4DCE-BAA2-50015281ACED}">
      <dgm:prSet/>
      <dgm:spPr/>
      <dgm:t>
        <a:bodyPr/>
        <a:lstStyle/>
        <a:p>
          <a:endParaRPr lang="en-US"/>
        </a:p>
      </dgm:t>
    </dgm:pt>
    <dgm:pt modelId="{728051DB-EA41-4EEC-91A5-8EBE3B54733E}" type="sibTrans" cxnId="{C3C36616-714A-4DCE-BAA2-50015281ACED}">
      <dgm:prSet/>
      <dgm:spPr/>
      <dgm:t>
        <a:bodyPr/>
        <a:lstStyle/>
        <a:p>
          <a:endParaRPr lang="en-US"/>
        </a:p>
      </dgm:t>
    </dgm:pt>
    <dgm:pt modelId="{4E41821C-6FC2-4F15-B8A7-3EB8D1AFAB13}">
      <dgm:prSet/>
      <dgm:spPr/>
      <dgm:t>
        <a:bodyPr/>
        <a:lstStyle/>
        <a:p>
          <a:r>
            <a:rPr lang="en-US" dirty="0"/>
            <a:t>decimal – floating point number</a:t>
          </a:r>
        </a:p>
      </dgm:t>
    </dgm:pt>
    <dgm:pt modelId="{96B048C3-A9B7-41C9-85F7-95B0BC2215C8}" type="parTrans" cxnId="{016FF312-927B-4753-B530-59E6657A2A59}">
      <dgm:prSet/>
      <dgm:spPr/>
      <dgm:t>
        <a:bodyPr/>
        <a:lstStyle/>
        <a:p>
          <a:endParaRPr lang="en-US"/>
        </a:p>
      </dgm:t>
    </dgm:pt>
    <dgm:pt modelId="{FDA652CD-1287-476E-8022-33C559BF51AC}" type="sibTrans" cxnId="{016FF312-927B-4753-B530-59E6657A2A59}">
      <dgm:prSet/>
      <dgm:spPr/>
      <dgm:t>
        <a:bodyPr/>
        <a:lstStyle/>
        <a:p>
          <a:endParaRPr lang="en-US"/>
        </a:p>
      </dgm:t>
    </dgm:pt>
    <dgm:pt modelId="{824033AE-E6E3-4547-82CF-4C7F22AD366C}">
      <dgm:prSet/>
      <dgm:spPr/>
      <dgm:t>
        <a:bodyPr/>
        <a:lstStyle/>
        <a:p>
          <a:r>
            <a:rPr lang="en-US" dirty="0"/>
            <a:t>a series of characters</a:t>
          </a:r>
        </a:p>
      </dgm:t>
    </dgm:pt>
    <dgm:pt modelId="{2A8B5157-0A91-4FB9-9497-B50024DE29C3}" type="parTrans" cxnId="{27FA1251-3F73-4CBA-BA7D-65B714D14CB9}">
      <dgm:prSet/>
      <dgm:spPr/>
      <dgm:t>
        <a:bodyPr/>
        <a:lstStyle/>
        <a:p>
          <a:endParaRPr lang="en-US"/>
        </a:p>
      </dgm:t>
    </dgm:pt>
    <dgm:pt modelId="{2625C694-06D7-450B-80D4-00904C4CA0BF}" type="sibTrans" cxnId="{27FA1251-3F73-4CBA-BA7D-65B714D14CB9}">
      <dgm:prSet/>
      <dgm:spPr/>
      <dgm:t>
        <a:bodyPr/>
        <a:lstStyle/>
        <a:p>
          <a:endParaRPr lang="en-US"/>
        </a:p>
      </dgm:t>
    </dgm:pt>
    <dgm:pt modelId="{C77F5CDF-E8F3-445B-8A56-E48A7777915D}" type="pres">
      <dgm:prSet presAssocID="{71EA2359-C012-4B5A-B959-67ED56C2B6B6}" presName="linear" presStyleCnt="0">
        <dgm:presLayoutVars>
          <dgm:dir/>
          <dgm:animLvl val="lvl"/>
          <dgm:resizeHandles val="exact"/>
        </dgm:presLayoutVars>
      </dgm:prSet>
      <dgm:spPr/>
    </dgm:pt>
    <dgm:pt modelId="{BFF7248F-FA72-4823-B9D5-A9F4ACDEFF5E}" type="pres">
      <dgm:prSet presAssocID="{44AE987A-CF3A-4DDB-B303-28BDA459B742}" presName="parentLin" presStyleCnt="0"/>
      <dgm:spPr/>
    </dgm:pt>
    <dgm:pt modelId="{DC8383D7-3CE3-4ADF-AF4F-DDDA66ED6EDF}" type="pres">
      <dgm:prSet presAssocID="{44AE987A-CF3A-4DDB-B303-28BDA459B742}" presName="parentLeftMargin" presStyleLbl="node1" presStyleIdx="0" presStyleCnt="1"/>
      <dgm:spPr/>
    </dgm:pt>
    <dgm:pt modelId="{5B8B57FE-09DF-4455-9AD3-5374FF624E1A}" type="pres">
      <dgm:prSet presAssocID="{44AE987A-CF3A-4DDB-B303-28BDA459B742}" presName="parentText" presStyleLbl="node1" presStyleIdx="0" presStyleCnt="1">
        <dgm:presLayoutVars>
          <dgm:chMax val="0"/>
          <dgm:bulletEnabled val="1"/>
        </dgm:presLayoutVars>
      </dgm:prSet>
      <dgm:spPr/>
    </dgm:pt>
    <dgm:pt modelId="{0F53F4C1-D31C-4C20-9417-9D74FC72D10B}" type="pres">
      <dgm:prSet presAssocID="{44AE987A-CF3A-4DDB-B303-28BDA459B742}" presName="negativeSpace" presStyleCnt="0"/>
      <dgm:spPr/>
    </dgm:pt>
    <dgm:pt modelId="{B49F5D4C-1DDE-489F-98F0-6637808007A9}" type="pres">
      <dgm:prSet presAssocID="{44AE987A-CF3A-4DDB-B303-28BDA459B742}" presName="childText" presStyleLbl="conFgAcc1" presStyleIdx="0" presStyleCnt="1">
        <dgm:presLayoutVars>
          <dgm:bulletEnabled val="1"/>
        </dgm:presLayoutVars>
      </dgm:prSet>
      <dgm:spPr/>
    </dgm:pt>
  </dgm:ptLst>
  <dgm:cxnLst>
    <dgm:cxn modelId="{4023C002-4CBE-48CB-BA7E-11F625240AF0}" type="presOf" srcId="{44AE987A-CF3A-4DDB-B303-28BDA459B742}" destId="{DC8383D7-3CE3-4ADF-AF4F-DDDA66ED6EDF}" srcOrd="0" destOrd="0" presId="urn:microsoft.com/office/officeart/2005/8/layout/list1"/>
    <dgm:cxn modelId="{56F33B0A-4C07-4B3C-AA67-F4D7E91D2377}" type="presOf" srcId="{1B7CB33C-B96C-4752-8184-A3D8B977038D}" destId="{B49F5D4C-1DDE-489F-98F0-6637808007A9}" srcOrd="0" destOrd="2" presId="urn:microsoft.com/office/officeart/2005/8/layout/list1"/>
    <dgm:cxn modelId="{016FF312-927B-4753-B530-59E6657A2A59}" srcId="{1B7CB33C-B96C-4752-8184-A3D8B977038D}" destId="{4E41821C-6FC2-4F15-B8A7-3EB8D1AFAB13}" srcOrd="0" destOrd="0" parTransId="{96B048C3-A9B7-41C9-85F7-95B0BC2215C8}" sibTransId="{FDA652CD-1287-476E-8022-33C559BF51AC}"/>
    <dgm:cxn modelId="{C3C36616-714A-4DCE-BAA2-50015281ACED}" srcId="{9CEF706B-CA26-4B2C-AC5A-9BA423A3EC53}" destId="{F0EF0496-2AB9-473F-A15E-5659E44AAA5B}" srcOrd="0" destOrd="0" parTransId="{5CC04E0D-7A45-4A6B-B035-7DB6023E53CF}" sibTransId="{728051DB-EA41-4EEC-91A5-8EBE3B54733E}"/>
    <dgm:cxn modelId="{AC5C581B-21DA-49D1-B2B7-01440ED60FE7}" type="presOf" srcId="{4E41821C-6FC2-4F15-B8A7-3EB8D1AFAB13}" destId="{B49F5D4C-1DDE-489F-98F0-6637808007A9}" srcOrd="0" destOrd="3" presId="urn:microsoft.com/office/officeart/2005/8/layout/list1"/>
    <dgm:cxn modelId="{1B6DEF31-FE32-403C-80AF-A5F05E68B2B5}" type="presOf" srcId="{71EA2359-C012-4B5A-B959-67ED56C2B6B6}" destId="{C77F5CDF-E8F3-445B-8A56-E48A7777915D}" srcOrd="0" destOrd="0" presId="urn:microsoft.com/office/officeart/2005/8/layout/list1"/>
    <dgm:cxn modelId="{27D1B13E-27CC-4A66-9A0B-387CFEFA5204}" srcId="{44AE987A-CF3A-4DDB-B303-28BDA459B742}" destId="{1B7CB33C-B96C-4752-8184-A3D8B977038D}" srcOrd="1" destOrd="0" parTransId="{1A533610-6289-4C31-9BF4-0632A97154A3}" sibTransId="{6FF493B1-9092-47D7-9FEF-C208572BFD28}"/>
    <dgm:cxn modelId="{27FA1251-3F73-4CBA-BA7D-65B714D14CB9}" srcId="{C283FD7F-1783-4691-BE4C-E27938153324}" destId="{824033AE-E6E3-4547-82CF-4C7F22AD366C}" srcOrd="0" destOrd="0" parTransId="{2A8B5157-0A91-4FB9-9497-B50024DE29C3}" sibTransId="{2625C694-06D7-450B-80D4-00904C4CA0BF}"/>
    <dgm:cxn modelId="{01C75F72-9C00-4B4C-9491-0184775DEB36}" srcId="{44AE987A-CF3A-4DDB-B303-28BDA459B742}" destId="{C283FD7F-1783-4691-BE4C-E27938153324}" srcOrd="2" destOrd="0" parTransId="{DAE327E6-45B3-4ADB-8F76-E0A3D518AB0B}" sibTransId="{A011A456-548F-4A79-958C-F85C0B7D643E}"/>
    <dgm:cxn modelId="{139EB095-2B33-44AD-B0C0-F79C89222C67}" srcId="{44AE987A-CF3A-4DDB-B303-28BDA459B742}" destId="{9CEF706B-CA26-4B2C-AC5A-9BA423A3EC53}" srcOrd="0" destOrd="0" parTransId="{DC24B812-8E49-4423-82DB-63342F48CE15}" sibTransId="{C9DBB105-D0F4-430B-9261-1A0F6E014C58}"/>
    <dgm:cxn modelId="{4CBC749A-7A8E-4E92-8B96-EC8BA8D76C16}" type="presOf" srcId="{824033AE-E6E3-4547-82CF-4C7F22AD366C}" destId="{B49F5D4C-1DDE-489F-98F0-6637808007A9}" srcOrd="0" destOrd="5" presId="urn:microsoft.com/office/officeart/2005/8/layout/list1"/>
    <dgm:cxn modelId="{EF8A23A1-3C21-41BA-BB0C-7D49010F4B74}" type="presOf" srcId="{44AE987A-CF3A-4DDB-B303-28BDA459B742}" destId="{5B8B57FE-09DF-4455-9AD3-5374FF624E1A}" srcOrd="1" destOrd="0" presId="urn:microsoft.com/office/officeart/2005/8/layout/list1"/>
    <dgm:cxn modelId="{711EB6CF-3557-4DBB-80D1-D388B5F6E9C4}" type="presOf" srcId="{9CEF706B-CA26-4B2C-AC5A-9BA423A3EC53}" destId="{B49F5D4C-1DDE-489F-98F0-6637808007A9}" srcOrd="0" destOrd="0" presId="urn:microsoft.com/office/officeart/2005/8/layout/list1"/>
    <dgm:cxn modelId="{6760A8E0-3339-4B07-969B-AA77EE77913A}" srcId="{71EA2359-C012-4B5A-B959-67ED56C2B6B6}" destId="{44AE987A-CF3A-4DDB-B303-28BDA459B742}" srcOrd="0" destOrd="0" parTransId="{A445CF4C-492A-4531-9E6D-128A4DEEB117}" sibTransId="{802E3C7C-9491-469F-998C-0F27DACA63ED}"/>
    <dgm:cxn modelId="{55705BEB-5905-4118-A66E-05DC07F9A03D}" type="presOf" srcId="{C283FD7F-1783-4691-BE4C-E27938153324}" destId="{B49F5D4C-1DDE-489F-98F0-6637808007A9}" srcOrd="0" destOrd="4" presId="urn:microsoft.com/office/officeart/2005/8/layout/list1"/>
    <dgm:cxn modelId="{C73F01ED-D987-42AA-8201-E14B0CC76375}" type="presOf" srcId="{F0EF0496-2AB9-473F-A15E-5659E44AAA5B}" destId="{B49F5D4C-1DDE-489F-98F0-6637808007A9}" srcOrd="0" destOrd="1" presId="urn:microsoft.com/office/officeart/2005/8/layout/list1"/>
    <dgm:cxn modelId="{2F9B0B4F-0BF5-4CBE-9311-199A90D37082}" type="presParOf" srcId="{C77F5CDF-E8F3-445B-8A56-E48A7777915D}" destId="{BFF7248F-FA72-4823-B9D5-A9F4ACDEFF5E}" srcOrd="0" destOrd="0" presId="urn:microsoft.com/office/officeart/2005/8/layout/list1"/>
    <dgm:cxn modelId="{8336A3A6-1A53-4B91-833D-EFAA20915EB8}" type="presParOf" srcId="{BFF7248F-FA72-4823-B9D5-A9F4ACDEFF5E}" destId="{DC8383D7-3CE3-4ADF-AF4F-DDDA66ED6EDF}" srcOrd="0" destOrd="0" presId="urn:microsoft.com/office/officeart/2005/8/layout/list1"/>
    <dgm:cxn modelId="{80635E53-B3E5-461F-A838-A9A1BC5A5197}" type="presParOf" srcId="{BFF7248F-FA72-4823-B9D5-A9F4ACDEFF5E}" destId="{5B8B57FE-09DF-4455-9AD3-5374FF624E1A}" srcOrd="1" destOrd="0" presId="urn:microsoft.com/office/officeart/2005/8/layout/list1"/>
    <dgm:cxn modelId="{BC627041-4B10-4096-9301-6CF74B94F0BD}" type="presParOf" srcId="{C77F5CDF-E8F3-445B-8A56-E48A7777915D}" destId="{0F53F4C1-D31C-4C20-9417-9D74FC72D10B}" srcOrd="1" destOrd="0" presId="urn:microsoft.com/office/officeart/2005/8/layout/list1"/>
    <dgm:cxn modelId="{2767ACBB-8910-41BC-B048-B6EDD610DCE1}" type="presParOf" srcId="{C77F5CDF-E8F3-445B-8A56-E48A7777915D}" destId="{B49F5D4C-1DDE-489F-98F0-6637808007A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0227987-CEDE-41CD-9BDE-E3970B2D2640}" type="doc">
      <dgm:prSet loTypeId="urn:microsoft.com/office/officeart/2016/7/layout/HorizontalActionList" loCatId="List" qsTypeId="urn:microsoft.com/office/officeart/2005/8/quickstyle/simple1" qsCatId="simple" csTypeId="urn:microsoft.com/office/officeart/2005/8/colors/accent5_2" csCatId="accent5" phldr="1"/>
      <dgm:spPr/>
      <dgm:t>
        <a:bodyPr/>
        <a:lstStyle/>
        <a:p>
          <a:endParaRPr lang="en-US"/>
        </a:p>
      </dgm:t>
    </dgm:pt>
    <dgm:pt modelId="{B249F19E-47AC-4F10-95E9-C0ABA5B256BF}">
      <dgm:prSet/>
      <dgm:spPr>
        <a:solidFill>
          <a:schemeClr val="accent2">
            <a:lumMod val="50000"/>
          </a:schemeClr>
        </a:solidFill>
      </dgm:spPr>
      <dgm:t>
        <a:bodyPr/>
        <a:lstStyle/>
        <a:p>
          <a:r>
            <a:rPr lang="en-US" dirty="0">
              <a:solidFill>
                <a:schemeClr val="bg1"/>
              </a:solidFill>
            </a:rPr>
            <a:t>+</a:t>
          </a:r>
        </a:p>
      </dgm:t>
    </dgm:pt>
    <dgm:pt modelId="{7B78A105-FCAD-456E-BB06-0AD7F3B127F6}" type="parTrans" cxnId="{B98DEB00-E6F8-44C9-AE0E-272615D5294D}">
      <dgm:prSet/>
      <dgm:spPr/>
      <dgm:t>
        <a:bodyPr/>
        <a:lstStyle/>
        <a:p>
          <a:endParaRPr lang="en-US"/>
        </a:p>
      </dgm:t>
    </dgm:pt>
    <dgm:pt modelId="{AE687A63-FF66-40F0-BDA7-C825443201E3}" type="sibTrans" cxnId="{B98DEB00-E6F8-44C9-AE0E-272615D5294D}">
      <dgm:prSet/>
      <dgm:spPr/>
      <dgm:t>
        <a:bodyPr/>
        <a:lstStyle/>
        <a:p>
          <a:endParaRPr lang="en-US"/>
        </a:p>
      </dgm:t>
    </dgm:pt>
    <dgm:pt modelId="{305131A5-F305-40A1-B4BA-11FD11D28CEC}">
      <dgm:prSet/>
      <dgm:spPr>
        <a:solidFill>
          <a:schemeClr val="accent2">
            <a:lumMod val="50000"/>
          </a:schemeClr>
        </a:solidFill>
      </dgm:spPr>
      <dgm:t>
        <a:bodyPr/>
        <a:lstStyle/>
        <a:p>
          <a:r>
            <a:rPr lang="en-US" dirty="0"/>
            <a:t>*</a:t>
          </a:r>
        </a:p>
      </dgm:t>
    </dgm:pt>
    <dgm:pt modelId="{6FC64747-AB54-47D2-8B2C-5991DB8A3985}" type="parTrans" cxnId="{F2D3DDA3-1FD5-40A2-82B0-A923FBB618C3}">
      <dgm:prSet/>
      <dgm:spPr/>
      <dgm:t>
        <a:bodyPr/>
        <a:lstStyle/>
        <a:p>
          <a:endParaRPr lang="en-US"/>
        </a:p>
      </dgm:t>
    </dgm:pt>
    <dgm:pt modelId="{CB18F8C1-FBF7-4F93-BDF6-C7E7588056A3}" type="sibTrans" cxnId="{F2D3DDA3-1FD5-40A2-82B0-A923FBB618C3}">
      <dgm:prSet/>
      <dgm:spPr/>
      <dgm:t>
        <a:bodyPr/>
        <a:lstStyle/>
        <a:p>
          <a:endParaRPr lang="en-US"/>
        </a:p>
      </dgm:t>
    </dgm:pt>
    <dgm:pt modelId="{83ACE626-8551-456C-A4CC-8E5761933978}">
      <dgm:prSet custT="1"/>
      <dgm:spPr>
        <a:solidFill>
          <a:schemeClr val="accent1">
            <a:lumMod val="20000"/>
            <a:lumOff val="80000"/>
            <a:alpha val="90000"/>
          </a:schemeClr>
        </a:solidFill>
      </dgm:spPr>
      <dgm:t>
        <a:bodyPr/>
        <a:lstStyle/>
        <a:p>
          <a:r>
            <a:rPr lang="en-US" sz="1600" dirty="0"/>
            <a:t>Repeated string concatenation</a:t>
          </a:r>
        </a:p>
        <a:p>
          <a:r>
            <a:rPr lang="en-US" sz="1600" dirty="0"/>
            <a:t>Duplicates a string</a:t>
          </a:r>
        </a:p>
      </dgm:t>
    </dgm:pt>
    <dgm:pt modelId="{3AA33DE7-455E-482E-908E-358FCB8718A3}" type="parTrans" cxnId="{617A35B1-5353-4331-9923-6E68502AA14E}">
      <dgm:prSet/>
      <dgm:spPr/>
      <dgm:t>
        <a:bodyPr/>
        <a:lstStyle/>
        <a:p>
          <a:endParaRPr lang="en-US"/>
        </a:p>
      </dgm:t>
    </dgm:pt>
    <dgm:pt modelId="{62977C5C-3875-4C62-B7F2-4BEB2036E8E4}" type="sibTrans" cxnId="{617A35B1-5353-4331-9923-6E68502AA14E}">
      <dgm:prSet/>
      <dgm:spPr/>
      <dgm:t>
        <a:bodyPr/>
        <a:lstStyle/>
        <a:p>
          <a:endParaRPr lang="en-US"/>
        </a:p>
      </dgm:t>
    </dgm:pt>
    <dgm:pt modelId="{B7FF1B2A-970B-4435-9232-318226DE52C4}">
      <dgm:prSet custT="1"/>
      <dgm:spPr>
        <a:solidFill>
          <a:schemeClr val="accent1">
            <a:lumMod val="20000"/>
            <a:lumOff val="80000"/>
            <a:alpha val="90000"/>
          </a:schemeClr>
        </a:solidFill>
      </dgm:spPr>
      <dgm:t>
        <a:bodyPr/>
        <a:lstStyle/>
        <a:p>
          <a:r>
            <a:rPr lang="en-US" sz="1600" dirty="0"/>
            <a:t>print(“Hello world” * 3)</a:t>
          </a:r>
        </a:p>
      </dgm:t>
    </dgm:pt>
    <dgm:pt modelId="{D3360961-B14D-43A4-A92A-AD354A34DAAF}" type="parTrans" cxnId="{3A49C4CE-9D98-47A6-B535-D05F7A8D1B62}">
      <dgm:prSet/>
      <dgm:spPr/>
      <dgm:t>
        <a:bodyPr/>
        <a:lstStyle/>
        <a:p>
          <a:endParaRPr lang="en-US"/>
        </a:p>
      </dgm:t>
    </dgm:pt>
    <dgm:pt modelId="{389F9053-2DDF-4982-B67E-A7E4849DB8FC}" type="sibTrans" cxnId="{3A49C4CE-9D98-47A6-B535-D05F7A8D1B62}">
      <dgm:prSet/>
      <dgm:spPr/>
      <dgm:t>
        <a:bodyPr/>
        <a:lstStyle/>
        <a:p>
          <a:endParaRPr lang="en-US"/>
        </a:p>
      </dgm:t>
    </dgm:pt>
    <dgm:pt modelId="{8B079E57-A9C5-41F1-B3E2-C460E71CEBF9}">
      <dgm:prSet custT="1"/>
      <dgm:spPr>
        <a:solidFill>
          <a:schemeClr val="accent1">
            <a:lumMod val="20000"/>
            <a:lumOff val="80000"/>
            <a:alpha val="90000"/>
          </a:schemeClr>
        </a:solidFill>
      </dgm:spPr>
      <dgm:t>
        <a:bodyPr/>
        <a:lstStyle/>
        <a:p>
          <a:r>
            <a:rPr lang="en-US" sz="1600" dirty="0"/>
            <a:t>String concatenation</a:t>
          </a:r>
        </a:p>
        <a:p>
          <a:r>
            <a:rPr lang="en-US" sz="1600" dirty="0"/>
            <a:t>Puts 2 strings together</a:t>
          </a:r>
        </a:p>
        <a:p>
          <a:r>
            <a:rPr lang="en-US" sz="1600" dirty="0"/>
            <a:t>print(“Hello” + “world”)</a:t>
          </a:r>
        </a:p>
      </dgm:t>
    </dgm:pt>
    <dgm:pt modelId="{5BA95C0C-9F3D-4B7B-9692-27C94F11546B}" type="parTrans" cxnId="{C2629A6C-ABAC-4EF4-A096-F57A56E8DD23}">
      <dgm:prSet/>
      <dgm:spPr/>
      <dgm:t>
        <a:bodyPr/>
        <a:lstStyle/>
        <a:p>
          <a:endParaRPr lang="en-US"/>
        </a:p>
      </dgm:t>
    </dgm:pt>
    <dgm:pt modelId="{B4DAFF07-1D92-4977-A85A-A079121758A8}" type="sibTrans" cxnId="{C2629A6C-ABAC-4EF4-A096-F57A56E8DD23}">
      <dgm:prSet/>
      <dgm:spPr/>
      <dgm:t>
        <a:bodyPr/>
        <a:lstStyle/>
        <a:p>
          <a:endParaRPr lang="en-US"/>
        </a:p>
      </dgm:t>
    </dgm:pt>
    <dgm:pt modelId="{6CE1F374-7DCC-4DF9-8CFB-DD96DED2BFFE}">
      <dgm:prSet custT="1"/>
      <dgm:spPr>
        <a:solidFill>
          <a:schemeClr val="accent1">
            <a:lumMod val="20000"/>
            <a:lumOff val="80000"/>
            <a:alpha val="90000"/>
          </a:schemeClr>
        </a:solidFill>
      </dgm:spPr>
      <dgm:t>
        <a:bodyPr/>
        <a:lstStyle/>
        <a:p>
          <a:endParaRPr lang="en-US" sz="1400" dirty="0"/>
        </a:p>
      </dgm:t>
    </dgm:pt>
    <dgm:pt modelId="{38C20680-CDF3-4B02-AF0C-6D91AA9F063B}" type="parTrans" cxnId="{31300FCA-4479-4272-A5F0-161EB1EF4856}">
      <dgm:prSet/>
      <dgm:spPr/>
      <dgm:t>
        <a:bodyPr/>
        <a:lstStyle/>
        <a:p>
          <a:endParaRPr lang="en-US"/>
        </a:p>
      </dgm:t>
    </dgm:pt>
    <dgm:pt modelId="{DFA8D263-0E4C-49E7-9CFC-68A6C570407C}" type="sibTrans" cxnId="{31300FCA-4479-4272-A5F0-161EB1EF4856}">
      <dgm:prSet/>
      <dgm:spPr/>
      <dgm:t>
        <a:bodyPr/>
        <a:lstStyle/>
        <a:p>
          <a:endParaRPr lang="en-US"/>
        </a:p>
      </dgm:t>
    </dgm:pt>
    <dgm:pt modelId="{6E05D5FE-8635-471C-A0E7-2CD5982B6CCE}" type="pres">
      <dgm:prSet presAssocID="{10227987-CEDE-41CD-9BDE-E3970B2D2640}" presName="Name0" presStyleCnt="0">
        <dgm:presLayoutVars>
          <dgm:dir/>
          <dgm:animLvl val="lvl"/>
          <dgm:resizeHandles val="exact"/>
        </dgm:presLayoutVars>
      </dgm:prSet>
      <dgm:spPr/>
    </dgm:pt>
    <dgm:pt modelId="{58CDD6A5-D86A-4570-93A1-7938C12A6532}" type="pres">
      <dgm:prSet presAssocID="{B249F19E-47AC-4F10-95E9-C0ABA5B256BF}" presName="composite" presStyleCnt="0"/>
      <dgm:spPr/>
    </dgm:pt>
    <dgm:pt modelId="{8156383C-C9F6-4F29-B500-31D188FA5CEC}" type="pres">
      <dgm:prSet presAssocID="{B249F19E-47AC-4F10-95E9-C0ABA5B256BF}" presName="parTx" presStyleLbl="alignNode1" presStyleIdx="0" presStyleCnt="2" custLinFactNeighborX="-9067">
        <dgm:presLayoutVars>
          <dgm:chMax val="0"/>
          <dgm:chPref val="0"/>
        </dgm:presLayoutVars>
      </dgm:prSet>
      <dgm:spPr/>
    </dgm:pt>
    <dgm:pt modelId="{3877A37C-1F40-4E94-84FE-22742F770CE4}" type="pres">
      <dgm:prSet presAssocID="{B249F19E-47AC-4F10-95E9-C0ABA5B256BF}" presName="desTx" presStyleLbl="alignAccFollowNode1" presStyleIdx="0" presStyleCnt="2">
        <dgm:presLayoutVars/>
      </dgm:prSet>
      <dgm:spPr/>
    </dgm:pt>
    <dgm:pt modelId="{33DF5B1F-09F6-46B6-8637-07F1C75FDFED}" type="pres">
      <dgm:prSet presAssocID="{AE687A63-FF66-40F0-BDA7-C825443201E3}" presName="space" presStyleCnt="0"/>
      <dgm:spPr/>
    </dgm:pt>
    <dgm:pt modelId="{AB62EF89-04A5-43ED-A4B5-E440EF299C28}" type="pres">
      <dgm:prSet presAssocID="{305131A5-F305-40A1-B4BA-11FD11D28CEC}" presName="composite" presStyleCnt="0"/>
      <dgm:spPr/>
    </dgm:pt>
    <dgm:pt modelId="{CCDDBB29-AA4B-4429-ADF1-2F5ED8C24549}" type="pres">
      <dgm:prSet presAssocID="{305131A5-F305-40A1-B4BA-11FD11D28CEC}" presName="parTx" presStyleLbl="alignNode1" presStyleIdx="1" presStyleCnt="2">
        <dgm:presLayoutVars>
          <dgm:chMax val="0"/>
          <dgm:chPref val="0"/>
        </dgm:presLayoutVars>
      </dgm:prSet>
      <dgm:spPr/>
    </dgm:pt>
    <dgm:pt modelId="{0D7254EE-DB67-4F74-99BB-A78A8EB4B596}" type="pres">
      <dgm:prSet presAssocID="{305131A5-F305-40A1-B4BA-11FD11D28CEC}" presName="desTx" presStyleLbl="alignAccFollowNode1" presStyleIdx="1" presStyleCnt="2">
        <dgm:presLayoutVars/>
      </dgm:prSet>
      <dgm:spPr/>
    </dgm:pt>
  </dgm:ptLst>
  <dgm:cxnLst>
    <dgm:cxn modelId="{B98DEB00-E6F8-44C9-AE0E-272615D5294D}" srcId="{10227987-CEDE-41CD-9BDE-E3970B2D2640}" destId="{B249F19E-47AC-4F10-95E9-C0ABA5B256BF}" srcOrd="0" destOrd="0" parTransId="{7B78A105-FCAD-456E-BB06-0AD7F3B127F6}" sibTransId="{AE687A63-FF66-40F0-BDA7-C825443201E3}"/>
    <dgm:cxn modelId="{BB50005D-1502-4FAC-AC1B-7483D3C93A5F}" type="presOf" srcId="{B7FF1B2A-970B-4435-9232-318226DE52C4}" destId="{0D7254EE-DB67-4F74-99BB-A78A8EB4B596}" srcOrd="0" destOrd="1" presId="urn:microsoft.com/office/officeart/2016/7/layout/HorizontalActionList"/>
    <dgm:cxn modelId="{C2629A6C-ABAC-4EF4-A096-F57A56E8DD23}" srcId="{B249F19E-47AC-4F10-95E9-C0ABA5B256BF}" destId="{8B079E57-A9C5-41F1-B3E2-C460E71CEBF9}" srcOrd="0" destOrd="0" parTransId="{5BA95C0C-9F3D-4B7B-9692-27C94F11546B}" sibTransId="{B4DAFF07-1D92-4977-A85A-A079121758A8}"/>
    <dgm:cxn modelId="{3B4FD44E-FAC9-4A0A-8909-E1E7B14B062E}" type="presOf" srcId="{6CE1F374-7DCC-4DF9-8CFB-DD96DED2BFFE}" destId="{3877A37C-1F40-4E94-84FE-22742F770CE4}" srcOrd="0" destOrd="1" presId="urn:microsoft.com/office/officeart/2016/7/layout/HorizontalActionList"/>
    <dgm:cxn modelId="{CB5E4473-3279-4DF0-9B48-F9F0F6C8239B}" type="presOf" srcId="{305131A5-F305-40A1-B4BA-11FD11D28CEC}" destId="{CCDDBB29-AA4B-4429-ADF1-2F5ED8C24549}" srcOrd="0" destOrd="0" presId="urn:microsoft.com/office/officeart/2016/7/layout/HorizontalActionList"/>
    <dgm:cxn modelId="{EC542C87-95DD-4769-A42A-D145C1098526}" type="presOf" srcId="{10227987-CEDE-41CD-9BDE-E3970B2D2640}" destId="{6E05D5FE-8635-471C-A0E7-2CD5982B6CCE}" srcOrd="0" destOrd="0" presId="urn:microsoft.com/office/officeart/2016/7/layout/HorizontalActionList"/>
    <dgm:cxn modelId="{F2D3DDA3-1FD5-40A2-82B0-A923FBB618C3}" srcId="{10227987-CEDE-41CD-9BDE-E3970B2D2640}" destId="{305131A5-F305-40A1-B4BA-11FD11D28CEC}" srcOrd="1" destOrd="0" parTransId="{6FC64747-AB54-47D2-8B2C-5991DB8A3985}" sibTransId="{CB18F8C1-FBF7-4F93-BDF6-C7E7588056A3}"/>
    <dgm:cxn modelId="{617A35B1-5353-4331-9923-6E68502AA14E}" srcId="{305131A5-F305-40A1-B4BA-11FD11D28CEC}" destId="{83ACE626-8551-456C-A4CC-8E5761933978}" srcOrd="0" destOrd="0" parTransId="{3AA33DE7-455E-482E-908E-358FCB8718A3}" sibTransId="{62977C5C-3875-4C62-B7F2-4BEB2036E8E4}"/>
    <dgm:cxn modelId="{258A75C0-A4C0-4BA6-9A2C-55530CBA0A9B}" type="presOf" srcId="{B249F19E-47AC-4F10-95E9-C0ABA5B256BF}" destId="{8156383C-C9F6-4F29-B500-31D188FA5CEC}" srcOrd="0" destOrd="0" presId="urn:microsoft.com/office/officeart/2016/7/layout/HorizontalActionList"/>
    <dgm:cxn modelId="{31300FCA-4479-4272-A5F0-161EB1EF4856}" srcId="{B249F19E-47AC-4F10-95E9-C0ABA5B256BF}" destId="{6CE1F374-7DCC-4DF9-8CFB-DD96DED2BFFE}" srcOrd="1" destOrd="0" parTransId="{38C20680-CDF3-4B02-AF0C-6D91AA9F063B}" sibTransId="{DFA8D263-0E4C-49E7-9CFC-68A6C570407C}"/>
    <dgm:cxn modelId="{3A49C4CE-9D98-47A6-B535-D05F7A8D1B62}" srcId="{305131A5-F305-40A1-B4BA-11FD11D28CEC}" destId="{B7FF1B2A-970B-4435-9232-318226DE52C4}" srcOrd="1" destOrd="0" parTransId="{D3360961-B14D-43A4-A92A-AD354A34DAAF}" sibTransId="{389F9053-2DDF-4982-B67E-A7E4849DB8FC}"/>
    <dgm:cxn modelId="{83558ED4-283C-4321-BCC6-B6596AC94772}" type="presOf" srcId="{83ACE626-8551-456C-A4CC-8E5761933978}" destId="{0D7254EE-DB67-4F74-99BB-A78A8EB4B596}" srcOrd="0" destOrd="0" presId="urn:microsoft.com/office/officeart/2016/7/layout/HorizontalActionList"/>
    <dgm:cxn modelId="{3609FFFA-DEA2-4CD0-BA2C-29E59F2668D6}" type="presOf" srcId="{8B079E57-A9C5-41F1-B3E2-C460E71CEBF9}" destId="{3877A37C-1F40-4E94-84FE-22742F770CE4}" srcOrd="0" destOrd="0" presId="urn:microsoft.com/office/officeart/2016/7/layout/HorizontalActionList"/>
    <dgm:cxn modelId="{1D7364CF-4C94-4A3A-AE0F-F0B152994E2C}" type="presParOf" srcId="{6E05D5FE-8635-471C-A0E7-2CD5982B6CCE}" destId="{58CDD6A5-D86A-4570-93A1-7938C12A6532}" srcOrd="0" destOrd="0" presId="urn:microsoft.com/office/officeart/2016/7/layout/HorizontalActionList"/>
    <dgm:cxn modelId="{2AF9B373-6B74-45B9-809E-B13A77BEA7A8}" type="presParOf" srcId="{58CDD6A5-D86A-4570-93A1-7938C12A6532}" destId="{8156383C-C9F6-4F29-B500-31D188FA5CEC}" srcOrd="0" destOrd="0" presId="urn:microsoft.com/office/officeart/2016/7/layout/HorizontalActionList"/>
    <dgm:cxn modelId="{463A5BB9-1C95-4D4F-939D-83712EF42D51}" type="presParOf" srcId="{58CDD6A5-D86A-4570-93A1-7938C12A6532}" destId="{3877A37C-1F40-4E94-84FE-22742F770CE4}" srcOrd="1" destOrd="0" presId="urn:microsoft.com/office/officeart/2016/7/layout/HorizontalActionList"/>
    <dgm:cxn modelId="{45CDC7BB-31AA-48A5-8995-93985D998292}" type="presParOf" srcId="{6E05D5FE-8635-471C-A0E7-2CD5982B6CCE}" destId="{33DF5B1F-09F6-46B6-8637-07F1C75FDFED}" srcOrd="1" destOrd="0" presId="urn:microsoft.com/office/officeart/2016/7/layout/HorizontalActionList"/>
    <dgm:cxn modelId="{5E1DDE6F-A790-4413-9D9C-2B69404DD912}" type="presParOf" srcId="{6E05D5FE-8635-471C-A0E7-2CD5982B6CCE}" destId="{AB62EF89-04A5-43ED-A4B5-E440EF299C28}" srcOrd="2" destOrd="0" presId="urn:microsoft.com/office/officeart/2016/7/layout/HorizontalActionList"/>
    <dgm:cxn modelId="{DE1031C9-673A-4E61-A327-F24720191127}" type="presParOf" srcId="{AB62EF89-04A5-43ED-A4B5-E440EF299C28}" destId="{CCDDBB29-AA4B-4429-ADF1-2F5ED8C24549}" srcOrd="0" destOrd="0" presId="urn:microsoft.com/office/officeart/2016/7/layout/HorizontalActionList"/>
    <dgm:cxn modelId="{1AEF486B-04E2-4A61-B256-925126FDA139}" type="presParOf" srcId="{AB62EF89-04A5-43ED-A4B5-E440EF299C28}" destId="{0D7254EE-DB67-4F74-99BB-A78A8EB4B59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4EA83F5-6C4A-4AF2-BC8B-1E1C024A8AFE}"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FBEAE151-C465-4DC8-ABBD-8D276354CA4C}">
      <dgm:prSet custT="1"/>
      <dgm:spPr/>
      <dgm:t>
        <a:bodyPr/>
        <a:lstStyle/>
        <a:p>
          <a:r>
            <a:rPr lang="en-US" sz="4800" dirty="0"/>
            <a:t>Variable names should make sense!</a:t>
          </a:r>
        </a:p>
      </dgm:t>
    </dgm:pt>
    <dgm:pt modelId="{5DF00240-F69E-40C6-B6A8-7F0C4BC7A977}" type="parTrans" cxnId="{00EC390E-71E3-406C-B63B-66D1163A426E}">
      <dgm:prSet/>
      <dgm:spPr/>
      <dgm:t>
        <a:bodyPr/>
        <a:lstStyle/>
        <a:p>
          <a:endParaRPr lang="en-US"/>
        </a:p>
      </dgm:t>
    </dgm:pt>
    <dgm:pt modelId="{7A7585C8-AA97-4BC2-B9D5-7E9B256DF966}" type="sibTrans" cxnId="{00EC390E-71E3-406C-B63B-66D1163A426E}">
      <dgm:prSet/>
      <dgm:spPr/>
      <dgm:t>
        <a:bodyPr/>
        <a:lstStyle/>
        <a:p>
          <a:endParaRPr lang="en-US"/>
        </a:p>
      </dgm:t>
    </dgm:pt>
    <dgm:pt modelId="{1FCFDB3F-0581-4D23-A56D-36BBD80B5AC3}">
      <dgm:prSet/>
      <dgm:spPr>
        <a:solidFill>
          <a:schemeClr val="bg1">
            <a:alpha val="90000"/>
          </a:schemeClr>
        </a:solidFill>
      </dgm:spPr>
      <dgm:t>
        <a:bodyPr/>
        <a:lstStyle/>
        <a:p>
          <a:r>
            <a:rPr lang="en-US" dirty="0"/>
            <a:t>They should allow someone reading your code to know exactly what information is in that variable without having to ask you.</a:t>
          </a:r>
        </a:p>
      </dgm:t>
    </dgm:pt>
    <dgm:pt modelId="{358DE8F1-2A44-4008-A368-8DFFA9A4983B}" type="parTrans" cxnId="{292268F5-879C-4AF7-A38C-B969DACC363D}">
      <dgm:prSet/>
      <dgm:spPr/>
      <dgm:t>
        <a:bodyPr/>
        <a:lstStyle/>
        <a:p>
          <a:endParaRPr lang="en-US"/>
        </a:p>
      </dgm:t>
    </dgm:pt>
    <dgm:pt modelId="{7E0A40CA-CDD5-42EA-BA8C-3016D33573F5}" type="sibTrans" cxnId="{292268F5-879C-4AF7-A38C-B969DACC363D}">
      <dgm:prSet/>
      <dgm:spPr/>
      <dgm:t>
        <a:bodyPr/>
        <a:lstStyle/>
        <a:p>
          <a:endParaRPr lang="en-US"/>
        </a:p>
      </dgm:t>
    </dgm:pt>
    <dgm:pt modelId="{C5972333-973A-4890-9E9E-C0418890D358}" type="pres">
      <dgm:prSet presAssocID="{C4EA83F5-6C4A-4AF2-BC8B-1E1C024A8AFE}" presName="Name0" presStyleCnt="0">
        <dgm:presLayoutVars>
          <dgm:dir/>
          <dgm:animLvl val="lvl"/>
          <dgm:resizeHandles val="exact"/>
        </dgm:presLayoutVars>
      </dgm:prSet>
      <dgm:spPr/>
    </dgm:pt>
    <dgm:pt modelId="{D5A30FFD-8151-4E37-B7BD-14E70951A59B}" type="pres">
      <dgm:prSet presAssocID="{FBEAE151-C465-4DC8-ABBD-8D276354CA4C}" presName="linNode" presStyleCnt="0"/>
      <dgm:spPr/>
    </dgm:pt>
    <dgm:pt modelId="{7DE1EA34-6439-49BD-932C-9A44526F8D02}" type="pres">
      <dgm:prSet presAssocID="{FBEAE151-C465-4DC8-ABBD-8D276354CA4C}" presName="parentText" presStyleLbl="node1" presStyleIdx="0" presStyleCnt="1">
        <dgm:presLayoutVars>
          <dgm:chMax val="1"/>
          <dgm:bulletEnabled val="1"/>
        </dgm:presLayoutVars>
      </dgm:prSet>
      <dgm:spPr/>
    </dgm:pt>
    <dgm:pt modelId="{0EC2F8E6-ACD8-4161-AE88-E19BF26C2BFC}" type="pres">
      <dgm:prSet presAssocID="{FBEAE151-C465-4DC8-ABBD-8D276354CA4C}" presName="descendantText" presStyleLbl="alignAccFollowNode1" presStyleIdx="0" presStyleCnt="1">
        <dgm:presLayoutVars>
          <dgm:bulletEnabled val="1"/>
        </dgm:presLayoutVars>
      </dgm:prSet>
      <dgm:spPr/>
    </dgm:pt>
  </dgm:ptLst>
  <dgm:cxnLst>
    <dgm:cxn modelId="{00EC390E-71E3-406C-B63B-66D1163A426E}" srcId="{C4EA83F5-6C4A-4AF2-BC8B-1E1C024A8AFE}" destId="{FBEAE151-C465-4DC8-ABBD-8D276354CA4C}" srcOrd="0" destOrd="0" parTransId="{5DF00240-F69E-40C6-B6A8-7F0C4BC7A977}" sibTransId="{7A7585C8-AA97-4BC2-B9D5-7E9B256DF966}"/>
    <dgm:cxn modelId="{C56F8DB2-64EE-4538-BCA3-DA325D9B73C6}" type="presOf" srcId="{C4EA83F5-6C4A-4AF2-BC8B-1E1C024A8AFE}" destId="{C5972333-973A-4890-9E9E-C0418890D358}" srcOrd="0" destOrd="0" presId="urn:microsoft.com/office/officeart/2005/8/layout/vList5"/>
    <dgm:cxn modelId="{471C7CED-8A67-41FF-827B-748DA69B7BCB}" type="presOf" srcId="{1FCFDB3F-0581-4D23-A56D-36BBD80B5AC3}" destId="{0EC2F8E6-ACD8-4161-AE88-E19BF26C2BFC}" srcOrd="0" destOrd="0" presId="urn:microsoft.com/office/officeart/2005/8/layout/vList5"/>
    <dgm:cxn modelId="{292268F5-879C-4AF7-A38C-B969DACC363D}" srcId="{FBEAE151-C465-4DC8-ABBD-8D276354CA4C}" destId="{1FCFDB3F-0581-4D23-A56D-36BBD80B5AC3}" srcOrd="0" destOrd="0" parTransId="{358DE8F1-2A44-4008-A368-8DFFA9A4983B}" sibTransId="{7E0A40CA-CDD5-42EA-BA8C-3016D33573F5}"/>
    <dgm:cxn modelId="{E8EB69F6-C1B4-4EA0-B219-05F1ABFCD6A8}" type="presOf" srcId="{FBEAE151-C465-4DC8-ABBD-8D276354CA4C}" destId="{7DE1EA34-6439-49BD-932C-9A44526F8D02}" srcOrd="0" destOrd="0" presId="urn:microsoft.com/office/officeart/2005/8/layout/vList5"/>
    <dgm:cxn modelId="{D591996C-26FF-4DDE-A5A7-AB507E385243}" type="presParOf" srcId="{C5972333-973A-4890-9E9E-C0418890D358}" destId="{D5A30FFD-8151-4E37-B7BD-14E70951A59B}" srcOrd="0" destOrd="0" presId="urn:microsoft.com/office/officeart/2005/8/layout/vList5"/>
    <dgm:cxn modelId="{D241C9AC-921D-4AB8-B67A-055C6E7D0F20}" type="presParOf" srcId="{D5A30FFD-8151-4E37-B7BD-14E70951A59B}" destId="{7DE1EA34-6439-49BD-932C-9A44526F8D02}" srcOrd="0" destOrd="0" presId="urn:microsoft.com/office/officeart/2005/8/layout/vList5"/>
    <dgm:cxn modelId="{3C48D1A1-6677-47D7-8DD3-4753D598A35F}" type="presParOf" srcId="{D5A30FFD-8151-4E37-B7BD-14E70951A59B}" destId="{0EC2F8E6-ACD8-4161-AE88-E19BF26C2BF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4EA83F5-6C4A-4AF2-BC8B-1E1C024A8AFE}"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759A5511-8F10-41F5-89FD-FCBDBE1A86D7}">
      <dgm:prSet/>
      <dgm:spPr>
        <a:solidFill>
          <a:schemeClr val="accent3"/>
        </a:solidFill>
      </dgm:spPr>
      <dgm:t>
        <a:bodyPr/>
        <a:lstStyle/>
        <a:p>
          <a:r>
            <a:rPr lang="en-US" dirty="0"/>
            <a:t>The variable name goes on the </a:t>
          </a:r>
          <a:r>
            <a:rPr lang="en-US" b="1" dirty="0"/>
            <a:t>left</a:t>
          </a:r>
          <a:r>
            <a:rPr lang="en-US" dirty="0"/>
            <a:t> and the value assigned to it goes on the </a:t>
          </a:r>
          <a:r>
            <a:rPr lang="en-US" b="1" dirty="0"/>
            <a:t>right</a:t>
          </a:r>
        </a:p>
      </dgm:t>
    </dgm:pt>
    <dgm:pt modelId="{80EAD37E-BC94-44F2-8659-1D21F22FA53B}" type="parTrans" cxnId="{28A0C95D-237E-431A-B993-AF72BD66D0BC}">
      <dgm:prSet/>
      <dgm:spPr/>
      <dgm:t>
        <a:bodyPr/>
        <a:lstStyle/>
        <a:p>
          <a:endParaRPr lang="en-US"/>
        </a:p>
      </dgm:t>
    </dgm:pt>
    <dgm:pt modelId="{DFF87C19-9ED1-412D-9C4B-8CBC50ECDD6E}" type="sibTrans" cxnId="{28A0C95D-237E-431A-B993-AF72BD66D0BC}">
      <dgm:prSet/>
      <dgm:spPr/>
      <dgm:t>
        <a:bodyPr/>
        <a:lstStyle/>
        <a:p>
          <a:endParaRPr lang="en-US"/>
        </a:p>
      </dgm:t>
    </dgm:pt>
    <dgm:pt modelId="{269A2953-359C-4EB1-9E04-C3BF9C34028D}">
      <dgm:prSet/>
      <dgm:spPr/>
      <dgm:t>
        <a:bodyPr/>
        <a:lstStyle/>
        <a:p>
          <a:r>
            <a:rPr lang="en-US"/>
            <a:t>name = “Rachael”</a:t>
          </a:r>
        </a:p>
      </dgm:t>
    </dgm:pt>
    <dgm:pt modelId="{6B5739F1-96EB-4FD6-A421-1AC11FD1EF29}" type="parTrans" cxnId="{B24B553A-E2FA-4AD3-A330-F747CD2A96BE}">
      <dgm:prSet/>
      <dgm:spPr/>
      <dgm:t>
        <a:bodyPr/>
        <a:lstStyle/>
        <a:p>
          <a:endParaRPr lang="en-US"/>
        </a:p>
      </dgm:t>
    </dgm:pt>
    <dgm:pt modelId="{0796ADE6-66B2-4527-8F2B-069EE203C7CB}" type="sibTrans" cxnId="{B24B553A-E2FA-4AD3-A330-F747CD2A96BE}">
      <dgm:prSet/>
      <dgm:spPr/>
      <dgm:t>
        <a:bodyPr/>
        <a:lstStyle/>
        <a:p>
          <a:endParaRPr lang="en-US"/>
        </a:p>
      </dgm:t>
    </dgm:pt>
    <dgm:pt modelId="{6FE93021-DCC9-42A3-8403-7855859F24F5}">
      <dgm:prSet/>
      <dgm:spPr/>
      <dgm:t>
        <a:bodyPr/>
        <a:lstStyle/>
        <a:p>
          <a:r>
            <a:rPr lang="en-US"/>
            <a:t>size = 10</a:t>
          </a:r>
        </a:p>
      </dgm:t>
    </dgm:pt>
    <dgm:pt modelId="{DD0C15C3-8D46-4CBA-BD16-ED88A2D0C45A}" type="parTrans" cxnId="{9DF85B23-224B-428E-A3F3-BE51D8D16098}">
      <dgm:prSet/>
      <dgm:spPr/>
      <dgm:t>
        <a:bodyPr/>
        <a:lstStyle/>
        <a:p>
          <a:endParaRPr lang="en-US"/>
        </a:p>
      </dgm:t>
    </dgm:pt>
    <dgm:pt modelId="{FDEDFA67-73DE-44E9-8DAA-680EC9C6BA96}" type="sibTrans" cxnId="{9DF85B23-224B-428E-A3F3-BE51D8D16098}">
      <dgm:prSet/>
      <dgm:spPr/>
      <dgm:t>
        <a:bodyPr/>
        <a:lstStyle/>
        <a:p>
          <a:endParaRPr lang="en-US"/>
        </a:p>
      </dgm:t>
    </dgm:pt>
    <dgm:pt modelId="{09D5A0C3-9A9C-45AC-A505-6DF2A9DE8DCF}">
      <dgm:prSet/>
      <dgm:spPr/>
      <dgm:t>
        <a:bodyPr/>
        <a:lstStyle/>
        <a:p>
          <a:r>
            <a:rPr lang="en-US"/>
            <a:t>pi = 3.14</a:t>
          </a:r>
        </a:p>
      </dgm:t>
    </dgm:pt>
    <dgm:pt modelId="{496CBB1E-6734-44C2-8D06-0A05DC25A4DB}" type="parTrans" cxnId="{1DA58ED2-99CB-490D-BEC9-94871DBCEA9E}">
      <dgm:prSet/>
      <dgm:spPr/>
      <dgm:t>
        <a:bodyPr/>
        <a:lstStyle/>
        <a:p>
          <a:endParaRPr lang="en-US"/>
        </a:p>
      </dgm:t>
    </dgm:pt>
    <dgm:pt modelId="{A38ED6D2-0DBA-44BD-998A-8819C2488815}" type="sibTrans" cxnId="{1DA58ED2-99CB-490D-BEC9-94871DBCEA9E}">
      <dgm:prSet/>
      <dgm:spPr/>
      <dgm:t>
        <a:bodyPr/>
        <a:lstStyle/>
        <a:p>
          <a:endParaRPr lang="en-US"/>
        </a:p>
      </dgm:t>
    </dgm:pt>
    <dgm:pt modelId="{B701507D-44BA-4832-BFE9-2381293397F6}">
      <dgm:prSet/>
      <dgm:spPr/>
      <dgm:t>
        <a:bodyPr/>
        <a:lstStyle/>
        <a:p>
          <a:r>
            <a:rPr lang="en-US" dirty="0" err="1"/>
            <a:t>num</a:t>
          </a:r>
          <a:r>
            <a:rPr lang="en-US" dirty="0"/>
            <a:t> = size</a:t>
          </a:r>
        </a:p>
      </dgm:t>
    </dgm:pt>
    <dgm:pt modelId="{FB5DF77F-FEA7-48C2-B761-1C818334B8E8}" type="parTrans" cxnId="{8068805C-1876-4075-91E4-28DB4ED156FB}">
      <dgm:prSet/>
      <dgm:spPr/>
      <dgm:t>
        <a:bodyPr/>
        <a:lstStyle/>
        <a:p>
          <a:endParaRPr lang="en-US"/>
        </a:p>
      </dgm:t>
    </dgm:pt>
    <dgm:pt modelId="{68C5652C-6F70-4A26-BD78-4CA2833208BC}" type="sibTrans" cxnId="{8068805C-1876-4075-91E4-28DB4ED156FB}">
      <dgm:prSet/>
      <dgm:spPr/>
      <dgm:t>
        <a:bodyPr/>
        <a:lstStyle/>
        <a:p>
          <a:endParaRPr lang="en-US"/>
        </a:p>
      </dgm:t>
    </dgm:pt>
    <dgm:pt modelId="{820E976C-AA0F-4D23-991E-EE21889DB1B8}" type="pres">
      <dgm:prSet presAssocID="{C4EA83F5-6C4A-4AF2-BC8B-1E1C024A8AFE}" presName="Name0" presStyleCnt="0">
        <dgm:presLayoutVars>
          <dgm:dir/>
          <dgm:animLvl val="lvl"/>
          <dgm:resizeHandles val="exact"/>
        </dgm:presLayoutVars>
      </dgm:prSet>
      <dgm:spPr/>
    </dgm:pt>
    <dgm:pt modelId="{5CFC1ADC-76C1-4E05-BC8D-B97FF0832D83}" type="pres">
      <dgm:prSet presAssocID="{759A5511-8F10-41F5-89FD-FCBDBE1A86D7}" presName="linNode" presStyleCnt="0"/>
      <dgm:spPr/>
    </dgm:pt>
    <dgm:pt modelId="{0D5EFEE7-05F1-42B3-A354-517D90C0E951}" type="pres">
      <dgm:prSet presAssocID="{759A5511-8F10-41F5-89FD-FCBDBE1A86D7}" presName="parentText" presStyleLbl="node1" presStyleIdx="0" presStyleCnt="1">
        <dgm:presLayoutVars>
          <dgm:chMax val="1"/>
          <dgm:bulletEnabled val="1"/>
        </dgm:presLayoutVars>
      </dgm:prSet>
      <dgm:spPr/>
    </dgm:pt>
    <dgm:pt modelId="{99B10FBB-604F-4FFF-BA33-1E720D508851}" type="pres">
      <dgm:prSet presAssocID="{759A5511-8F10-41F5-89FD-FCBDBE1A86D7}" presName="descendantText" presStyleLbl="alignAccFollowNode1" presStyleIdx="0" presStyleCnt="1">
        <dgm:presLayoutVars>
          <dgm:bulletEnabled val="1"/>
        </dgm:presLayoutVars>
      </dgm:prSet>
      <dgm:spPr/>
    </dgm:pt>
  </dgm:ptLst>
  <dgm:cxnLst>
    <dgm:cxn modelId="{75E9C210-57B5-4865-B421-A7FF7FF21DF5}" type="presOf" srcId="{C4EA83F5-6C4A-4AF2-BC8B-1E1C024A8AFE}" destId="{820E976C-AA0F-4D23-991E-EE21889DB1B8}" srcOrd="0" destOrd="0" presId="urn:microsoft.com/office/officeart/2005/8/layout/vList5"/>
    <dgm:cxn modelId="{06B53315-5E01-4B51-9D39-DC1F347698AF}" type="presOf" srcId="{759A5511-8F10-41F5-89FD-FCBDBE1A86D7}" destId="{0D5EFEE7-05F1-42B3-A354-517D90C0E951}" srcOrd="0" destOrd="0" presId="urn:microsoft.com/office/officeart/2005/8/layout/vList5"/>
    <dgm:cxn modelId="{9DF85B23-224B-428E-A3F3-BE51D8D16098}" srcId="{759A5511-8F10-41F5-89FD-FCBDBE1A86D7}" destId="{6FE93021-DCC9-42A3-8403-7855859F24F5}" srcOrd="1" destOrd="0" parTransId="{DD0C15C3-8D46-4CBA-BD16-ED88A2D0C45A}" sibTransId="{FDEDFA67-73DE-44E9-8DAA-680EC9C6BA96}"/>
    <dgm:cxn modelId="{6665D938-B17B-4EAC-92BF-451357A3618F}" type="presOf" srcId="{269A2953-359C-4EB1-9E04-C3BF9C34028D}" destId="{99B10FBB-604F-4FFF-BA33-1E720D508851}" srcOrd="0" destOrd="0" presId="urn:microsoft.com/office/officeart/2005/8/layout/vList5"/>
    <dgm:cxn modelId="{B24B553A-E2FA-4AD3-A330-F747CD2A96BE}" srcId="{759A5511-8F10-41F5-89FD-FCBDBE1A86D7}" destId="{269A2953-359C-4EB1-9E04-C3BF9C34028D}" srcOrd="0" destOrd="0" parTransId="{6B5739F1-96EB-4FD6-A421-1AC11FD1EF29}" sibTransId="{0796ADE6-66B2-4527-8F2B-069EE203C7CB}"/>
    <dgm:cxn modelId="{8068805C-1876-4075-91E4-28DB4ED156FB}" srcId="{759A5511-8F10-41F5-89FD-FCBDBE1A86D7}" destId="{B701507D-44BA-4832-BFE9-2381293397F6}" srcOrd="3" destOrd="0" parTransId="{FB5DF77F-FEA7-48C2-B761-1C818334B8E8}" sibTransId="{68C5652C-6F70-4A26-BD78-4CA2833208BC}"/>
    <dgm:cxn modelId="{28A0C95D-237E-431A-B993-AF72BD66D0BC}" srcId="{C4EA83F5-6C4A-4AF2-BC8B-1E1C024A8AFE}" destId="{759A5511-8F10-41F5-89FD-FCBDBE1A86D7}" srcOrd="0" destOrd="0" parTransId="{80EAD37E-BC94-44F2-8659-1D21F22FA53B}" sibTransId="{DFF87C19-9ED1-412D-9C4B-8CBC50ECDD6E}"/>
    <dgm:cxn modelId="{70976F60-6709-4E77-92F7-E55811883E2E}" type="presOf" srcId="{6FE93021-DCC9-42A3-8403-7855859F24F5}" destId="{99B10FBB-604F-4FFF-BA33-1E720D508851}" srcOrd="0" destOrd="1" presId="urn:microsoft.com/office/officeart/2005/8/layout/vList5"/>
    <dgm:cxn modelId="{C6A0B47A-4536-4741-9374-88859F4233AB}" type="presOf" srcId="{B701507D-44BA-4832-BFE9-2381293397F6}" destId="{99B10FBB-604F-4FFF-BA33-1E720D508851}" srcOrd="0" destOrd="3" presId="urn:microsoft.com/office/officeart/2005/8/layout/vList5"/>
    <dgm:cxn modelId="{19796395-88C0-4B0F-B582-9E52385AE598}" type="presOf" srcId="{09D5A0C3-9A9C-45AC-A505-6DF2A9DE8DCF}" destId="{99B10FBB-604F-4FFF-BA33-1E720D508851}" srcOrd="0" destOrd="2" presId="urn:microsoft.com/office/officeart/2005/8/layout/vList5"/>
    <dgm:cxn modelId="{1DA58ED2-99CB-490D-BEC9-94871DBCEA9E}" srcId="{759A5511-8F10-41F5-89FD-FCBDBE1A86D7}" destId="{09D5A0C3-9A9C-45AC-A505-6DF2A9DE8DCF}" srcOrd="2" destOrd="0" parTransId="{496CBB1E-6734-44C2-8D06-0A05DC25A4DB}" sibTransId="{A38ED6D2-0DBA-44BD-998A-8819C2488815}"/>
    <dgm:cxn modelId="{B8D09793-A73E-4096-9AEC-2B3F509FC66A}" type="presParOf" srcId="{820E976C-AA0F-4D23-991E-EE21889DB1B8}" destId="{5CFC1ADC-76C1-4E05-BC8D-B97FF0832D83}" srcOrd="0" destOrd="0" presId="urn:microsoft.com/office/officeart/2005/8/layout/vList5"/>
    <dgm:cxn modelId="{14E87690-2E56-4053-A941-B73B0E96E492}" type="presParOf" srcId="{5CFC1ADC-76C1-4E05-BC8D-B97FF0832D83}" destId="{0D5EFEE7-05F1-42B3-A354-517D90C0E951}" srcOrd="0" destOrd="0" presId="urn:microsoft.com/office/officeart/2005/8/layout/vList5"/>
    <dgm:cxn modelId="{A1E13202-2B8B-496F-B431-F26196C94402}" type="presParOf" srcId="{5CFC1ADC-76C1-4E05-BC8D-B97FF0832D83}" destId="{99B10FBB-604F-4FFF-BA33-1E720D50885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42EF8BB-B80A-4B3C-837B-8D9E7C3C95C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900D2EE-49A3-4AB2-83D9-BA5FFA7CB94A}">
      <dgm:prSet/>
      <dgm:spPr/>
      <dgm:t>
        <a:bodyPr/>
        <a:lstStyle/>
        <a:p>
          <a:r>
            <a:rPr lang="en-US"/>
            <a:t>To print the value in a variable, we put the variable’s name in the print statement</a:t>
          </a:r>
        </a:p>
      </dgm:t>
    </dgm:pt>
    <dgm:pt modelId="{60A397A3-2B0B-41C5-90E0-032200B24A3B}" type="parTrans" cxnId="{E50563AB-7414-459C-BC30-845B80356864}">
      <dgm:prSet/>
      <dgm:spPr/>
      <dgm:t>
        <a:bodyPr/>
        <a:lstStyle/>
        <a:p>
          <a:endParaRPr lang="en-US"/>
        </a:p>
      </dgm:t>
    </dgm:pt>
    <dgm:pt modelId="{85266887-FB94-4CBB-8F92-69EBD0228DBE}" type="sibTrans" cxnId="{E50563AB-7414-459C-BC30-845B80356864}">
      <dgm:prSet/>
      <dgm:spPr/>
      <dgm:t>
        <a:bodyPr/>
        <a:lstStyle/>
        <a:p>
          <a:endParaRPr lang="en-US"/>
        </a:p>
      </dgm:t>
    </dgm:pt>
    <dgm:pt modelId="{7E2E0A75-E46A-4E34-BA13-B9003ACF1D65}">
      <dgm:prSet/>
      <dgm:spPr/>
      <dgm:t>
        <a:bodyPr/>
        <a:lstStyle/>
        <a:p>
          <a:r>
            <a:rPr lang="en-US" dirty="0"/>
            <a:t>length = 5</a:t>
          </a:r>
        </a:p>
      </dgm:t>
    </dgm:pt>
    <dgm:pt modelId="{BFB6953D-87F3-4728-BFB2-BCD6A7EB4E7C}" type="parTrans" cxnId="{8FBC3590-5804-4AE7-831B-A94CE08A96F8}">
      <dgm:prSet/>
      <dgm:spPr/>
      <dgm:t>
        <a:bodyPr/>
        <a:lstStyle/>
        <a:p>
          <a:endParaRPr lang="en-US"/>
        </a:p>
      </dgm:t>
    </dgm:pt>
    <dgm:pt modelId="{A20DF985-440F-4A37-BEBD-1F0B843C924F}" type="sibTrans" cxnId="{8FBC3590-5804-4AE7-831B-A94CE08A96F8}">
      <dgm:prSet/>
      <dgm:spPr/>
      <dgm:t>
        <a:bodyPr/>
        <a:lstStyle/>
        <a:p>
          <a:endParaRPr lang="en-US"/>
        </a:p>
      </dgm:t>
    </dgm:pt>
    <dgm:pt modelId="{95853866-0A3C-4348-83EC-D984C3055F7C}">
      <dgm:prSet/>
      <dgm:spPr/>
      <dgm:t>
        <a:bodyPr/>
        <a:lstStyle/>
        <a:p>
          <a:r>
            <a:rPr lang="en-US" dirty="0"/>
            <a:t>print(length)</a:t>
          </a:r>
        </a:p>
      </dgm:t>
    </dgm:pt>
    <dgm:pt modelId="{00B98968-F683-4548-9E2B-9B1897791BDB}" type="parTrans" cxnId="{D6F0F4B0-1E7A-45AA-BE3C-DCB8FBD08853}">
      <dgm:prSet/>
      <dgm:spPr/>
      <dgm:t>
        <a:bodyPr/>
        <a:lstStyle/>
        <a:p>
          <a:endParaRPr lang="en-US"/>
        </a:p>
      </dgm:t>
    </dgm:pt>
    <dgm:pt modelId="{F57F3381-5573-46F6-8148-B0F91A41E340}" type="sibTrans" cxnId="{D6F0F4B0-1E7A-45AA-BE3C-DCB8FBD08853}">
      <dgm:prSet/>
      <dgm:spPr/>
      <dgm:t>
        <a:bodyPr/>
        <a:lstStyle/>
        <a:p>
          <a:endParaRPr lang="en-US"/>
        </a:p>
      </dgm:t>
    </dgm:pt>
    <dgm:pt modelId="{C6599B00-8095-4A5E-BD0B-7971EB6CC465}">
      <dgm:prSet/>
      <dgm:spPr/>
      <dgm:t>
        <a:bodyPr/>
        <a:lstStyle/>
        <a:p>
          <a:r>
            <a:rPr lang="en-US" dirty="0"/>
            <a:t>Note: print(“length”) just prints the string literal “length” and not the value in the variable because the quotes tell the computer it’s a string.</a:t>
          </a:r>
        </a:p>
      </dgm:t>
    </dgm:pt>
    <dgm:pt modelId="{CC39770E-BF1E-4741-90D9-59166F237EBF}" type="parTrans" cxnId="{C1D41110-60CF-4D93-937B-F7FAEFFB8182}">
      <dgm:prSet/>
      <dgm:spPr/>
      <dgm:t>
        <a:bodyPr/>
        <a:lstStyle/>
        <a:p>
          <a:endParaRPr lang="en-US"/>
        </a:p>
      </dgm:t>
    </dgm:pt>
    <dgm:pt modelId="{D8C088C2-11CF-4B6A-AC60-74CE6F744F19}" type="sibTrans" cxnId="{C1D41110-60CF-4D93-937B-F7FAEFFB8182}">
      <dgm:prSet/>
      <dgm:spPr/>
      <dgm:t>
        <a:bodyPr/>
        <a:lstStyle/>
        <a:p>
          <a:endParaRPr lang="en-US"/>
        </a:p>
      </dgm:t>
    </dgm:pt>
    <dgm:pt modelId="{5E7FDBE1-8A80-4F8E-97C5-9E1A56BF65B6}">
      <dgm:prSet/>
      <dgm:spPr/>
      <dgm:t>
        <a:bodyPr/>
        <a:lstStyle/>
        <a:p>
          <a:r>
            <a:rPr lang="en-US" i="1" dirty="0"/>
            <a:t>Example:</a:t>
          </a:r>
        </a:p>
      </dgm:t>
    </dgm:pt>
    <dgm:pt modelId="{3D132BE1-3765-41F9-8F35-2FEF206D66FB}" type="parTrans" cxnId="{B19D97CA-1245-4060-83E3-253892F228D7}">
      <dgm:prSet/>
      <dgm:spPr/>
      <dgm:t>
        <a:bodyPr/>
        <a:lstStyle/>
        <a:p>
          <a:endParaRPr lang="en-US"/>
        </a:p>
      </dgm:t>
    </dgm:pt>
    <dgm:pt modelId="{E8B105EB-CD1E-4FD0-9BF7-ACF9FF76A79F}" type="sibTrans" cxnId="{B19D97CA-1245-4060-83E3-253892F228D7}">
      <dgm:prSet/>
      <dgm:spPr/>
      <dgm:t>
        <a:bodyPr/>
        <a:lstStyle/>
        <a:p>
          <a:endParaRPr lang="en-US"/>
        </a:p>
      </dgm:t>
    </dgm:pt>
    <dgm:pt modelId="{C8E40DC9-A0B9-418C-A815-9CF2E6163A32}" type="pres">
      <dgm:prSet presAssocID="{C42EF8BB-B80A-4B3C-837B-8D9E7C3C95C5}" presName="linear" presStyleCnt="0">
        <dgm:presLayoutVars>
          <dgm:dir/>
          <dgm:animLvl val="lvl"/>
          <dgm:resizeHandles val="exact"/>
        </dgm:presLayoutVars>
      </dgm:prSet>
      <dgm:spPr/>
    </dgm:pt>
    <dgm:pt modelId="{F449BCCB-6971-4BCF-8DF9-9C5E37B01C92}" type="pres">
      <dgm:prSet presAssocID="{7900D2EE-49A3-4AB2-83D9-BA5FFA7CB94A}" presName="parentLin" presStyleCnt="0"/>
      <dgm:spPr/>
    </dgm:pt>
    <dgm:pt modelId="{5CB75AC6-B39B-4D7C-8BC1-0EDEF64972AE}" type="pres">
      <dgm:prSet presAssocID="{7900D2EE-49A3-4AB2-83D9-BA5FFA7CB94A}" presName="parentLeftMargin" presStyleLbl="node1" presStyleIdx="0" presStyleCnt="3"/>
      <dgm:spPr/>
    </dgm:pt>
    <dgm:pt modelId="{1E5CE579-12CC-4928-A5C7-93AFAA63C391}" type="pres">
      <dgm:prSet presAssocID="{7900D2EE-49A3-4AB2-83D9-BA5FFA7CB94A}" presName="parentText" presStyleLbl="node1" presStyleIdx="0" presStyleCnt="3">
        <dgm:presLayoutVars>
          <dgm:chMax val="0"/>
          <dgm:bulletEnabled val="1"/>
        </dgm:presLayoutVars>
      </dgm:prSet>
      <dgm:spPr/>
    </dgm:pt>
    <dgm:pt modelId="{11B0D8E4-79CE-4AFB-B8D2-24F3BAA53CA2}" type="pres">
      <dgm:prSet presAssocID="{7900D2EE-49A3-4AB2-83D9-BA5FFA7CB94A}" presName="negativeSpace" presStyleCnt="0"/>
      <dgm:spPr/>
    </dgm:pt>
    <dgm:pt modelId="{C58F71FB-F3DE-492E-8C99-7B87F00ED921}" type="pres">
      <dgm:prSet presAssocID="{7900D2EE-49A3-4AB2-83D9-BA5FFA7CB94A}" presName="childText" presStyleLbl="conFgAcc1" presStyleIdx="0" presStyleCnt="3">
        <dgm:presLayoutVars>
          <dgm:bulletEnabled val="1"/>
        </dgm:presLayoutVars>
      </dgm:prSet>
      <dgm:spPr/>
    </dgm:pt>
    <dgm:pt modelId="{763C69BF-8ED4-4B33-BBB3-E31D227E6A9C}" type="pres">
      <dgm:prSet presAssocID="{85266887-FB94-4CBB-8F92-69EBD0228DBE}" presName="spaceBetweenRectangles" presStyleCnt="0"/>
      <dgm:spPr/>
    </dgm:pt>
    <dgm:pt modelId="{A1CAC20D-3718-4B20-8753-DB48E6B14CF7}" type="pres">
      <dgm:prSet presAssocID="{5E7FDBE1-8A80-4F8E-97C5-9E1A56BF65B6}" presName="parentLin" presStyleCnt="0"/>
      <dgm:spPr/>
    </dgm:pt>
    <dgm:pt modelId="{545596F0-BA9D-4435-A5A3-2B4582B55DDD}" type="pres">
      <dgm:prSet presAssocID="{5E7FDBE1-8A80-4F8E-97C5-9E1A56BF65B6}" presName="parentLeftMargin" presStyleLbl="node1" presStyleIdx="0" presStyleCnt="3"/>
      <dgm:spPr/>
    </dgm:pt>
    <dgm:pt modelId="{BBCC5331-2AB2-4F25-80A8-F58475413E6E}" type="pres">
      <dgm:prSet presAssocID="{5E7FDBE1-8A80-4F8E-97C5-9E1A56BF65B6}" presName="parentText" presStyleLbl="node1" presStyleIdx="1" presStyleCnt="3">
        <dgm:presLayoutVars>
          <dgm:chMax val="0"/>
          <dgm:bulletEnabled val="1"/>
        </dgm:presLayoutVars>
      </dgm:prSet>
      <dgm:spPr/>
    </dgm:pt>
    <dgm:pt modelId="{0394BF49-4DBD-411E-9000-E9F63B25FAD5}" type="pres">
      <dgm:prSet presAssocID="{5E7FDBE1-8A80-4F8E-97C5-9E1A56BF65B6}" presName="negativeSpace" presStyleCnt="0"/>
      <dgm:spPr/>
    </dgm:pt>
    <dgm:pt modelId="{63A43DE1-7B76-40AD-8942-D7A9A3009788}" type="pres">
      <dgm:prSet presAssocID="{5E7FDBE1-8A80-4F8E-97C5-9E1A56BF65B6}" presName="childText" presStyleLbl="conFgAcc1" presStyleIdx="1" presStyleCnt="3">
        <dgm:presLayoutVars>
          <dgm:bulletEnabled val="1"/>
        </dgm:presLayoutVars>
      </dgm:prSet>
      <dgm:spPr/>
    </dgm:pt>
    <dgm:pt modelId="{F8D20DEE-B02B-4DFB-A878-DCF0CB7F3B14}" type="pres">
      <dgm:prSet presAssocID="{E8B105EB-CD1E-4FD0-9BF7-ACF9FF76A79F}" presName="spaceBetweenRectangles" presStyleCnt="0"/>
      <dgm:spPr/>
    </dgm:pt>
    <dgm:pt modelId="{4141884C-C372-48B2-9356-C6F23DD5D0B3}" type="pres">
      <dgm:prSet presAssocID="{C6599B00-8095-4A5E-BD0B-7971EB6CC465}" presName="parentLin" presStyleCnt="0"/>
      <dgm:spPr/>
    </dgm:pt>
    <dgm:pt modelId="{45B21195-EB87-4A18-8C50-6AF647598135}" type="pres">
      <dgm:prSet presAssocID="{C6599B00-8095-4A5E-BD0B-7971EB6CC465}" presName="parentLeftMargin" presStyleLbl="node1" presStyleIdx="1" presStyleCnt="3"/>
      <dgm:spPr/>
    </dgm:pt>
    <dgm:pt modelId="{72BBF605-36B0-41F3-B03D-7088DE4AE6CC}" type="pres">
      <dgm:prSet presAssocID="{C6599B00-8095-4A5E-BD0B-7971EB6CC465}" presName="parentText" presStyleLbl="node1" presStyleIdx="2" presStyleCnt="3">
        <dgm:presLayoutVars>
          <dgm:chMax val="0"/>
          <dgm:bulletEnabled val="1"/>
        </dgm:presLayoutVars>
      </dgm:prSet>
      <dgm:spPr/>
    </dgm:pt>
    <dgm:pt modelId="{2F08D372-1966-4896-AB5F-C02702AB0E76}" type="pres">
      <dgm:prSet presAssocID="{C6599B00-8095-4A5E-BD0B-7971EB6CC465}" presName="negativeSpace" presStyleCnt="0"/>
      <dgm:spPr/>
    </dgm:pt>
    <dgm:pt modelId="{89EB5D5F-685A-4434-93ED-4E83A5D1FEDB}" type="pres">
      <dgm:prSet presAssocID="{C6599B00-8095-4A5E-BD0B-7971EB6CC465}" presName="childText" presStyleLbl="conFgAcc1" presStyleIdx="2" presStyleCnt="3">
        <dgm:presLayoutVars>
          <dgm:bulletEnabled val="1"/>
        </dgm:presLayoutVars>
      </dgm:prSet>
      <dgm:spPr/>
    </dgm:pt>
  </dgm:ptLst>
  <dgm:cxnLst>
    <dgm:cxn modelId="{FAB8300C-C2F0-4A17-B1FC-948A949B5250}" type="presOf" srcId="{C6599B00-8095-4A5E-BD0B-7971EB6CC465}" destId="{45B21195-EB87-4A18-8C50-6AF647598135}" srcOrd="0" destOrd="0" presId="urn:microsoft.com/office/officeart/2005/8/layout/list1"/>
    <dgm:cxn modelId="{C1D41110-60CF-4D93-937B-F7FAEFFB8182}" srcId="{C42EF8BB-B80A-4B3C-837B-8D9E7C3C95C5}" destId="{C6599B00-8095-4A5E-BD0B-7971EB6CC465}" srcOrd="2" destOrd="0" parTransId="{CC39770E-BF1E-4741-90D9-59166F237EBF}" sibTransId="{D8C088C2-11CF-4B6A-AC60-74CE6F744F19}"/>
    <dgm:cxn modelId="{B0FFD620-629C-4540-BDAB-55BCB5470C56}" type="presOf" srcId="{7900D2EE-49A3-4AB2-83D9-BA5FFA7CB94A}" destId="{1E5CE579-12CC-4928-A5C7-93AFAA63C391}" srcOrd="1" destOrd="0" presId="urn:microsoft.com/office/officeart/2005/8/layout/list1"/>
    <dgm:cxn modelId="{2E13F048-1BA2-49BA-B68F-12F9540C2120}" type="presOf" srcId="{95853866-0A3C-4348-83EC-D984C3055F7C}" destId="{63A43DE1-7B76-40AD-8942-D7A9A3009788}" srcOrd="0" destOrd="1" presId="urn:microsoft.com/office/officeart/2005/8/layout/list1"/>
    <dgm:cxn modelId="{D732BE86-334C-4616-883E-348C0DFCDA1E}" type="presOf" srcId="{C42EF8BB-B80A-4B3C-837B-8D9E7C3C95C5}" destId="{C8E40DC9-A0B9-418C-A815-9CF2E6163A32}" srcOrd="0" destOrd="0" presId="urn:microsoft.com/office/officeart/2005/8/layout/list1"/>
    <dgm:cxn modelId="{8FBC3590-5804-4AE7-831B-A94CE08A96F8}" srcId="{5E7FDBE1-8A80-4F8E-97C5-9E1A56BF65B6}" destId="{7E2E0A75-E46A-4E34-BA13-B9003ACF1D65}" srcOrd="0" destOrd="0" parTransId="{BFB6953D-87F3-4728-BFB2-BCD6A7EB4E7C}" sibTransId="{A20DF985-440F-4A37-BEBD-1F0B843C924F}"/>
    <dgm:cxn modelId="{0ADEC29D-88C6-450E-A058-5E55C1040AE6}" type="presOf" srcId="{C6599B00-8095-4A5E-BD0B-7971EB6CC465}" destId="{72BBF605-36B0-41F3-B03D-7088DE4AE6CC}" srcOrd="1" destOrd="0" presId="urn:microsoft.com/office/officeart/2005/8/layout/list1"/>
    <dgm:cxn modelId="{018492A2-F87C-4DBA-B56D-6F6B65BBF98C}" type="presOf" srcId="{5E7FDBE1-8A80-4F8E-97C5-9E1A56BF65B6}" destId="{BBCC5331-2AB2-4F25-80A8-F58475413E6E}" srcOrd="1" destOrd="0" presId="urn:microsoft.com/office/officeart/2005/8/layout/list1"/>
    <dgm:cxn modelId="{E50563AB-7414-459C-BC30-845B80356864}" srcId="{C42EF8BB-B80A-4B3C-837B-8D9E7C3C95C5}" destId="{7900D2EE-49A3-4AB2-83D9-BA5FFA7CB94A}" srcOrd="0" destOrd="0" parTransId="{60A397A3-2B0B-41C5-90E0-032200B24A3B}" sibTransId="{85266887-FB94-4CBB-8F92-69EBD0228DBE}"/>
    <dgm:cxn modelId="{D6F0F4B0-1E7A-45AA-BE3C-DCB8FBD08853}" srcId="{5E7FDBE1-8A80-4F8E-97C5-9E1A56BF65B6}" destId="{95853866-0A3C-4348-83EC-D984C3055F7C}" srcOrd="1" destOrd="0" parTransId="{00B98968-F683-4548-9E2B-9B1897791BDB}" sibTransId="{F57F3381-5573-46F6-8148-B0F91A41E340}"/>
    <dgm:cxn modelId="{55A9D5C5-227C-4952-BEBC-15A023026105}" type="presOf" srcId="{7E2E0A75-E46A-4E34-BA13-B9003ACF1D65}" destId="{63A43DE1-7B76-40AD-8942-D7A9A3009788}" srcOrd="0" destOrd="0" presId="urn:microsoft.com/office/officeart/2005/8/layout/list1"/>
    <dgm:cxn modelId="{B19D97CA-1245-4060-83E3-253892F228D7}" srcId="{C42EF8BB-B80A-4B3C-837B-8D9E7C3C95C5}" destId="{5E7FDBE1-8A80-4F8E-97C5-9E1A56BF65B6}" srcOrd="1" destOrd="0" parTransId="{3D132BE1-3765-41F9-8F35-2FEF206D66FB}" sibTransId="{E8B105EB-CD1E-4FD0-9BF7-ACF9FF76A79F}"/>
    <dgm:cxn modelId="{EB9835D9-FBC7-4363-83A1-67D2B1B63160}" type="presOf" srcId="{5E7FDBE1-8A80-4F8E-97C5-9E1A56BF65B6}" destId="{545596F0-BA9D-4435-A5A3-2B4582B55DDD}" srcOrd="0" destOrd="0" presId="urn:microsoft.com/office/officeart/2005/8/layout/list1"/>
    <dgm:cxn modelId="{702CB1F0-9FB1-4A11-9FD7-2E438BFE5959}" type="presOf" srcId="{7900D2EE-49A3-4AB2-83D9-BA5FFA7CB94A}" destId="{5CB75AC6-B39B-4D7C-8BC1-0EDEF64972AE}" srcOrd="0" destOrd="0" presId="urn:microsoft.com/office/officeart/2005/8/layout/list1"/>
    <dgm:cxn modelId="{DCF988E5-AE99-4117-AAD5-F5999F3CBD22}" type="presParOf" srcId="{C8E40DC9-A0B9-418C-A815-9CF2E6163A32}" destId="{F449BCCB-6971-4BCF-8DF9-9C5E37B01C92}" srcOrd="0" destOrd="0" presId="urn:microsoft.com/office/officeart/2005/8/layout/list1"/>
    <dgm:cxn modelId="{D4EF449B-7591-4105-BBEC-DD070B72CC2A}" type="presParOf" srcId="{F449BCCB-6971-4BCF-8DF9-9C5E37B01C92}" destId="{5CB75AC6-B39B-4D7C-8BC1-0EDEF64972AE}" srcOrd="0" destOrd="0" presId="urn:microsoft.com/office/officeart/2005/8/layout/list1"/>
    <dgm:cxn modelId="{3C201CC3-B63F-47F1-8CA7-5385BF1CCDDE}" type="presParOf" srcId="{F449BCCB-6971-4BCF-8DF9-9C5E37B01C92}" destId="{1E5CE579-12CC-4928-A5C7-93AFAA63C391}" srcOrd="1" destOrd="0" presId="urn:microsoft.com/office/officeart/2005/8/layout/list1"/>
    <dgm:cxn modelId="{09136298-D672-4447-94D7-0B18B8383B8A}" type="presParOf" srcId="{C8E40DC9-A0B9-418C-A815-9CF2E6163A32}" destId="{11B0D8E4-79CE-4AFB-B8D2-24F3BAA53CA2}" srcOrd="1" destOrd="0" presId="urn:microsoft.com/office/officeart/2005/8/layout/list1"/>
    <dgm:cxn modelId="{34C7D202-2422-44C7-A362-C2F949A896BF}" type="presParOf" srcId="{C8E40DC9-A0B9-418C-A815-9CF2E6163A32}" destId="{C58F71FB-F3DE-492E-8C99-7B87F00ED921}" srcOrd="2" destOrd="0" presId="urn:microsoft.com/office/officeart/2005/8/layout/list1"/>
    <dgm:cxn modelId="{47FF4D9B-D553-4ECB-B013-8B686D59E743}" type="presParOf" srcId="{C8E40DC9-A0B9-418C-A815-9CF2E6163A32}" destId="{763C69BF-8ED4-4B33-BBB3-E31D227E6A9C}" srcOrd="3" destOrd="0" presId="urn:microsoft.com/office/officeart/2005/8/layout/list1"/>
    <dgm:cxn modelId="{7BDD26C9-C375-4CEF-AF0A-5AB184B40A72}" type="presParOf" srcId="{C8E40DC9-A0B9-418C-A815-9CF2E6163A32}" destId="{A1CAC20D-3718-4B20-8753-DB48E6B14CF7}" srcOrd="4" destOrd="0" presId="urn:microsoft.com/office/officeart/2005/8/layout/list1"/>
    <dgm:cxn modelId="{4BCDB393-1DE0-41DB-B551-181605E6E916}" type="presParOf" srcId="{A1CAC20D-3718-4B20-8753-DB48E6B14CF7}" destId="{545596F0-BA9D-4435-A5A3-2B4582B55DDD}" srcOrd="0" destOrd="0" presId="urn:microsoft.com/office/officeart/2005/8/layout/list1"/>
    <dgm:cxn modelId="{044B229D-E7F4-4AAE-9AFB-9325CB795C2D}" type="presParOf" srcId="{A1CAC20D-3718-4B20-8753-DB48E6B14CF7}" destId="{BBCC5331-2AB2-4F25-80A8-F58475413E6E}" srcOrd="1" destOrd="0" presId="urn:microsoft.com/office/officeart/2005/8/layout/list1"/>
    <dgm:cxn modelId="{3B68B56A-EEE6-4064-9988-3B1305DC74AA}" type="presParOf" srcId="{C8E40DC9-A0B9-418C-A815-9CF2E6163A32}" destId="{0394BF49-4DBD-411E-9000-E9F63B25FAD5}" srcOrd="5" destOrd="0" presId="urn:microsoft.com/office/officeart/2005/8/layout/list1"/>
    <dgm:cxn modelId="{B04C1678-44E9-4E48-BC74-A69D3E2D9884}" type="presParOf" srcId="{C8E40DC9-A0B9-418C-A815-9CF2E6163A32}" destId="{63A43DE1-7B76-40AD-8942-D7A9A3009788}" srcOrd="6" destOrd="0" presId="urn:microsoft.com/office/officeart/2005/8/layout/list1"/>
    <dgm:cxn modelId="{5D02F8BE-E150-420A-A8D9-9FB1A4C29864}" type="presParOf" srcId="{C8E40DC9-A0B9-418C-A815-9CF2E6163A32}" destId="{F8D20DEE-B02B-4DFB-A878-DCF0CB7F3B14}" srcOrd="7" destOrd="0" presId="urn:microsoft.com/office/officeart/2005/8/layout/list1"/>
    <dgm:cxn modelId="{5DABB83B-E438-4EA0-B23E-9EFCEEE965B1}" type="presParOf" srcId="{C8E40DC9-A0B9-418C-A815-9CF2E6163A32}" destId="{4141884C-C372-48B2-9356-C6F23DD5D0B3}" srcOrd="8" destOrd="0" presId="urn:microsoft.com/office/officeart/2005/8/layout/list1"/>
    <dgm:cxn modelId="{32D33C14-5645-4BC2-81C1-F6B93BC81CC9}" type="presParOf" srcId="{4141884C-C372-48B2-9356-C6F23DD5D0B3}" destId="{45B21195-EB87-4A18-8C50-6AF647598135}" srcOrd="0" destOrd="0" presId="urn:microsoft.com/office/officeart/2005/8/layout/list1"/>
    <dgm:cxn modelId="{D1DD0A68-2721-4EB9-A5B8-CF26D1AB6E12}" type="presParOf" srcId="{4141884C-C372-48B2-9356-C6F23DD5D0B3}" destId="{72BBF605-36B0-41F3-B03D-7088DE4AE6CC}" srcOrd="1" destOrd="0" presId="urn:microsoft.com/office/officeart/2005/8/layout/list1"/>
    <dgm:cxn modelId="{1CEA2AEC-C868-4082-B9C9-36041C59B1A0}" type="presParOf" srcId="{C8E40DC9-A0B9-418C-A815-9CF2E6163A32}" destId="{2F08D372-1966-4896-AB5F-C02702AB0E76}" srcOrd="9" destOrd="0" presId="urn:microsoft.com/office/officeart/2005/8/layout/list1"/>
    <dgm:cxn modelId="{59769207-DAF4-46D9-A0F4-4520F5F2C44F}" type="presParOf" srcId="{C8E40DC9-A0B9-418C-A815-9CF2E6163A32}" destId="{89EB5D5F-685A-4434-93ED-4E83A5D1FED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42EF8BB-B80A-4B3C-837B-8D9E7C3C95C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900D2EE-49A3-4AB2-83D9-BA5FFA7CB94A}">
      <dgm:prSet/>
      <dgm:spPr/>
      <dgm:t>
        <a:bodyPr/>
        <a:lstStyle/>
        <a:p>
          <a:r>
            <a:rPr lang="en-US" dirty="0"/>
            <a:t>Print statements can take multiple arguments.</a:t>
          </a:r>
        </a:p>
      </dgm:t>
    </dgm:pt>
    <dgm:pt modelId="{60A397A3-2B0B-41C5-90E0-032200B24A3B}" type="parTrans" cxnId="{E50563AB-7414-459C-BC30-845B80356864}">
      <dgm:prSet/>
      <dgm:spPr/>
      <dgm:t>
        <a:bodyPr/>
        <a:lstStyle/>
        <a:p>
          <a:endParaRPr lang="en-US"/>
        </a:p>
      </dgm:t>
    </dgm:pt>
    <dgm:pt modelId="{85266887-FB94-4CBB-8F92-69EBD0228DBE}" type="sibTrans" cxnId="{E50563AB-7414-459C-BC30-845B80356864}">
      <dgm:prSet/>
      <dgm:spPr/>
      <dgm:t>
        <a:bodyPr/>
        <a:lstStyle/>
        <a:p>
          <a:endParaRPr lang="en-US"/>
        </a:p>
      </dgm:t>
    </dgm:pt>
    <dgm:pt modelId="{6205AC9D-DFDA-4117-8F16-6C0E179681AE}">
      <dgm:prSet/>
      <dgm:spPr/>
      <dgm:t>
        <a:bodyPr/>
        <a:lstStyle/>
        <a:p>
          <a:r>
            <a:rPr lang="en-US" dirty="0"/>
            <a:t>Separate arguments with a </a:t>
          </a:r>
          <a:r>
            <a:rPr lang="en-US" b="1" i="1" dirty="0"/>
            <a:t>comma.</a:t>
          </a:r>
        </a:p>
      </dgm:t>
    </dgm:pt>
    <dgm:pt modelId="{B19C788D-B728-4880-88A8-EF3339CFB20C}" type="parTrans" cxnId="{3518B92C-270C-45C6-85FB-32349169458D}">
      <dgm:prSet/>
      <dgm:spPr/>
      <dgm:t>
        <a:bodyPr/>
        <a:lstStyle/>
        <a:p>
          <a:endParaRPr lang="en-US"/>
        </a:p>
      </dgm:t>
    </dgm:pt>
    <dgm:pt modelId="{2347B2E0-FEC5-4FD0-873C-E1D292B42DD3}" type="sibTrans" cxnId="{3518B92C-270C-45C6-85FB-32349169458D}">
      <dgm:prSet/>
      <dgm:spPr/>
      <dgm:t>
        <a:bodyPr/>
        <a:lstStyle/>
        <a:p>
          <a:endParaRPr lang="en-US"/>
        </a:p>
      </dgm:t>
    </dgm:pt>
    <dgm:pt modelId="{63B8B87F-2A1F-4899-9D3F-AEE70825E66C}">
      <dgm:prSet/>
      <dgm:spPr/>
      <dgm:t>
        <a:bodyPr/>
        <a:lstStyle/>
        <a:p>
          <a:r>
            <a:rPr lang="en-US" dirty="0"/>
            <a:t>print(“The number is”, </a:t>
          </a:r>
          <a:r>
            <a:rPr lang="en-US" dirty="0" err="1"/>
            <a:t>num</a:t>
          </a:r>
          <a:r>
            <a:rPr lang="en-US" dirty="0"/>
            <a:t>)</a:t>
          </a:r>
        </a:p>
      </dgm:t>
    </dgm:pt>
    <dgm:pt modelId="{ED9B5578-EFFA-4249-8D15-8DD45345D771}" type="parTrans" cxnId="{E8B049BE-9549-48E0-BA55-3B3898CBD2E4}">
      <dgm:prSet/>
      <dgm:spPr/>
      <dgm:t>
        <a:bodyPr/>
        <a:lstStyle/>
        <a:p>
          <a:endParaRPr lang="en-US"/>
        </a:p>
      </dgm:t>
    </dgm:pt>
    <dgm:pt modelId="{BE3DCA45-80E0-48AD-B3FE-7C6804AF5480}" type="sibTrans" cxnId="{E8B049BE-9549-48E0-BA55-3B3898CBD2E4}">
      <dgm:prSet/>
      <dgm:spPr/>
      <dgm:t>
        <a:bodyPr/>
        <a:lstStyle/>
        <a:p>
          <a:endParaRPr lang="en-US"/>
        </a:p>
      </dgm:t>
    </dgm:pt>
    <dgm:pt modelId="{06086957-048C-4C8D-9D32-1A5124E6B90B}">
      <dgm:prSet/>
      <dgm:spPr/>
      <dgm:t>
        <a:bodyPr/>
        <a:lstStyle/>
        <a:p>
          <a:r>
            <a:rPr lang="en-US" dirty="0"/>
            <a:t>print(“The number is” + </a:t>
          </a:r>
          <a:r>
            <a:rPr lang="en-US" dirty="0" err="1"/>
            <a:t>num</a:t>
          </a:r>
          <a:r>
            <a:rPr lang="en-US" dirty="0"/>
            <a:t>) does not work, because </a:t>
          </a:r>
          <a:r>
            <a:rPr lang="en-US" dirty="0" err="1"/>
            <a:t>num</a:t>
          </a:r>
          <a:r>
            <a:rPr lang="en-US" dirty="0"/>
            <a:t> holds an integer and concatenation ( + ) only works with strings.</a:t>
          </a:r>
        </a:p>
      </dgm:t>
    </dgm:pt>
    <dgm:pt modelId="{116CC73E-B0AC-4C3A-BBB8-D03E026C66E7}" type="parTrans" cxnId="{58280A24-CBFA-4236-A5A2-859DC2148EC3}">
      <dgm:prSet/>
      <dgm:spPr/>
      <dgm:t>
        <a:bodyPr/>
        <a:lstStyle/>
        <a:p>
          <a:endParaRPr lang="en-US"/>
        </a:p>
      </dgm:t>
    </dgm:pt>
    <dgm:pt modelId="{978CB761-9E50-4E77-9295-04936ED202F5}" type="sibTrans" cxnId="{58280A24-CBFA-4236-A5A2-859DC2148EC3}">
      <dgm:prSet/>
      <dgm:spPr/>
      <dgm:t>
        <a:bodyPr/>
        <a:lstStyle/>
        <a:p>
          <a:endParaRPr lang="en-US"/>
        </a:p>
      </dgm:t>
    </dgm:pt>
    <dgm:pt modelId="{0A95EFAF-3059-4023-BF9D-5D51F36F15B3}">
      <dgm:prSet/>
      <dgm:spPr/>
      <dgm:t>
        <a:bodyPr/>
        <a:lstStyle/>
        <a:p>
          <a:r>
            <a:rPr lang="en-US" b="1" i="1" dirty="0"/>
            <a:t>Example:</a:t>
          </a:r>
        </a:p>
      </dgm:t>
    </dgm:pt>
    <dgm:pt modelId="{6A1B2D26-D41C-4730-B2E6-36B23985CD7C}" type="parTrans" cxnId="{E422E2C3-E69D-40B0-B3CC-2DD2DA23B76A}">
      <dgm:prSet/>
      <dgm:spPr/>
      <dgm:t>
        <a:bodyPr/>
        <a:lstStyle/>
        <a:p>
          <a:endParaRPr lang="en-US"/>
        </a:p>
      </dgm:t>
    </dgm:pt>
    <dgm:pt modelId="{F03F4B71-A101-44A7-9631-851890FA27D7}" type="sibTrans" cxnId="{E422E2C3-E69D-40B0-B3CC-2DD2DA23B76A}">
      <dgm:prSet/>
      <dgm:spPr/>
      <dgm:t>
        <a:bodyPr/>
        <a:lstStyle/>
        <a:p>
          <a:endParaRPr lang="en-US"/>
        </a:p>
      </dgm:t>
    </dgm:pt>
    <dgm:pt modelId="{7A3AE955-2A6E-4B99-8DA6-FA81711239E4}">
      <dgm:prSet/>
      <dgm:spPr/>
      <dgm:t>
        <a:bodyPr/>
        <a:lstStyle/>
        <a:p>
          <a:r>
            <a:rPr lang="en-US"/>
            <a:t>num = 5</a:t>
          </a:r>
          <a:endParaRPr lang="en-US" b="1" i="1" dirty="0"/>
        </a:p>
      </dgm:t>
    </dgm:pt>
    <dgm:pt modelId="{5F48F856-2F01-491B-AA02-0CA1A305D49E}" type="parTrans" cxnId="{24F12811-CA76-4191-82B4-E897E28A29B8}">
      <dgm:prSet/>
      <dgm:spPr/>
      <dgm:t>
        <a:bodyPr/>
        <a:lstStyle/>
        <a:p>
          <a:endParaRPr lang="en-US"/>
        </a:p>
      </dgm:t>
    </dgm:pt>
    <dgm:pt modelId="{155E56CC-0301-48BE-AC3D-885850BAD905}" type="sibTrans" cxnId="{24F12811-CA76-4191-82B4-E897E28A29B8}">
      <dgm:prSet/>
      <dgm:spPr/>
      <dgm:t>
        <a:bodyPr/>
        <a:lstStyle/>
        <a:p>
          <a:endParaRPr lang="en-US"/>
        </a:p>
      </dgm:t>
    </dgm:pt>
    <dgm:pt modelId="{C8E40DC9-A0B9-418C-A815-9CF2E6163A32}" type="pres">
      <dgm:prSet presAssocID="{C42EF8BB-B80A-4B3C-837B-8D9E7C3C95C5}" presName="linear" presStyleCnt="0">
        <dgm:presLayoutVars>
          <dgm:dir/>
          <dgm:animLvl val="lvl"/>
          <dgm:resizeHandles val="exact"/>
        </dgm:presLayoutVars>
      </dgm:prSet>
      <dgm:spPr/>
    </dgm:pt>
    <dgm:pt modelId="{F449BCCB-6971-4BCF-8DF9-9C5E37B01C92}" type="pres">
      <dgm:prSet presAssocID="{7900D2EE-49A3-4AB2-83D9-BA5FFA7CB94A}" presName="parentLin" presStyleCnt="0"/>
      <dgm:spPr/>
    </dgm:pt>
    <dgm:pt modelId="{5CB75AC6-B39B-4D7C-8BC1-0EDEF64972AE}" type="pres">
      <dgm:prSet presAssocID="{7900D2EE-49A3-4AB2-83D9-BA5FFA7CB94A}" presName="parentLeftMargin" presStyleLbl="node1" presStyleIdx="0" presStyleCnt="4"/>
      <dgm:spPr/>
    </dgm:pt>
    <dgm:pt modelId="{1E5CE579-12CC-4928-A5C7-93AFAA63C391}" type="pres">
      <dgm:prSet presAssocID="{7900D2EE-49A3-4AB2-83D9-BA5FFA7CB94A}" presName="parentText" presStyleLbl="node1" presStyleIdx="0" presStyleCnt="4">
        <dgm:presLayoutVars>
          <dgm:chMax val="0"/>
          <dgm:bulletEnabled val="1"/>
        </dgm:presLayoutVars>
      </dgm:prSet>
      <dgm:spPr/>
    </dgm:pt>
    <dgm:pt modelId="{11B0D8E4-79CE-4AFB-B8D2-24F3BAA53CA2}" type="pres">
      <dgm:prSet presAssocID="{7900D2EE-49A3-4AB2-83D9-BA5FFA7CB94A}" presName="negativeSpace" presStyleCnt="0"/>
      <dgm:spPr/>
    </dgm:pt>
    <dgm:pt modelId="{C58F71FB-F3DE-492E-8C99-7B87F00ED921}" type="pres">
      <dgm:prSet presAssocID="{7900D2EE-49A3-4AB2-83D9-BA5FFA7CB94A}" presName="childText" presStyleLbl="conFgAcc1" presStyleIdx="0" presStyleCnt="4">
        <dgm:presLayoutVars>
          <dgm:bulletEnabled val="1"/>
        </dgm:presLayoutVars>
      </dgm:prSet>
      <dgm:spPr/>
    </dgm:pt>
    <dgm:pt modelId="{763C69BF-8ED4-4B33-BBB3-E31D227E6A9C}" type="pres">
      <dgm:prSet presAssocID="{85266887-FB94-4CBB-8F92-69EBD0228DBE}" presName="spaceBetweenRectangles" presStyleCnt="0"/>
      <dgm:spPr/>
    </dgm:pt>
    <dgm:pt modelId="{3651D978-AB30-4E22-901B-208507937BD9}" type="pres">
      <dgm:prSet presAssocID="{6205AC9D-DFDA-4117-8F16-6C0E179681AE}" presName="parentLin" presStyleCnt="0"/>
      <dgm:spPr/>
    </dgm:pt>
    <dgm:pt modelId="{27E13002-13D4-4DCB-95AD-BC3F00A29587}" type="pres">
      <dgm:prSet presAssocID="{6205AC9D-DFDA-4117-8F16-6C0E179681AE}" presName="parentLeftMargin" presStyleLbl="node1" presStyleIdx="0" presStyleCnt="4"/>
      <dgm:spPr/>
    </dgm:pt>
    <dgm:pt modelId="{A4ED4271-19F0-43D8-9826-083B328CC35B}" type="pres">
      <dgm:prSet presAssocID="{6205AC9D-DFDA-4117-8F16-6C0E179681AE}" presName="parentText" presStyleLbl="node1" presStyleIdx="1" presStyleCnt="4">
        <dgm:presLayoutVars>
          <dgm:chMax val="0"/>
          <dgm:bulletEnabled val="1"/>
        </dgm:presLayoutVars>
      </dgm:prSet>
      <dgm:spPr/>
    </dgm:pt>
    <dgm:pt modelId="{2D8C0746-A089-4913-8B20-3F0767E409D9}" type="pres">
      <dgm:prSet presAssocID="{6205AC9D-DFDA-4117-8F16-6C0E179681AE}" presName="negativeSpace" presStyleCnt="0"/>
      <dgm:spPr/>
    </dgm:pt>
    <dgm:pt modelId="{A08F08AE-C67E-4CB8-898B-2B5ADFF467E5}" type="pres">
      <dgm:prSet presAssocID="{6205AC9D-DFDA-4117-8F16-6C0E179681AE}" presName="childText" presStyleLbl="conFgAcc1" presStyleIdx="1" presStyleCnt="4">
        <dgm:presLayoutVars>
          <dgm:bulletEnabled val="1"/>
        </dgm:presLayoutVars>
      </dgm:prSet>
      <dgm:spPr/>
    </dgm:pt>
    <dgm:pt modelId="{5934DC75-0F1F-46AB-AD4A-2C05C3523DE2}" type="pres">
      <dgm:prSet presAssocID="{2347B2E0-FEC5-4FD0-873C-E1D292B42DD3}" presName="spaceBetweenRectangles" presStyleCnt="0"/>
      <dgm:spPr/>
    </dgm:pt>
    <dgm:pt modelId="{DE8130C9-8CCB-4F4A-9F90-5D5FCF1C1A33}" type="pres">
      <dgm:prSet presAssocID="{0A95EFAF-3059-4023-BF9D-5D51F36F15B3}" presName="parentLin" presStyleCnt="0"/>
      <dgm:spPr/>
    </dgm:pt>
    <dgm:pt modelId="{8ABC40ED-68F1-4C04-A7EA-7EC4A5F9A566}" type="pres">
      <dgm:prSet presAssocID="{0A95EFAF-3059-4023-BF9D-5D51F36F15B3}" presName="parentLeftMargin" presStyleLbl="node1" presStyleIdx="1" presStyleCnt="4"/>
      <dgm:spPr/>
    </dgm:pt>
    <dgm:pt modelId="{7D58E531-83F3-42B8-84F0-52F879CB8A3E}" type="pres">
      <dgm:prSet presAssocID="{0A95EFAF-3059-4023-BF9D-5D51F36F15B3}" presName="parentText" presStyleLbl="node1" presStyleIdx="2" presStyleCnt="4">
        <dgm:presLayoutVars>
          <dgm:chMax val="0"/>
          <dgm:bulletEnabled val="1"/>
        </dgm:presLayoutVars>
      </dgm:prSet>
      <dgm:spPr/>
    </dgm:pt>
    <dgm:pt modelId="{80B25C01-E8E0-4E4D-9C24-2314FD9E9CAA}" type="pres">
      <dgm:prSet presAssocID="{0A95EFAF-3059-4023-BF9D-5D51F36F15B3}" presName="negativeSpace" presStyleCnt="0"/>
      <dgm:spPr/>
    </dgm:pt>
    <dgm:pt modelId="{7BEFE999-F660-441C-89D6-D5BC0740A1B4}" type="pres">
      <dgm:prSet presAssocID="{0A95EFAF-3059-4023-BF9D-5D51F36F15B3}" presName="childText" presStyleLbl="conFgAcc1" presStyleIdx="2" presStyleCnt="4">
        <dgm:presLayoutVars>
          <dgm:bulletEnabled val="1"/>
        </dgm:presLayoutVars>
      </dgm:prSet>
      <dgm:spPr/>
    </dgm:pt>
    <dgm:pt modelId="{C22B6A3B-DDEA-479B-9789-5F3695AFA028}" type="pres">
      <dgm:prSet presAssocID="{F03F4B71-A101-44A7-9631-851890FA27D7}" presName="spaceBetweenRectangles" presStyleCnt="0"/>
      <dgm:spPr/>
    </dgm:pt>
    <dgm:pt modelId="{1C0EFE4B-1DC0-4538-813D-86A092BC7C5E}" type="pres">
      <dgm:prSet presAssocID="{06086957-048C-4C8D-9D32-1A5124E6B90B}" presName="parentLin" presStyleCnt="0"/>
      <dgm:spPr/>
    </dgm:pt>
    <dgm:pt modelId="{D5D5D92D-BF49-4600-81AC-44FD4EA70BD6}" type="pres">
      <dgm:prSet presAssocID="{06086957-048C-4C8D-9D32-1A5124E6B90B}" presName="parentLeftMargin" presStyleLbl="node1" presStyleIdx="2" presStyleCnt="4"/>
      <dgm:spPr/>
    </dgm:pt>
    <dgm:pt modelId="{57900CDB-F32D-4EF8-868F-CB4EC0DF804C}" type="pres">
      <dgm:prSet presAssocID="{06086957-048C-4C8D-9D32-1A5124E6B90B}" presName="parentText" presStyleLbl="node1" presStyleIdx="3" presStyleCnt="4">
        <dgm:presLayoutVars>
          <dgm:chMax val="0"/>
          <dgm:bulletEnabled val="1"/>
        </dgm:presLayoutVars>
      </dgm:prSet>
      <dgm:spPr/>
    </dgm:pt>
    <dgm:pt modelId="{F794E6C9-DF5D-41B4-A8B5-7B102C36B790}" type="pres">
      <dgm:prSet presAssocID="{06086957-048C-4C8D-9D32-1A5124E6B90B}" presName="negativeSpace" presStyleCnt="0"/>
      <dgm:spPr/>
    </dgm:pt>
    <dgm:pt modelId="{1B8DD769-3C3B-4420-9A36-367C3441FF8C}" type="pres">
      <dgm:prSet presAssocID="{06086957-048C-4C8D-9D32-1A5124E6B90B}" presName="childText" presStyleLbl="conFgAcc1" presStyleIdx="3" presStyleCnt="4">
        <dgm:presLayoutVars>
          <dgm:bulletEnabled val="1"/>
        </dgm:presLayoutVars>
      </dgm:prSet>
      <dgm:spPr/>
    </dgm:pt>
  </dgm:ptLst>
  <dgm:cxnLst>
    <dgm:cxn modelId="{24F12811-CA76-4191-82B4-E897E28A29B8}" srcId="{0A95EFAF-3059-4023-BF9D-5D51F36F15B3}" destId="{7A3AE955-2A6E-4B99-8DA6-FA81711239E4}" srcOrd="0" destOrd="0" parTransId="{5F48F856-2F01-491B-AA02-0CA1A305D49E}" sibTransId="{155E56CC-0301-48BE-AC3D-885850BAD905}"/>
    <dgm:cxn modelId="{B0FFD620-629C-4540-BDAB-55BCB5470C56}" type="presOf" srcId="{7900D2EE-49A3-4AB2-83D9-BA5FFA7CB94A}" destId="{1E5CE579-12CC-4928-A5C7-93AFAA63C391}" srcOrd="1" destOrd="0" presId="urn:microsoft.com/office/officeart/2005/8/layout/list1"/>
    <dgm:cxn modelId="{58280A24-CBFA-4236-A5A2-859DC2148EC3}" srcId="{C42EF8BB-B80A-4B3C-837B-8D9E7C3C95C5}" destId="{06086957-048C-4C8D-9D32-1A5124E6B90B}" srcOrd="3" destOrd="0" parTransId="{116CC73E-B0AC-4C3A-BBB8-D03E026C66E7}" sibTransId="{978CB761-9E50-4E77-9295-04936ED202F5}"/>
    <dgm:cxn modelId="{B1E12E24-170C-4AEC-A450-8488854105CE}" type="presOf" srcId="{06086957-048C-4C8D-9D32-1A5124E6B90B}" destId="{57900CDB-F32D-4EF8-868F-CB4EC0DF804C}" srcOrd="1" destOrd="0" presId="urn:microsoft.com/office/officeart/2005/8/layout/list1"/>
    <dgm:cxn modelId="{3518B92C-270C-45C6-85FB-32349169458D}" srcId="{C42EF8BB-B80A-4B3C-837B-8D9E7C3C95C5}" destId="{6205AC9D-DFDA-4117-8F16-6C0E179681AE}" srcOrd="1" destOrd="0" parTransId="{B19C788D-B728-4880-88A8-EF3339CFB20C}" sibTransId="{2347B2E0-FEC5-4FD0-873C-E1D292B42DD3}"/>
    <dgm:cxn modelId="{7CE7732D-CB7D-4813-BC14-1359899A3029}" type="presOf" srcId="{0A95EFAF-3059-4023-BF9D-5D51F36F15B3}" destId="{8ABC40ED-68F1-4C04-A7EA-7EC4A5F9A566}" srcOrd="0" destOrd="0" presId="urn:microsoft.com/office/officeart/2005/8/layout/list1"/>
    <dgm:cxn modelId="{15866032-83D6-4296-8EFC-AAB190C61E45}" type="presOf" srcId="{6205AC9D-DFDA-4117-8F16-6C0E179681AE}" destId="{27E13002-13D4-4DCB-95AD-BC3F00A29587}" srcOrd="0" destOrd="0" presId="urn:microsoft.com/office/officeart/2005/8/layout/list1"/>
    <dgm:cxn modelId="{41314D4C-2E4B-421C-BBB9-19B41FB341CE}" type="presOf" srcId="{63B8B87F-2A1F-4899-9D3F-AEE70825E66C}" destId="{7BEFE999-F660-441C-89D6-D5BC0740A1B4}" srcOrd="0" destOrd="1" presId="urn:microsoft.com/office/officeart/2005/8/layout/list1"/>
    <dgm:cxn modelId="{D9AE6F53-F23E-4D22-A2D2-978384D9EEC5}" type="presOf" srcId="{0A95EFAF-3059-4023-BF9D-5D51F36F15B3}" destId="{7D58E531-83F3-42B8-84F0-52F879CB8A3E}" srcOrd="1" destOrd="0" presId="urn:microsoft.com/office/officeart/2005/8/layout/list1"/>
    <dgm:cxn modelId="{459E217B-8BFD-42A5-BA23-1A13A73D0C9B}" type="presOf" srcId="{06086957-048C-4C8D-9D32-1A5124E6B90B}" destId="{D5D5D92D-BF49-4600-81AC-44FD4EA70BD6}" srcOrd="0" destOrd="0" presId="urn:microsoft.com/office/officeart/2005/8/layout/list1"/>
    <dgm:cxn modelId="{D732BE86-334C-4616-883E-348C0DFCDA1E}" type="presOf" srcId="{C42EF8BB-B80A-4B3C-837B-8D9E7C3C95C5}" destId="{C8E40DC9-A0B9-418C-A815-9CF2E6163A32}" srcOrd="0" destOrd="0" presId="urn:microsoft.com/office/officeart/2005/8/layout/list1"/>
    <dgm:cxn modelId="{E50563AB-7414-459C-BC30-845B80356864}" srcId="{C42EF8BB-B80A-4B3C-837B-8D9E7C3C95C5}" destId="{7900D2EE-49A3-4AB2-83D9-BA5FFA7CB94A}" srcOrd="0" destOrd="0" parTransId="{60A397A3-2B0B-41C5-90E0-032200B24A3B}" sibTransId="{85266887-FB94-4CBB-8F92-69EBD0228DBE}"/>
    <dgm:cxn modelId="{E8B049BE-9549-48E0-BA55-3B3898CBD2E4}" srcId="{0A95EFAF-3059-4023-BF9D-5D51F36F15B3}" destId="{63B8B87F-2A1F-4899-9D3F-AEE70825E66C}" srcOrd="1" destOrd="0" parTransId="{ED9B5578-EFFA-4249-8D15-8DD45345D771}" sibTransId="{BE3DCA45-80E0-48AD-B3FE-7C6804AF5480}"/>
    <dgm:cxn modelId="{E422E2C3-E69D-40B0-B3CC-2DD2DA23B76A}" srcId="{C42EF8BB-B80A-4B3C-837B-8D9E7C3C95C5}" destId="{0A95EFAF-3059-4023-BF9D-5D51F36F15B3}" srcOrd="2" destOrd="0" parTransId="{6A1B2D26-D41C-4730-B2E6-36B23985CD7C}" sibTransId="{F03F4B71-A101-44A7-9631-851890FA27D7}"/>
    <dgm:cxn modelId="{D3AAE3D7-0E38-45E1-8880-F5A9E2C00DF4}" type="presOf" srcId="{6205AC9D-DFDA-4117-8F16-6C0E179681AE}" destId="{A4ED4271-19F0-43D8-9826-083B328CC35B}" srcOrd="1" destOrd="0" presId="urn:microsoft.com/office/officeart/2005/8/layout/list1"/>
    <dgm:cxn modelId="{5646A7E9-9FE6-46F4-BEFE-BC62685A995C}" type="presOf" srcId="{7A3AE955-2A6E-4B99-8DA6-FA81711239E4}" destId="{7BEFE999-F660-441C-89D6-D5BC0740A1B4}" srcOrd="0" destOrd="0" presId="urn:microsoft.com/office/officeart/2005/8/layout/list1"/>
    <dgm:cxn modelId="{702CB1F0-9FB1-4A11-9FD7-2E438BFE5959}" type="presOf" srcId="{7900D2EE-49A3-4AB2-83D9-BA5FFA7CB94A}" destId="{5CB75AC6-B39B-4D7C-8BC1-0EDEF64972AE}" srcOrd="0" destOrd="0" presId="urn:microsoft.com/office/officeart/2005/8/layout/list1"/>
    <dgm:cxn modelId="{DCF988E5-AE99-4117-AAD5-F5999F3CBD22}" type="presParOf" srcId="{C8E40DC9-A0B9-418C-A815-9CF2E6163A32}" destId="{F449BCCB-6971-4BCF-8DF9-9C5E37B01C92}" srcOrd="0" destOrd="0" presId="urn:microsoft.com/office/officeart/2005/8/layout/list1"/>
    <dgm:cxn modelId="{D4EF449B-7591-4105-BBEC-DD070B72CC2A}" type="presParOf" srcId="{F449BCCB-6971-4BCF-8DF9-9C5E37B01C92}" destId="{5CB75AC6-B39B-4D7C-8BC1-0EDEF64972AE}" srcOrd="0" destOrd="0" presId="urn:microsoft.com/office/officeart/2005/8/layout/list1"/>
    <dgm:cxn modelId="{3C201CC3-B63F-47F1-8CA7-5385BF1CCDDE}" type="presParOf" srcId="{F449BCCB-6971-4BCF-8DF9-9C5E37B01C92}" destId="{1E5CE579-12CC-4928-A5C7-93AFAA63C391}" srcOrd="1" destOrd="0" presId="urn:microsoft.com/office/officeart/2005/8/layout/list1"/>
    <dgm:cxn modelId="{09136298-D672-4447-94D7-0B18B8383B8A}" type="presParOf" srcId="{C8E40DC9-A0B9-418C-A815-9CF2E6163A32}" destId="{11B0D8E4-79CE-4AFB-B8D2-24F3BAA53CA2}" srcOrd="1" destOrd="0" presId="urn:microsoft.com/office/officeart/2005/8/layout/list1"/>
    <dgm:cxn modelId="{34C7D202-2422-44C7-A362-C2F949A896BF}" type="presParOf" srcId="{C8E40DC9-A0B9-418C-A815-9CF2E6163A32}" destId="{C58F71FB-F3DE-492E-8C99-7B87F00ED921}" srcOrd="2" destOrd="0" presId="urn:microsoft.com/office/officeart/2005/8/layout/list1"/>
    <dgm:cxn modelId="{47FF4D9B-D553-4ECB-B013-8B686D59E743}" type="presParOf" srcId="{C8E40DC9-A0B9-418C-A815-9CF2E6163A32}" destId="{763C69BF-8ED4-4B33-BBB3-E31D227E6A9C}" srcOrd="3" destOrd="0" presId="urn:microsoft.com/office/officeart/2005/8/layout/list1"/>
    <dgm:cxn modelId="{93A73C19-08C0-4E37-B48B-685967C5A198}" type="presParOf" srcId="{C8E40DC9-A0B9-418C-A815-9CF2E6163A32}" destId="{3651D978-AB30-4E22-901B-208507937BD9}" srcOrd="4" destOrd="0" presId="urn:microsoft.com/office/officeart/2005/8/layout/list1"/>
    <dgm:cxn modelId="{99D441CA-3CC9-4172-976B-3930136B6A0C}" type="presParOf" srcId="{3651D978-AB30-4E22-901B-208507937BD9}" destId="{27E13002-13D4-4DCB-95AD-BC3F00A29587}" srcOrd="0" destOrd="0" presId="urn:microsoft.com/office/officeart/2005/8/layout/list1"/>
    <dgm:cxn modelId="{B4B6A30A-517A-400D-B464-9D3DE1901D05}" type="presParOf" srcId="{3651D978-AB30-4E22-901B-208507937BD9}" destId="{A4ED4271-19F0-43D8-9826-083B328CC35B}" srcOrd="1" destOrd="0" presId="urn:microsoft.com/office/officeart/2005/8/layout/list1"/>
    <dgm:cxn modelId="{044235F4-754C-4EDE-8CD5-5AB6E79D9E38}" type="presParOf" srcId="{C8E40DC9-A0B9-418C-A815-9CF2E6163A32}" destId="{2D8C0746-A089-4913-8B20-3F0767E409D9}" srcOrd="5" destOrd="0" presId="urn:microsoft.com/office/officeart/2005/8/layout/list1"/>
    <dgm:cxn modelId="{EA455A4B-18CA-4E59-A54B-BE8C43CC69DE}" type="presParOf" srcId="{C8E40DC9-A0B9-418C-A815-9CF2E6163A32}" destId="{A08F08AE-C67E-4CB8-898B-2B5ADFF467E5}" srcOrd="6" destOrd="0" presId="urn:microsoft.com/office/officeart/2005/8/layout/list1"/>
    <dgm:cxn modelId="{8702FB76-3C6E-46C5-BCB7-0E8BF9F3DE8C}" type="presParOf" srcId="{C8E40DC9-A0B9-418C-A815-9CF2E6163A32}" destId="{5934DC75-0F1F-46AB-AD4A-2C05C3523DE2}" srcOrd="7" destOrd="0" presId="urn:microsoft.com/office/officeart/2005/8/layout/list1"/>
    <dgm:cxn modelId="{11EDCA9A-513A-461E-9CC2-CC67E160D74C}" type="presParOf" srcId="{C8E40DC9-A0B9-418C-A815-9CF2E6163A32}" destId="{DE8130C9-8CCB-4F4A-9F90-5D5FCF1C1A33}" srcOrd="8" destOrd="0" presId="urn:microsoft.com/office/officeart/2005/8/layout/list1"/>
    <dgm:cxn modelId="{CBB72766-011A-462D-B878-0F83D396B807}" type="presParOf" srcId="{DE8130C9-8CCB-4F4A-9F90-5D5FCF1C1A33}" destId="{8ABC40ED-68F1-4C04-A7EA-7EC4A5F9A566}" srcOrd="0" destOrd="0" presId="urn:microsoft.com/office/officeart/2005/8/layout/list1"/>
    <dgm:cxn modelId="{C304E28A-D8D6-47CD-95AE-0AB7EB195752}" type="presParOf" srcId="{DE8130C9-8CCB-4F4A-9F90-5D5FCF1C1A33}" destId="{7D58E531-83F3-42B8-84F0-52F879CB8A3E}" srcOrd="1" destOrd="0" presId="urn:microsoft.com/office/officeart/2005/8/layout/list1"/>
    <dgm:cxn modelId="{7518170B-C7A1-4104-9BFF-54605FF43CCA}" type="presParOf" srcId="{C8E40DC9-A0B9-418C-A815-9CF2E6163A32}" destId="{80B25C01-E8E0-4E4D-9C24-2314FD9E9CAA}" srcOrd="9" destOrd="0" presId="urn:microsoft.com/office/officeart/2005/8/layout/list1"/>
    <dgm:cxn modelId="{C961DB57-ABD1-4709-8FE9-A140D171C9F0}" type="presParOf" srcId="{C8E40DC9-A0B9-418C-A815-9CF2E6163A32}" destId="{7BEFE999-F660-441C-89D6-D5BC0740A1B4}" srcOrd="10" destOrd="0" presId="urn:microsoft.com/office/officeart/2005/8/layout/list1"/>
    <dgm:cxn modelId="{34A9B3E6-0569-4123-BC9B-823D8F9037BE}" type="presParOf" srcId="{C8E40DC9-A0B9-418C-A815-9CF2E6163A32}" destId="{C22B6A3B-DDEA-479B-9789-5F3695AFA028}" srcOrd="11" destOrd="0" presId="urn:microsoft.com/office/officeart/2005/8/layout/list1"/>
    <dgm:cxn modelId="{C3663371-BFDE-4408-A378-FF4F795DDF04}" type="presParOf" srcId="{C8E40DC9-A0B9-418C-A815-9CF2E6163A32}" destId="{1C0EFE4B-1DC0-4538-813D-86A092BC7C5E}" srcOrd="12" destOrd="0" presId="urn:microsoft.com/office/officeart/2005/8/layout/list1"/>
    <dgm:cxn modelId="{DCB42B1B-0CE4-480D-A144-DC999399A411}" type="presParOf" srcId="{1C0EFE4B-1DC0-4538-813D-86A092BC7C5E}" destId="{D5D5D92D-BF49-4600-81AC-44FD4EA70BD6}" srcOrd="0" destOrd="0" presId="urn:microsoft.com/office/officeart/2005/8/layout/list1"/>
    <dgm:cxn modelId="{471F837C-46F8-4489-B187-10CFE40D9022}" type="presParOf" srcId="{1C0EFE4B-1DC0-4538-813D-86A092BC7C5E}" destId="{57900CDB-F32D-4EF8-868F-CB4EC0DF804C}" srcOrd="1" destOrd="0" presId="urn:microsoft.com/office/officeart/2005/8/layout/list1"/>
    <dgm:cxn modelId="{BEA3889D-EA48-48A7-8C39-49F0A8648EEB}" type="presParOf" srcId="{C8E40DC9-A0B9-418C-A815-9CF2E6163A32}" destId="{F794E6C9-DF5D-41B4-A8B5-7B102C36B790}" srcOrd="13" destOrd="0" presId="urn:microsoft.com/office/officeart/2005/8/layout/list1"/>
    <dgm:cxn modelId="{7A9B2559-54A8-4EC2-B58B-96E573989972}" type="presParOf" srcId="{C8E40DC9-A0B9-418C-A815-9CF2E6163A32}" destId="{1B8DD769-3C3B-4420-9A36-367C3441FF8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36BCB-2515-4774-A4A0-DA38C19394F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E337332-B63F-4771-BCD9-D1138A3D7A9B}">
      <dgm:prSet/>
      <dgm:spPr/>
      <dgm:t>
        <a:bodyPr/>
        <a:lstStyle/>
        <a:p>
          <a:r>
            <a:rPr lang="en-US"/>
            <a:t>Text Editor</a:t>
          </a:r>
        </a:p>
      </dgm:t>
    </dgm:pt>
    <dgm:pt modelId="{F39E170F-24B7-4F7C-8D44-D6FDC2FE4168}" type="parTrans" cxnId="{86D27EE9-CA3C-4C38-AC70-01A93F2FC95A}">
      <dgm:prSet/>
      <dgm:spPr/>
      <dgm:t>
        <a:bodyPr/>
        <a:lstStyle/>
        <a:p>
          <a:endParaRPr lang="en-US"/>
        </a:p>
      </dgm:t>
    </dgm:pt>
    <dgm:pt modelId="{726C96F5-970A-4243-91BB-17AB2313B237}" type="sibTrans" cxnId="{86D27EE9-CA3C-4C38-AC70-01A93F2FC95A}">
      <dgm:prSet/>
      <dgm:spPr/>
      <dgm:t>
        <a:bodyPr/>
        <a:lstStyle/>
        <a:p>
          <a:endParaRPr lang="en-US"/>
        </a:p>
      </dgm:t>
    </dgm:pt>
    <dgm:pt modelId="{545C7D35-ED62-4C4D-ABB1-8534AD114B96}">
      <dgm:prSet/>
      <dgm:spPr>
        <a:solidFill>
          <a:schemeClr val="accent2"/>
        </a:solidFill>
      </dgm:spPr>
      <dgm:t>
        <a:bodyPr/>
        <a:lstStyle/>
        <a:p>
          <a:r>
            <a:rPr lang="en-US" dirty="0"/>
            <a:t>IDE: “Integrated Development Environment”</a:t>
          </a:r>
        </a:p>
      </dgm:t>
    </dgm:pt>
    <dgm:pt modelId="{6AD1CBF5-C93E-4CED-BE77-85BC800D45D8}" type="parTrans" cxnId="{B61029BB-DE27-4A1F-9923-422E350BF74C}">
      <dgm:prSet/>
      <dgm:spPr/>
      <dgm:t>
        <a:bodyPr/>
        <a:lstStyle/>
        <a:p>
          <a:endParaRPr lang="en-US"/>
        </a:p>
      </dgm:t>
    </dgm:pt>
    <dgm:pt modelId="{50E2BB07-7A9F-48AF-BD41-80488172951B}" type="sibTrans" cxnId="{B61029BB-DE27-4A1F-9923-422E350BF74C}">
      <dgm:prSet/>
      <dgm:spPr/>
      <dgm:t>
        <a:bodyPr/>
        <a:lstStyle/>
        <a:p>
          <a:endParaRPr lang="en-US"/>
        </a:p>
      </dgm:t>
    </dgm:pt>
    <dgm:pt modelId="{93083793-C3B7-46B3-B3B3-BBB504749FF4}">
      <dgm:prSet/>
      <dgm:spPr>
        <a:solidFill>
          <a:schemeClr val="accent2"/>
        </a:solidFill>
      </dgm:spPr>
      <dgm:t>
        <a:bodyPr/>
        <a:lstStyle/>
        <a:p>
          <a:r>
            <a:rPr lang="en-US" dirty="0"/>
            <a:t>In-browser environment</a:t>
          </a:r>
        </a:p>
      </dgm:t>
    </dgm:pt>
    <dgm:pt modelId="{9DA2C68E-E785-4C2A-BF97-4651D9C5611E}" type="parTrans" cxnId="{F98CFF33-B414-462C-AD11-0CF7B74CF3DB}">
      <dgm:prSet/>
      <dgm:spPr/>
      <dgm:t>
        <a:bodyPr/>
        <a:lstStyle/>
        <a:p>
          <a:endParaRPr lang="en-US"/>
        </a:p>
      </dgm:t>
    </dgm:pt>
    <dgm:pt modelId="{FE9B035E-CE6C-43D5-94CE-0F8530AB9563}" type="sibTrans" cxnId="{F98CFF33-B414-462C-AD11-0CF7B74CF3DB}">
      <dgm:prSet/>
      <dgm:spPr/>
      <dgm:t>
        <a:bodyPr/>
        <a:lstStyle/>
        <a:p>
          <a:endParaRPr lang="en-US"/>
        </a:p>
      </dgm:t>
    </dgm:pt>
    <dgm:pt modelId="{6E7B783B-2D89-4C7B-80BE-6379ACFC0572}" type="pres">
      <dgm:prSet presAssocID="{0E936BCB-2515-4774-A4A0-DA38C19394FC}" presName="linear" presStyleCnt="0">
        <dgm:presLayoutVars>
          <dgm:animLvl val="lvl"/>
          <dgm:resizeHandles val="exact"/>
        </dgm:presLayoutVars>
      </dgm:prSet>
      <dgm:spPr/>
    </dgm:pt>
    <dgm:pt modelId="{9DBD8C23-CB34-489B-A934-AF0D1471B43D}" type="pres">
      <dgm:prSet presAssocID="{4E337332-B63F-4771-BCD9-D1138A3D7A9B}" presName="parentText" presStyleLbl="node1" presStyleIdx="0" presStyleCnt="3">
        <dgm:presLayoutVars>
          <dgm:chMax val="0"/>
          <dgm:bulletEnabled val="1"/>
        </dgm:presLayoutVars>
      </dgm:prSet>
      <dgm:spPr/>
    </dgm:pt>
    <dgm:pt modelId="{C8B73785-C9F8-4AD7-B6AB-567C8A56ADEB}" type="pres">
      <dgm:prSet presAssocID="{726C96F5-970A-4243-91BB-17AB2313B237}" presName="spacer" presStyleCnt="0"/>
      <dgm:spPr/>
    </dgm:pt>
    <dgm:pt modelId="{60485EFC-D440-47FB-A784-773D30450327}" type="pres">
      <dgm:prSet presAssocID="{545C7D35-ED62-4C4D-ABB1-8534AD114B96}" presName="parentText" presStyleLbl="node1" presStyleIdx="1" presStyleCnt="3">
        <dgm:presLayoutVars>
          <dgm:chMax val="0"/>
          <dgm:bulletEnabled val="1"/>
        </dgm:presLayoutVars>
      </dgm:prSet>
      <dgm:spPr/>
    </dgm:pt>
    <dgm:pt modelId="{4065505E-00EE-4D3E-90C9-0240AE97042D}" type="pres">
      <dgm:prSet presAssocID="{50E2BB07-7A9F-48AF-BD41-80488172951B}" presName="spacer" presStyleCnt="0"/>
      <dgm:spPr/>
    </dgm:pt>
    <dgm:pt modelId="{E597F662-1F6F-4256-AA20-F17CAB5D7051}" type="pres">
      <dgm:prSet presAssocID="{93083793-C3B7-46B3-B3B3-BBB504749FF4}" presName="parentText" presStyleLbl="node1" presStyleIdx="2" presStyleCnt="3">
        <dgm:presLayoutVars>
          <dgm:chMax val="0"/>
          <dgm:bulletEnabled val="1"/>
        </dgm:presLayoutVars>
      </dgm:prSet>
      <dgm:spPr/>
    </dgm:pt>
  </dgm:ptLst>
  <dgm:cxnLst>
    <dgm:cxn modelId="{F98CFF33-B414-462C-AD11-0CF7B74CF3DB}" srcId="{0E936BCB-2515-4774-A4A0-DA38C19394FC}" destId="{93083793-C3B7-46B3-B3B3-BBB504749FF4}" srcOrd="2" destOrd="0" parTransId="{9DA2C68E-E785-4C2A-BF97-4651D9C5611E}" sibTransId="{FE9B035E-CE6C-43D5-94CE-0F8530AB9563}"/>
    <dgm:cxn modelId="{E0250865-65C0-448F-BF33-BB0EAFF33C70}" type="presOf" srcId="{545C7D35-ED62-4C4D-ABB1-8534AD114B96}" destId="{60485EFC-D440-47FB-A784-773D30450327}" srcOrd="0" destOrd="0" presId="urn:microsoft.com/office/officeart/2005/8/layout/vList2"/>
    <dgm:cxn modelId="{E243EE93-62F0-4860-A101-E2189723E0B2}" type="presOf" srcId="{93083793-C3B7-46B3-B3B3-BBB504749FF4}" destId="{E597F662-1F6F-4256-AA20-F17CAB5D7051}" srcOrd="0" destOrd="0" presId="urn:microsoft.com/office/officeart/2005/8/layout/vList2"/>
    <dgm:cxn modelId="{9A985CB0-A4D3-4A9B-91F2-43BA6D1F9927}" type="presOf" srcId="{0E936BCB-2515-4774-A4A0-DA38C19394FC}" destId="{6E7B783B-2D89-4C7B-80BE-6379ACFC0572}" srcOrd="0" destOrd="0" presId="urn:microsoft.com/office/officeart/2005/8/layout/vList2"/>
    <dgm:cxn modelId="{B61029BB-DE27-4A1F-9923-422E350BF74C}" srcId="{0E936BCB-2515-4774-A4A0-DA38C19394FC}" destId="{545C7D35-ED62-4C4D-ABB1-8534AD114B96}" srcOrd="1" destOrd="0" parTransId="{6AD1CBF5-C93E-4CED-BE77-85BC800D45D8}" sibTransId="{50E2BB07-7A9F-48AF-BD41-80488172951B}"/>
    <dgm:cxn modelId="{86D27EE9-CA3C-4C38-AC70-01A93F2FC95A}" srcId="{0E936BCB-2515-4774-A4A0-DA38C19394FC}" destId="{4E337332-B63F-4771-BCD9-D1138A3D7A9B}" srcOrd="0" destOrd="0" parTransId="{F39E170F-24B7-4F7C-8D44-D6FDC2FE4168}" sibTransId="{726C96F5-970A-4243-91BB-17AB2313B237}"/>
    <dgm:cxn modelId="{42A836F2-F6A2-4CBF-8AC8-5C057B6FC76C}" type="presOf" srcId="{4E337332-B63F-4771-BCD9-D1138A3D7A9B}" destId="{9DBD8C23-CB34-489B-A934-AF0D1471B43D}" srcOrd="0" destOrd="0" presId="urn:microsoft.com/office/officeart/2005/8/layout/vList2"/>
    <dgm:cxn modelId="{286D8758-A016-47ED-98A6-D3D9A519F1E1}" type="presParOf" srcId="{6E7B783B-2D89-4C7B-80BE-6379ACFC0572}" destId="{9DBD8C23-CB34-489B-A934-AF0D1471B43D}" srcOrd="0" destOrd="0" presId="urn:microsoft.com/office/officeart/2005/8/layout/vList2"/>
    <dgm:cxn modelId="{47649E29-ADEE-4763-85E4-5510E0A527F4}" type="presParOf" srcId="{6E7B783B-2D89-4C7B-80BE-6379ACFC0572}" destId="{C8B73785-C9F8-4AD7-B6AB-567C8A56ADEB}" srcOrd="1" destOrd="0" presId="urn:microsoft.com/office/officeart/2005/8/layout/vList2"/>
    <dgm:cxn modelId="{6504FF21-04AE-4913-ADF4-10127B7BE11A}" type="presParOf" srcId="{6E7B783B-2D89-4C7B-80BE-6379ACFC0572}" destId="{60485EFC-D440-47FB-A784-773D30450327}" srcOrd="2" destOrd="0" presId="urn:microsoft.com/office/officeart/2005/8/layout/vList2"/>
    <dgm:cxn modelId="{3272AC64-9F29-4CAE-BE2A-0F4180763E04}" type="presParOf" srcId="{6E7B783B-2D89-4C7B-80BE-6379ACFC0572}" destId="{4065505E-00EE-4D3E-90C9-0240AE97042D}" srcOrd="3" destOrd="0" presId="urn:microsoft.com/office/officeart/2005/8/layout/vList2"/>
    <dgm:cxn modelId="{A7AB86A0-D779-4763-97CE-5219A84AC23B}" type="presParOf" srcId="{6E7B783B-2D89-4C7B-80BE-6379ACFC0572}" destId="{E597F662-1F6F-4256-AA20-F17CAB5D705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2EACF5A-3CC9-4EA9-A1AE-D10B70B02171}" type="doc">
      <dgm:prSet loTypeId="urn:microsoft.com/office/officeart/2009/3/layout/HorizontalOrganizationChart" loCatId="hierarchy" qsTypeId="urn:microsoft.com/office/officeart/2005/8/quickstyle/simple3" qsCatId="simple" csTypeId="urn:microsoft.com/office/officeart/2005/8/colors/accent5_2" csCatId="accent5" phldr="1"/>
      <dgm:spPr/>
      <dgm:t>
        <a:bodyPr/>
        <a:lstStyle/>
        <a:p>
          <a:endParaRPr lang="en-US"/>
        </a:p>
      </dgm:t>
    </dgm:pt>
    <dgm:pt modelId="{45DB5491-7703-4747-84D2-FC96A6BA0500}">
      <dgm:prSet/>
      <dgm:spPr>
        <a:solidFill>
          <a:schemeClr val="bg1"/>
        </a:solidFill>
        <a:ln>
          <a:solidFill>
            <a:schemeClr val="accent3"/>
          </a:solidFill>
        </a:ln>
      </dgm:spPr>
      <dgm:t>
        <a:bodyPr/>
        <a:lstStyle/>
        <a:p>
          <a:r>
            <a:rPr lang="en-US" dirty="0"/>
            <a:t>By default, print statements will</a:t>
          </a:r>
        </a:p>
      </dgm:t>
    </dgm:pt>
    <dgm:pt modelId="{29C0007F-93C7-4B63-8C92-FA2B20178188}" type="parTrans" cxnId="{0E867F1B-4E6C-4899-85FF-DF3BE3D1635D}">
      <dgm:prSet/>
      <dgm:spPr/>
      <dgm:t>
        <a:bodyPr/>
        <a:lstStyle/>
        <a:p>
          <a:endParaRPr lang="en-US"/>
        </a:p>
      </dgm:t>
    </dgm:pt>
    <dgm:pt modelId="{4E4B60CE-488C-461C-929E-1144FE252666}" type="sibTrans" cxnId="{0E867F1B-4E6C-4899-85FF-DF3BE3D1635D}">
      <dgm:prSet/>
      <dgm:spPr/>
      <dgm:t>
        <a:bodyPr/>
        <a:lstStyle/>
        <a:p>
          <a:endParaRPr lang="en-US"/>
        </a:p>
      </dgm:t>
    </dgm:pt>
    <dgm:pt modelId="{8EFED0FF-C9C5-4AEA-8BD8-DA165812EE8B}">
      <dgm:prSet/>
      <dgm:spPr>
        <a:solidFill>
          <a:schemeClr val="bg1"/>
        </a:solidFill>
        <a:ln>
          <a:solidFill>
            <a:schemeClr val="accent3"/>
          </a:solidFill>
        </a:ln>
      </dgm:spPr>
      <dgm:t>
        <a:bodyPr/>
        <a:lstStyle/>
        <a:p>
          <a:r>
            <a:rPr lang="en-US" dirty="0"/>
            <a:t> put a space between arguments</a:t>
          </a:r>
        </a:p>
      </dgm:t>
    </dgm:pt>
    <dgm:pt modelId="{EA6AD96D-37EC-4980-8AA0-322C2935276C}" type="parTrans" cxnId="{D1CDE06D-2F06-42EB-923D-AB96E4E8729C}">
      <dgm:prSet/>
      <dgm:spPr/>
      <dgm:t>
        <a:bodyPr/>
        <a:lstStyle/>
        <a:p>
          <a:endParaRPr lang="en-US"/>
        </a:p>
      </dgm:t>
    </dgm:pt>
    <dgm:pt modelId="{E6CB97E1-976C-4B3D-B10B-86684188A907}" type="sibTrans" cxnId="{D1CDE06D-2F06-42EB-923D-AB96E4E8729C}">
      <dgm:prSet/>
      <dgm:spPr/>
      <dgm:t>
        <a:bodyPr/>
        <a:lstStyle/>
        <a:p>
          <a:endParaRPr lang="en-US"/>
        </a:p>
      </dgm:t>
    </dgm:pt>
    <dgm:pt modelId="{FC456FD5-DCD7-4ADA-8C92-84F028635D99}">
      <dgm:prSet/>
      <dgm:spPr>
        <a:solidFill>
          <a:schemeClr val="bg1"/>
        </a:solidFill>
        <a:ln>
          <a:solidFill>
            <a:schemeClr val="accent3"/>
          </a:solidFill>
        </a:ln>
      </dgm:spPr>
      <dgm:t>
        <a:bodyPr/>
        <a:lstStyle/>
        <a:p>
          <a:r>
            <a:rPr lang="en-US" dirty="0"/>
            <a:t>put a new line at the end</a:t>
          </a:r>
        </a:p>
      </dgm:t>
    </dgm:pt>
    <dgm:pt modelId="{55FBC31A-7762-46CC-AA59-B8E33C7751FE}" type="parTrans" cxnId="{08524B7F-2194-461B-AA43-92C6A53A7310}">
      <dgm:prSet/>
      <dgm:spPr/>
      <dgm:t>
        <a:bodyPr/>
        <a:lstStyle/>
        <a:p>
          <a:endParaRPr lang="en-US"/>
        </a:p>
      </dgm:t>
    </dgm:pt>
    <dgm:pt modelId="{A4FC7B7B-01A7-4AFE-9C35-3B33D71B3B54}" type="sibTrans" cxnId="{08524B7F-2194-461B-AA43-92C6A53A7310}">
      <dgm:prSet/>
      <dgm:spPr/>
      <dgm:t>
        <a:bodyPr/>
        <a:lstStyle/>
        <a:p>
          <a:endParaRPr lang="en-US"/>
        </a:p>
      </dgm:t>
    </dgm:pt>
    <dgm:pt modelId="{21513BFC-D11D-4558-8AA2-7CCE712B1031}" type="pres">
      <dgm:prSet presAssocID="{12EACF5A-3CC9-4EA9-A1AE-D10B70B02171}" presName="hierChild1" presStyleCnt="0">
        <dgm:presLayoutVars>
          <dgm:orgChart val="1"/>
          <dgm:chPref val="1"/>
          <dgm:dir/>
          <dgm:animOne val="branch"/>
          <dgm:animLvl val="lvl"/>
          <dgm:resizeHandles/>
        </dgm:presLayoutVars>
      </dgm:prSet>
      <dgm:spPr/>
    </dgm:pt>
    <dgm:pt modelId="{A3B80A9E-0C26-445C-A440-1F4BB09EE675}" type="pres">
      <dgm:prSet presAssocID="{45DB5491-7703-4747-84D2-FC96A6BA0500}" presName="hierRoot1" presStyleCnt="0">
        <dgm:presLayoutVars>
          <dgm:hierBranch val="init"/>
        </dgm:presLayoutVars>
      </dgm:prSet>
      <dgm:spPr/>
    </dgm:pt>
    <dgm:pt modelId="{2DA897D5-3910-41D0-B5BC-BD331FC71DD2}" type="pres">
      <dgm:prSet presAssocID="{45DB5491-7703-4747-84D2-FC96A6BA0500}" presName="rootComposite1" presStyleCnt="0"/>
      <dgm:spPr/>
    </dgm:pt>
    <dgm:pt modelId="{86187254-81BA-4F50-86AB-E2C0258A6844}" type="pres">
      <dgm:prSet presAssocID="{45DB5491-7703-4747-84D2-FC96A6BA0500}" presName="rootText1" presStyleLbl="node0" presStyleIdx="0" presStyleCnt="1">
        <dgm:presLayoutVars>
          <dgm:chPref val="3"/>
        </dgm:presLayoutVars>
      </dgm:prSet>
      <dgm:spPr/>
    </dgm:pt>
    <dgm:pt modelId="{A1A4F80F-B35A-45E4-8671-8F55FDB1BB50}" type="pres">
      <dgm:prSet presAssocID="{45DB5491-7703-4747-84D2-FC96A6BA0500}" presName="rootConnector1" presStyleLbl="node1" presStyleIdx="0" presStyleCnt="0"/>
      <dgm:spPr/>
    </dgm:pt>
    <dgm:pt modelId="{CF158F30-C673-4E02-B109-0711DD1871DA}" type="pres">
      <dgm:prSet presAssocID="{45DB5491-7703-4747-84D2-FC96A6BA0500}" presName="hierChild2" presStyleCnt="0"/>
      <dgm:spPr/>
    </dgm:pt>
    <dgm:pt modelId="{2C01C5DB-44A9-4FFC-AEDE-5C1EDFC843D6}" type="pres">
      <dgm:prSet presAssocID="{EA6AD96D-37EC-4980-8AA0-322C2935276C}" presName="Name64" presStyleLbl="parChTrans1D2" presStyleIdx="0" presStyleCnt="2"/>
      <dgm:spPr/>
    </dgm:pt>
    <dgm:pt modelId="{ADA22386-B55B-4C99-9AFC-020D984C50F6}" type="pres">
      <dgm:prSet presAssocID="{8EFED0FF-C9C5-4AEA-8BD8-DA165812EE8B}" presName="hierRoot2" presStyleCnt="0">
        <dgm:presLayoutVars>
          <dgm:hierBranch val="init"/>
        </dgm:presLayoutVars>
      </dgm:prSet>
      <dgm:spPr/>
    </dgm:pt>
    <dgm:pt modelId="{9BC9BDF8-0390-4BC6-9952-8F41CBC43307}" type="pres">
      <dgm:prSet presAssocID="{8EFED0FF-C9C5-4AEA-8BD8-DA165812EE8B}" presName="rootComposite" presStyleCnt="0"/>
      <dgm:spPr/>
    </dgm:pt>
    <dgm:pt modelId="{18E88A77-57B4-4A34-8C44-CFD252E5C804}" type="pres">
      <dgm:prSet presAssocID="{8EFED0FF-C9C5-4AEA-8BD8-DA165812EE8B}" presName="rootText" presStyleLbl="node2" presStyleIdx="0" presStyleCnt="2">
        <dgm:presLayoutVars>
          <dgm:chPref val="3"/>
        </dgm:presLayoutVars>
      </dgm:prSet>
      <dgm:spPr/>
    </dgm:pt>
    <dgm:pt modelId="{8505FB68-E715-47E1-86DE-AFABE78D9E3E}" type="pres">
      <dgm:prSet presAssocID="{8EFED0FF-C9C5-4AEA-8BD8-DA165812EE8B}" presName="rootConnector" presStyleLbl="node2" presStyleIdx="0" presStyleCnt="2"/>
      <dgm:spPr/>
    </dgm:pt>
    <dgm:pt modelId="{3248A219-1696-486C-8F3F-A0036059E03E}" type="pres">
      <dgm:prSet presAssocID="{8EFED0FF-C9C5-4AEA-8BD8-DA165812EE8B}" presName="hierChild4" presStyleCnt="0"/>
      <dgm:spPr/>
    </dgm:pt>
    <dgm:pt modelId="{D337DDE1-586F-4228-963E-196AE36ACB50}" type="pres">
      <dgm:prSet presAssocID="{8EFED0FF-C9C5-4AEA-8BD8-DA165812EE8B}" presName="hierChild5" presStyleCnt="0"/>
      <dgm:spPr/>
    </dgm:pt>
    <dgm:pt modelId="{A3A056D7-96C6-4E21-ABBF-4B285ADB6FB1}" type="pres">
      <dgm:prSet presAssocID="{55FBC31A-7762-46CC-AA59-B8E33C7751FE}" presName="Name64" presStyleLbl="parChTrans1D2" presStyleIdx="1" presStyleCnt="2"/>
      <dgm:spPr/>
    </dgm:pt>
    <dgm:pt modelId="{F11CB705-A9BA-4B76-AEEE-090DB8B6E876}" type="pres">
      <dgm:prSet presAssocID="{FC456FD5-DCD7-4ADA-8C92-84F028635D99}" presName="hierRoot2" presStyleCnt="0">
        <dgm:presLayoutVars>
          <dgm:hierBranch val="init"/>
        </dgm:presLayoutVars>
      </dgm:prSet>
      <dgm:spPr/>
    </dgm:pt>
    <dgm:pt modelId="{90CDA7C0-A917-46E7-879E-4CF71CB9635E}" type="pres">
      <dgm:prSet presAssocID="{FC456FD5-DCD7-4ADA-8C92-84F028635D99}" presName="rootComposite" presStyleCnt="0"/>
      <dgm:spPr/>
    </dgm:pt>
    <dgm:pt modelId="{B026E1C9-3CBA-4FE0-BE91-62B38592ABD7}" type="pres">
      <dgm:prSet presAssocID="{FC456FD5-DCD7-4ADA-8C92-84F028635D99}" presName="rootText" presStyleLbl="node2" presStyleIdx="1" presStyleCnt="2">
        <dgm:presLayoutVars>
          <dgm:chPref val="3"/>
        </dgm:presLayoutVars>
      </dgm:prSet>
      <dgm:spPr/>
    </dgm:pt>
    <dgm:pt modelId="{3175F2E6-B6B0-4F2E-A1C3-06C0FE8AB795}" type="pres">
      <dgm:prSet presAssocID="{FC456FD5-DCD7-4ADA-8C92-84F028635D99}" presName="rootConnector" presStyleLbl="node2" presStyleIdx="1" presStyleCnt="2"/>
      <dgm:spPr/>
    </dgm:pt>
    <dgm:pt modelId="{80BA04D6-7622-43D9-9DC5-49FF95DA4AC9}" type="pres">
      <dgm:prSet presAssocID="{FC456FD5-DCD7-4ADA-8C92-84F028635D99}" presName="hierChild4" presStyleCnt="0"/>
      <dgm:spPr/>
    </dgm:pt>
    <dgm:pt modelId="{FDF36895-487E-430F-A8E7-1A51D590EC20}" type="pres">
      <dgm:prSet presAssocID="{FC456FD5-DCD7-4ADA-8C92-84F028635D99}" presName="hierChild5" presStyleCnt="0"/>
      <dgm:spPr/>
    </dgm:pt>
    <dgm:pt modelId="{78D31334-3A61-4154-8088-8812703A8EFE}" type="pres">
      <dgm:prSet presAssocID="{45DB5491-7703-4747-84D2-FC96A6BA0500}" presName="hierChild3" presStyleCnt="0"/>
      <dgm:spPr/>
    </dgm:pt>
  </dgm:ptLst>
  <dgm:cxnLst>
    <dgm:cxn modelId="{14C51207-1CD6-40E2-B1EB-92D4788BBF29}" type="presOf" srcId="{45DB5491-7703-4747-84D2-FC96A6BA0500}" destId="{A1A4F80F-B35A-45E4-8671-8F55FDB1BB50}" srcOrd="1" destOrd="0" presId="urn:microsoft.com/office/officeart/2009/3/layout/HorizontalOrganizationChart"/>
    <dgm:cxn modelId="{7D76F40E-60E1-4EC6-B38C-B6E6A0A0F63A}" type="presOf" srcId="{8EFED0FF-C9C5-4AEA-8BD8-DA165812EE8B}" destId="{8505FB68-E715-47E1-86DE-AFABE78D9E3E}" srcOrd="1" destOrd="0" presId="urn:microsoft.com/office/officeart/2009/3/layout/HorizontalOrganizationChart"/>
    <dgm:cxn modelId="{0E867F1B-4E6C-4899-85FF-DF3BE3D1635D}" srcId="{12EACF5A-3CC9-4EA9-A1AE-D10B70B02171}" destId="{45DB5491-7703-4747-84D2-FC96A6BA0500}" srcOrd="0" destOrd="0" parTransId="{29C0007F-93C7-4B63-8C92-FA2B20178188}" sibTransId="{4E4B60CE-488C-461C-929E-1144FE252666}"/>
    <dgm:cxn modelId="{8E24522E-6B98-43D9-83EF-EC795F167518}" type="presOf" srcId="{8EFED0FF-C9C5-4AEA-8BD8-DA165812EE8B}" destId="{18E88A77-57B4-4A34-8C44-CFD252E5C804}" srcOrd="0" destOrd="0" presId="urn:microsoft.com/office/officeart/2009/3/layout/HorizontalOrganizationChart"/>
    <dgm:cxn modelId="{98B33D63-6BD3-4A98-9B8B-20F3317D764B}" type="presOf" srcId="{45DB5491-7703-4747-84D2-FC96A6BA0500}" destId="{86187254-81BA-4F50-86AB-E2C0258A6844}" srcOrd="0" destOrd="0" presId="urn:microsoft.com/office/officeart/2009/3/layout/HorizontalOrganizationChart"/>
    <dgm:cxn modelId="{D1CDE06D-2F06-42EB-923D-AB96E4E8729C}" srcId="{45DB5491-7703-4747-84D2-FC96A6BA0500}" destId="{8EFED0FF-C9C5-4AEA-8BD8-DA165812EE8B}" srcOrd="0" destOrd="0" parTransId="{EA6AD96D-37EC-4980-8AA0-322C2935276C}" sibTransId="{E6CB97E1-976C-4B3D-B10B-86684188A907}"/>
    <dgm:cxn modelId="{08524B7F-2194-461B-AA43-92C6A53A7310}" srcId="{45DB5491-7703-4747-84D2-FC96A6BA0500}" destId="{FC456FD5-DCD7-4ADA-8C92-84F028635D99}" srcOrd="1" destOrd="0" parTransId="{55FBC31A-7762-46CC-AA59-B8E33C7751FE}" sibTransId="{A4FC7B7B-01A7-4AFE-9C35-3B33D71B3B54}"/>
    <dgm:cxn modelId="{FD4C9C8F-3706-41C7-8A8E-6977F55BCCD7}" type="presOf" srcId="{12EACF5A-3CC9-4EA9-A1AE-D10B70B02171}" destId="{21513BFC-D11D-4558-8AA2-7CCE712B1031}" srcOrd="0" destOrd="0" presId="urn:microsoft.com/office/officeart/2009/3/layout/HorizontalOrganizationChart"/>
    <dgm:cxn modelId="{CF252DAB-86C3-483F-87C5-91ADC919137B}" type="presOf" srcId="{FC456FD5-DCD7-4ADA-8C92-84F028635D99}" destId="{B026E1C9-3CBA-4FE0-BE91-62B38592ABD7}" srcOrd="0" destOrd="0" presId="urn:microsoft.com/office/officeart/2009/3/layout/HorizontalOrganizationChart"/>
    <dgm:cxn modelId="{187AE1BF-69F2-43E4-B712-B1E2DDA96F43}" type="presOf" srcId="{EA6AD96D-37EC-4980-8AA0-322C2935276C}" destId="{2C01C5DB-44A9-4FFC-AEDE-5C1EDFC843D6}" srcOrd="0" destOrd="0" presId="urn:microsoft.com/office/officeart/2009/3/layout/HorizontalOrganizationChart"/>
    <dgm:cxn modelId="{2F2F37CE-22D6-4CB1-A4B0-5AF568E8C4B5}" type="presOf" srcId="{55FBC31A-7762-46CC-AA59-B8E33C7751FE}" destId="{A3A056D7-96C6-4E21-ABBF-4B285ADB6FB1}" srcOrd="0" destOrd="0" presId="urn:microsoft.com/office/officeart/2009/3/layout/HorizontalOrganizationChart"/>
    <dgm:cxn modelId="{2EB883D0-D143-4626-8ED4-A71C569446F5}" type="presOf" srcId="{FC456FD5-DCD7-4ADA-8C92-84F028635D99}" destId="{3175F2E6-B6B0-4F2E-A1C3-06C0FE8AB795}" srcOrd="1" destOrd="0" presId="urn:microsoft.com/office/officeart/2009/3/layout/HorizontalOrganizationChart"/>
    <dgm:cxn modelId="{C23359A5-D7B2-40FC-BDC2-A7747D9161D4}" type="presParOf" srcId="{21513BFC-D11D-4558-8AA2-7CCE712B1031}" destId="{A3B80A9E-0C26-445C-A440-1F4BB09EE675}" srcOrd="0" destOrd="0" presId="urn:microsoft.com/office/officeart/2009/3/layout/HorizontalOrganizationChart"/>
    <dgm:cxn modelId="{F84F6A17-EF4D-4116-B49D-41FB35024DBD}" type="presParOf" srcId="{A3B80A9E-0C26-445C-A440-1F4BB09EE675}" destId="{2DA897D5-3910-41D0-B5BC-BD331FC71DD2}" srcOrd="0" destOrd="0" presId="urn:microsoft.com/office/officeart/2009/3/layout/HorizontalOrganizationChart"/>
    <dgm:cxn modelId="{910FC92B-3AEF-4712-A9C4-B5C273D97A0E}" type="presParOf" srcId="{2DA897D5-3910-41D0-B5BC-BD331FC71DD2}" destId="{86187254-81BA-4F50-86AB-E2C0258A6844}" srcOrd="0" destOrd="0" presId="urn:microsoft.com/office/officeart/2009/3/layout/HorizontalOrganizationChart"/>
    <dgm:cxn modelId="{3D170405-A48C-4A6E-B8CC-6C75479725B0}" type="presParOf" srcId="{2DA897D5-3910-41D0-B5BC-BD331FC71DD2}" destId="{A1A4F80F-B35A-45E4-8671-8F55FDB1BB50}" srcOrd="1" destOrd="0" presId="urn:microsoft.com/office/officeart/2009/3/layout/HorizontalOrganizationChart"/>
    <dgm:cxn modelId="{EBE2BD98-5C33-496D-8A9F-C43EFBD5D750}" type="presParOf" srcId="{A3B80A9E-0C26-445C-A440-1F4BB09EE675}" destId="{CF158F30-C673-4E02-B109-0711DD1871DA}" srcOrd="1" destOrd="0" presId="urn:microsoft.com/office/officeart/2009/3/layout/HorizontalOrganizationChart"/>
    <dgm:cxn modelId="{07AD8A30-FEE8-4EDD-BB2F-86947A2B1A45}" type="presParOf" srcId="{CF158F30-C673-4E02-B109-0711DD1871DA}" destId="{2C01C5DB-44A9-4FFC-AEDE-5C1EDFC843D6}" srcOrd="0" destOrd="0" presId="urn:microsoft.com/office/officeart/2009/3/layout/HorizontalOrganizationChart"/>
    <dgm:cxn modelId="{BD15AD95-528F-410C-9BC6-BF439231F8AE}" type="presParOf" srcId="{CF158F30-C673-4E02-B109-0711DD1871DA}" destId="{ADA22386-B55B-4C99-9AFC-020D984C50F6}" srcOrd="1" destOrd="0" presId="urn:microsoft.com/office/officeart/2009/3/layout/HorizontalOrganizationChart"/>
    <dgm:cxn modelId="{1B48429E-74B9-4F31-AF68-BA0CFF4F0A4D}" type="presParOf" srcId="{ADA22386-B55B-4C99-9AFC-020D984C50F6}" destId="{9BC9BDF8-0390-4BC6-9952-8F41CBC43307}" srcOrd="0" destOrd="0" presId="urn:microsoft.com/office/officeart/2009/3/layout/HorizontalOrganizationChart"/>
    <dgm:cxn modelId="{F853561E-0341-464B-B093-453649765865}" type="presParOf" srcId="{9BC9BDF8-0390-4BC6-9952-8F41CBC43307}" destId="{18E88A77-57B4-4A34-8C44-CFD252E5C804}" srcOrd="0" destOrd="0" presId="urn:microsoft.com/office/officeart/2009/3/layout/HorizontalOrganizationChart"/>
    <dgm:cxn modelId="{CCA18889-CB96-46C7-96DC-F664324A1457}" type="presParOf" srcId="{9BC9BDF8-0390-4BC6-9952-8F41CBC43307}" destId="{8505FB68-E715-47E1-86DE-AFABE78D9E3E}" srcOrd="1" destOrd="0" presId="urn:microsoft.com/office/officeart/2009/3/layout/HorizontalOrganizationChart"/>
    <dgm:cxn modelId="{2B652427-EF2D-49CB-BAC5-778A33DD5CC8}" type="presParOf" srcId="{ADA22386-B55B-4C99-9AFC-020D984C50F6}" destId="{3248A219-1696-486C-8F3F-A0036059E03E}" srcOrd="1" destOrd="0" presId="urn:microsoft.com/office/officeart/2009/3/layout/HorizontalOrganizationChart"/>
    <dgm:cxn modelId="{DECEF10E-C297-4E90-960B-81016DB9FA19}" type="presParOf" srcId="{ADA22386-B55B-4C99-9AFC-020D984C50F6}" destId="{D337DDE1-586F-4228-963E-196AE36ACB50}" srcOrd="2" destOrd="0" presId="urn:microsoft.com/office/officeart/2009/3/layout/HorizontalOrganizationChart"/>
    <dgm:cxn modelId="{21D2F565-C282-4E4D-80F5-C3C4F97448FC}" type="presParOf" srcId="{CF158F30-C673-4E02-B109-0711DD1871DA}" destId="{A3A056D7-96C6-4E21-ABBF-4B285ADB6FB1}" srcOrd="2" destOrd="0" presId="urn:microsoft.com/office/officeart/2009/3/layout/HorizontalOrganizationChart"/>
    <dgm:cxn modelId="{278EAC58-75F8-43B6-A285-E8E15BF52A5F}" type="presParOf" srcId="{CF158F30-C673-4E02-B109-0711DD1871DA}" destId="{F11CB705-A9BA-4B76-AEEE-090DB8B6E876}" srcOrd="3" destOrd="0" presId="urn:microsoft.com/office/officeart/2009/3/layout/HorizontalOrganizationChart"/>
    <dgm:cxn modelId="{F2024752-78AA-4E6D-98CE-1D86B0EB8F98}" type="presParOf" srcId="{F11CB705-A9BA-4B76-AEEE-090DB8B6E876}" destId="{90CDA7C0-A917-46E7-879E-4CF71CB9635E}" srcOrd="0" destOrd="0" presId="urn:microsoft.com/office/officeart/2009/3/layout/HorizontalOrganizationChart"/>
    <dgm:cxn modelId="{EB1588C1-EE74-443E-AAD1-2803557AFED5}" type="presParOf" srcId="{90CDA7C0-A917-46E7-879E-4CF71CB9635E}" destId="{B026E1C9-3CBA-4FE0-BE91-62B38592ABD7}" srcOrd="0" destOrd="0" presId="urn:microsoft.com/office/officeart/2009/3/layout/HorizontalOrganizationChart"/>
    <dgm:cxn modelId="{CBDF5089-258D-4B47-AEEF-449754046236}" type="presParOf" srcId="{90CDA7C0-A917-46E7-879E-4CF71CB9635E}" destId="{3175F2E6-B6B0-4F2E-A1C3-06C0FE8AB795}" srcOrd="1" destOrd="0" presId="urn:microsoft.com/office/officeart/2009/3/layout/HorizontalOrganizationChart"/>
    <dgm:cxn modelId="{2CE0A30E-A4FD-42FE-BEC8-8B1721F81453}" type="presParOf" srcId="{F11CB705-A9BA-4B76-AEEE-090DB8B6E876}" destId="{80BA04D6-7622-43D9-9DC5-49FF95DA4AC9}" srcOrd="1" destOrd="0" presId="urn:microsoft.com/office/officeart/2009/3/layout/HorizontalOrganizationChart"/>
    <dgm:cxn modelId="{CAC295C8-104C-4014-B120-433F5ED79815}" type="presParOf" srcId="{F11CB705-A9BA-4B76-AEEE-090DB8B6E876}" destId="{FDF36895-487E-430F-A8E7-1A51D590EC20}" srcOrd="2" destOrd="0" presId="urn:microsoft.com/office/officeart/2009/3/layout/HorizontalOrganizationChart"/>
    <dgm:cxn modelId="{16E1940E-815A-4B5D-88E8-91930E12AC4B}" type="presParOf" srcId="{A3B80A9E-0C26-445C-A440-1F4BB09EE675}" destId="{78D31334-3A61-4154-8088-8812703A8EF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42EF8BB-B80A-4B3C-837B-8D9E7C3C95C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900D2EE-49A3-4AB2-83D9-BA5FFA7CB94A}">
      <dgm:prSet/>
      <dgm:spPr/>
      <dgm:t>
        <a:bodyPr/>
        <a:lstStyle/>
        <a:p>
          <a:r>
            <a:rPr lang="en-US" dirty="0"/>
            <a:t>To change the default separator, add the </a:t>
          </a:r>
          <a:r>
            <a:rPr lang="en-US" b="1" i="1" dirty="0" err="1"/>
            <a:t>sep</a:t>
          </a:r>
          <a:r>
            <a:rPr lang="en-US" b="1" i="1" dirty="0"/>
            <a:t> </a:t>
          </a:r>
          <a:r>
            <a:rPr lang="en-US" dirty="0"/>
            <a:t>argument to the end of your print statement</a:t>
          </a:r>
        </a:p>
      </dgm:t>
    </dgm:pt>
    <dgm:pt modelId="{60A397A3-2B0B-41C5-90E0-032200B24A3B}" type="parTrans" cxnId="{E50563AB-7414-459C-BC30-845B80356864}">
      <dgm:prSet/>
      <dgm:spPr/>
      <dgm:t>
        <a:bodyPr/>
        <a:lstStyle/>
        <a:p>
          <a:endParaRPr lang="en-US"/>
        </a:p>
      </dgm:t>
    </dgm:pt>
    <dgm:pt modelId="{85266887-FB94-4CBB-8F92-69EBD0228DBE}" type="sibTrans" cxnId="{E50563AB-7414-459C-BC30-845B80356864}">
      <dgm:prSet/>
      <dgm:spPr/>
      <dgm:t>
        <a:bodyPr/>
        <a:lstStyle/>
        <a:p>
          <a:endParaRPr lang="en-US"/>
        </a:p>
      </dgm:t>
    </dgm:pt>
    <dgm:pt modelId="{8BFB8DF3-E8C2-4DE1-95CB-9A2CA1853876}">
      <dgm:prSet/>
      <dgm:spPr/>
      <dgm:t>
        <a:bodyPr/>
        <a:lstStyle/>
        <a:p>
          <a:r>
            <a:rPr lang="en-US"/>
            <a:t>print(“Hello” , “.”, sep = “” )</a:t>
          </a:r>
          <a:endParaRPr lang="en-US" dirty="0"/>
        </a:p>
      </dgm:t>
    </dgm:pt>
    <dgm:pt modelId="{01AF7FF6-04AE-48A3-8E23-95BC6888993F}" type="parTrans" cxnId="{906477C1-E61D-4407-8FB8-40BC09EEDA19}">
      <dgm:prSet/>
      <dgm:spPr/>
      <dgm:t>
        <a:bodyPr/>
        <a:lstStyle/>
        <a:p>
          <a:endParaRPr lang="en-US"/>
        </a:p>
      </dgm:t>
    </dgm:pt>
    <dgm:pt modelId="{A8CFFFB0-AF6E-4E01-A6BE-6BE5D906CDB8}" type="sibTrans" cxnId="{906477C1-E61D-4407-8FB8-40BC09EEDA19}">
      <dgm:prSet/>
      <dgm:spPr/>
      <dgm:t>
        <a:bodyPr/>
        <a:lstStyle/>
        <a:p>
          <a:endParaRPr lang="en-US"/>
        </a:p>
      </dgm:t>
    </dgm:pt>
    <dgm:pt modelId="{EF09AF74-38AC-4136-8E1E-F83900F23D69}">
      <dgm:prSet/>
      <dgm:spPr/>
      <dgm:t>
        <a:bodyPr/>
        <a:lstStyle/>
        <a:p>
          <a:r>
            <a:rPr lang="en-US" dirty="0"/>
            <a:t>To change the default ending character, add the </a:t>
          </a:r>
          <a:r>
            <a:rPr lang="en-US" b="1" i="1" dirty="0"/>
            <a:t>end</a:t>
          </a:r>
          <a:r>
            <a:rPr lang="en-US" dirty="0"/>
            <a:t> argument to the end of your print statement</a:t>
          </a:r>
        </a:p>
      </dgm:t>
    </dgm:pt>
    <dgm:pt modelId="{06DF161C-8EDD-4032-AC76-4C1134646776}" type="parTrans" cxnId="{8EFFE06E-F7B6-41E1-A791-67E089077774}">
      <dgm:prSet/>
      <dgm:spPr/>
      <dgm:t>
        <a:bodyPr/>
        <a:lstStyle/>
        <a:p>
          <a:endParaRPr lang="en-US"/>
        </a:p>
      </dgm:t>
    </dgm:pt>
    <dgm:pt modelId="{021C2D91-D65B-46D1-BC68-8BE43DEA939C}" type="sibTrans" cxnId="{8EFFE06E-F7B6-41E1-A791-67E089077774}">
      <dgm:prSet/>
      <dgm:spPr/>
      <dgm:t>
        <a:bodyPr/>
        <a:lstStyle/>
        <a:p>
          <a:endParaRPr lang="en-US"/>
        </a:p>
      </dgm:t>
    </dgm:pt>
    <dgm:pt modelId="{6ED6DCE5-E678-4437-8366-03BE073DF6B4}">
      <dgm:prSet/>
      <dgm:spPr/>
      <dgm:t>
        <a:bodyPr/>
        <a:lstStyle/>
        <a:p>
          <a:r>
            <a:rPr lang="en-US"/>
            <a:t>print(“Hello”,  end = “”)</a:t>
          </a:r>
          <a:endParaRPr lang="en-US" dirty="0"/>
        </a:p>
      </dgm:t>
    </dgm:pt>
    <dgm:pt modelId="{91CB2B47-0CCF-49E5-8A77-4CA9E455B2FA}" type="parTrans" cxnId="{9875F9D9-3D12-4EE6-9612-6FEE2D66CAF7}">
      <dgm:prSet/>
      <dgm:spPr/>
      <dgm:t>
        <a:bodyPr/>
        <a:lstStyle/>
        <a:p>
          <a:endParaRPr lang="en-US"/>
        </a:p>
      </dgm:t>
    </dgm:pt>
    <dgm:pt modelId="{1FA9539C-30CC-42EA-8F3C-1C9CA5F0ACF1}" type="sibTrans" cxnId="{9875F9D9-3D12-4EE6-9612-6FEE2D66CAF7}">
      <dgm:prSet/>
      <dgm:spPr/>
      <dgm:t>
        <a:bodyPr/>
        <a:lstStyle/>
        <a:p>
          <a:endParaRPr lang="en-US"/>
        </a:p>
      </dgm:t>
    </dgm:pt>
    <dgm:pt modelId="{D03360ED-2566-4EC0-A9E3-72B625962F34}">
      <dgm:prSet/>
      <dgm:spPr/>
      <dgm:t>
        <a:bodyPr/>
        <a:lstStyle/>
        <a:p>
          <a:r>
            <a:rPr lang="en-US"/>
            <a:t>print(“world”)</a:t>
          </a:r>
          <a:endParaRPr lang="en-US" dirty="0"/>
        </a:p>
      </dgm:t>
    </dgm:pt>
    <dgm:pt modelId="{F77E82AF-4ED5-42C3-9C10-0DE841C66875}" type="parTrans" cxnId="{8DE05240-0F56-4989-9C9F-BCFD9842CCD5}">
      <dgm:prSet/>
      <dgm:spPr/>
      <dgm:t>
        <a:bodyPr/>
        <a:lstStyle/>
        <a:p>
          <a:endParaRPr lang="en-US"/>
        </a:p>
      </dgm:t>
    </dgm:pt>
    <dgm:pt modelId="{D38776DD-5CA9-4F97-93D8-228DD7E2E3F0}" type="sibTrans" cxnId="{8DE05240-0F56-4989-9C9F-BCFD9842CCD5}">
      <dgm:prSet/>
      <dgm:spPr/>
      <dgm:t>
        <a:bodyPr/>
        <a:lstStyle/>
        <a:p>
          <a:endParaRPr lang="en-US"/>
        </a:p>
      </dgm:t>
    </dgm:pt>
    <dgm:pt modelId="{C8E40DC9-A0B9-418C-A815-9CF2E6163A32}" type="pres">
      <dgm:prSet presAssocID="{C42EF8BB-B80A-4B3C-837B-8D9E7C3C95C5}" presName="linear" presStyleCnt="0">
        <dgm:presLayoutVars>
          <dgm:dir/>
          <dgm:animLvl val="lvl"/>
          <dgm:resizeHandles val="exact"/>
        </dgm:presLayoutVars>
      </dgm:prSet>
      <dgm:spPr/>
    </dgm:pt>
    <dgm:pt modelId="{F449BCCB-6971-4BCF-8DF9-9C5E37B01C92}" type="pres">
      <dgm:prSet presAssocID="{7900D2EE-49A3-4AB2-83D9-BA5FFA7CB94A}" presName="parentLin" presStyleCnt="0"/>
      <dgm:spPr/>
    </dgm:pt>
    <dgm:pt modelId="{5CB75AC6-B39B-4D7C-8BC1-0EDEF64972AE}" type="pres">
      <dgm:prSet presAssocID="{7900D2EE-49A3-4AB2-83D9-BA5FFA7CB94A}" presName="parentLeftMargin" presStyleLbl="node1" presStyleIdx="0" presStyleCnt="2"/>
      <dgm:spPr/>
    </dgm:pt>
    <dgm:pt modelId="{1E5CE579-12CC-4928-A5C7-93AFAA63C391}" type="pres">
      <dgm:prSet presAssocID="{7900D2EE-49A3-4AB2-83D9-BA5FFA7CB94A}" presName="parentText" presStyleLbl="node1" presStyleIdx="0" presStyleCnt="2">
        <dgm:presLayoutVars>
          <dgm:chMax val="0"/>
          <dgm:bulletEnabled val="1"/>
        </dgm:presLayoutVars>
      </dgm:prSet>
      <dgm:spPr/>
    </dgm:pt>
    <dgm:pt modelId="{11B0D8E4-79CE-4AFB-B8D2-24F3BAA53CA2}" type="pres">
      <dgm:prSet presAssocID="{7900D2EE-49A3-4AB2-83D9-BA5FFA7CB94A}" presName="negativeSpace" presStyleCnt="0"/>
      <dgm:spPr/>
    </dgm:pt>
    <dgm:pt modelId="{C58F71FB-F3DE-492E-8C99-7B87F00ED921}" type="pres">
      <dgm:prSet presAssocID="{7900D2EE-49A3-4AB2-83D9-BA5FFA7CB94A}" presName="childText" presStyleLbl="conFgAcc1" presStyleIdx="0" presStyleCnt="2">
        <dgm:presLayoutVars>
          <dgm:bulletEnabled val="1"/>
        </dgm:presLayoutVars>
      </dgm:prSet>
      <dgm:spPr/>
    </dgm:pt>
    <dgm:pt modelId="{763C69BF-8ED4-4B33-BBB3-E31D227E6A9C}" type="pres">
      <dgm:prSet presAssocID="{85266887-FB94-4CBB-8F92-69EBD0228DBE}" presName="spaceBetweenRectangles" presStyleCnt="0"/>
      <dgm:spPr/>
    </dgm:pt>
    <dgm:pt modelId="{0EC79C67-B228-4D28-A166-60BD2F7BCE0F}" type="pres">
      <dgm:prSet presAssocID="{EF09AF74-38AC-4136-8E1E-F83900F23D69}" presName="parentLin" presStyleCnt="0"/>
      <dgm:spPr/>
    </dgm:pt>
    <dgm:pt modelId="{5F43CD1E-0955-4107-B510-94BDCFF71806}" type="pres">
      <dgm:prSet presAssocID="{EF09AF74-38AC-4136-8E1E-F83900F23D69}" presName="parentLeftMargin" presStyleLbl="node1" presStyleIdx="0" presStyleCnt="2"/>
      <dgm:spPr/>
    </dgm:pt>
    <dgm:pt modelId="{86E860FB-ED88-474E-8981-7EF6EE689328}" type="pres">
      <dgm:prSet presAssocID="{EF09AF74-38AC-4136-8E1E-F83900F23D69}" presName="parentText" presStyleLbl="node1" presStyleIdx="1" presStyleCnt="2">
        <dgm:presLayoutVars>
          <dgm:chMax val="0"/>
          <dgm:bulletEnabled val="1"/>
        </dgm:presLayoutVars>
      </dgm:prSet>
      <dgm:spPr/>
    </dgm:pt>
    <dgm:pt modelId="{57EF3635-1C97-4955-A0C0-05B7DFFFFDAD}" type="pres">
      <dgm:prSet presAssocID="{EF09AF74-38AC-4136-8E1E-F83900F23D69}" presName="negativeSpace" presStyleCnt="0"/>
      <dgm:spPr/>
    </dgm:pt>
    <dgm:pt modelId="{910D0ADC-0695-4B64-BF17-9BFA5F958B34}" type="pres">
      <dgm:prSet presAssocID="{EF09AF74-38AC-4136-8E1E-F83900F23D69}" presName="childText" presStyleLbl="conFgAcc1" presStyleIdx="1" presStyleCnt="2">
        <dgm:presLayoutVars>
          <dgm:bulletEnabled val="1"/>
        </dgm:presLayoutVars>
      </dgm:prSet>
      <dgm:spPr/>
    </dgm:pt>
  </dgm:ptLst>
  <dgm:cxnLst>
    <dgm:cxn modelId="{B0FFD620-629C-4540-BDAB-55BCB5470C56}" type="presOf" srcId="{7900D2EE-49A3-4AB2-83D9-BA5FFA7CB94A}" destId="{1E5CE579-12CC-4928-A5C7-93AFAA63C391}" srcOrd="1" destOrd="0" presId="urn:microsoft.com/office/officeart/2005/8/layout/list1"/>
    <dgm:cxn modelId="{E729AB24-8296-41F1-A41D-47C048B0026D}" type="presOf" srcId="{EF09AF74-38AC-4136-8E1E-F83900F23D69}" destId="{86E860FB-ED88-474E-8981-7EF6EE689328}" srcOrd="1" destOrd="0" presId="urn:microsoft.com/office/officeart/2005/8/layout/list1"/>
    <dgm:cxn modelId="{849E5B38-9C69-4829-97F3-9F1E9E66D9CA}" type="presOf" srcId="{D03360ED-2566-4EC0-A9E3-72B625962F34}" destId="{910D0ADC-0695-4B64-BF17-9BFA5F958B34}" srcOrd="0" destOrd="1" presId="urn:microsoft.com/office/officeart/2005/8/layout/list1"/>
    <dgm:cxn modelId="{8DE05240-0F56-4989-9C9F-BCFD9842CCD5}" srcId="{EF09AF74-38AC-4136-8E1E-F83900F23D69}" destId="{D03360ED-2566-4EC0-A9E3-72B625962F34}" srcOrd="1" destOrd="0" parTransId="{F77E82AF-4ED5-42C3-9C10-0DE841C66875}" sibTransId="{D38776DD-5CA9-4F97-93D8-228DD7E2E3F0}"/>
    <dgm:cxn modelId="{8EFFE06E-F7B6-41E1-A791-67E089077774}" srcId="{C42EF8BB-B80A-4B3C-837B-8D9E7C3C95C5}" destId="{EF09AF74-38AC-4136-8E1E-F83900F23D69}" srcOrd="1" destOrd="0" parTransId="{06DF161C-8EDD-4032-AC76-4C1134646776}" sibTransId="{021C2D91-D65B-46D1-BC68-8BE43DEA939C}"/>
    <dgm:cxn modelId="{9215A16F-893F-44DB-B535-EAB6786FAD31}" type="presOf" srcId="{EF09AF74-38AC-4136-8E1E-F83900F23D69}" destId="{5F43CD1E-0955-4107-B510-94BDCFF71806}" srcOrd="0" destOrd="0" presId="urn:microsoft.com/office/officeart/2005/8/layout/list1"/>
    <dgm:cxn modelId="{D732BE86-334C-4616-883E-348C0DFCDA1E}" type="presOf" srcId="{C42EF8BB-B80A-4B3C-837B-8D9E7C3C95C5}" destId="{C8E40DC9-A0B9-418C-A815-9CF2E6163A32}" srcOrd="0" destOrd="0" presId="urn:microsoft.com/office/officeart/2005/8/layout/list1"/>
    <dgm:cxn modelId="{E50563AB-7414-459C-BC30-845B80356864}" srcId="{C42EF8BB-B80A-4B3C-837B-8D9E7C3C95C5}" destId="{7900D2EE-49A3-4AB2-83D9-BA5FFA7CB94A}" srcOrd="0" destOrd="0" parTransId="{60A397A3-2B0B-41C5-90E0-032200B24A3B}" sibTransId="{85266887-FB94-4CBB-8F92-69EBD0228DBE}"/>
    <dgm:cxn modelId="{906477C1-E61D-4407-8FB8-40BC09EEDA19}" srcId="{7900D2EE-49A3-4AB2-83D9-BA5FFA7CB94A}" destId="{8BFB8DF3-E8C2-4DE1-95CB-9A2CA1853876}" srcOrd="0" destOrd="0" parTransId="{01AF7FF6-04AE-48A3-8E23-95BC6888993F}" sibTransId="{A8CFFFB0-AF6E-4E01-A6BE-6BE5D906CDB8}"/>
    <dgm:cxn modelId="{C99958CD-5FF7-439B-A9AF-8DA238CADACA}" type="presOf" srcId="{8BFB8DF3-E8C2-4DE1-95CB-9A2CA1853876}" destId="{C58F71FB-F3DE-492E-8C99-7B87F00ED921}" srcOrd="0" destOrd="0" presId="urn:microsoft.com/office/officeart/2005/8/layout/list1"/>
    <dgm:cxn modelId="{4E7E24D7-D124-4A46-B3D6-3056310DA8F0}" type="presOf" srcId="{6ED6DCE5-E678-4437-8366-03BE073DF6B4}" destId="{910D0ADC-0695-4B64-BF17-9BFA5F958B34}" srcOrd="0" destOrd="0" presId="urn:microsoft.com/office/officeart/2005/8/layout/list1"/>
    <dgm:cxn modelId="{9875F9D9-3D12-4EE6-9612-6FEE2D66CAF7}" srcId="{EF09AF74-38AC-4136-8E1E-F83900F23D69}" destId="{6ED6DCE5-E678-4437-8366-03BE073DF6B4}" srcOrd="0" destOrd="0" parTransId="{91CB2B47-0CCF-49E5-8A77-4CA9E455B2FA}" sibTransId="{1FA9539C-30CC-42EA-8F3C-1C9CA5F0ACF1}"/>
    <dgm:cxn modelId="{702CB1F0-9FB1-4A11-9FD7-2E438BFE5959}" type="presOf" srcId="{7900D2EE-49A3-4AB2-83D9-BA5FFA7CB94A}" destId="{5CB75AC6-B39B-4D7C-8BC1-0EDEF64972AE}" srcOrd="0" destOrd="0" presId="urn:microsoft.com/office/officeart/2005/8/layout/list1"/>
    <dgm:cxn modelId="{DCF988E5-AE99-4117-AAD5-F5999F3CBD22}" type="presParOf" srcId="{C8E40DC9-A0B9-418C-A815-9CF2E6163A32}" destId="{F449BCCB-6971-4BCF-8DF9-9C5E37B01C92}" srcOrd="0" destOrd="0" presId="urn:microsoft.com/office/officeart/2005/8/layout/list1"/>
    <dgm:cxn modelId="{D4EF449B-7591-4105-BBEC-DD070B72CC2A}" type="presParOf" srcId="{F449BCCB-6971-4BCF-8DF9-9C5E37B01C92}" destId="{5CB75AC6-B39B-4D7C-8BC1-0EDEF64972AE}" srcOrd="0" destOrd="0" presId="urn:microsoft.com/office/officeart/2005/8/layout/list1"/>
    <dgm:cxn modelId="{3C201CC3-B63F-47F1-8CA7-5385BF1CCDDE}" type="presParOf" srcId="{F449BCCB-6971-4BCF-8DF9-9C5E37B01C92}" destId="{1E5CE579-12CC-4928-A5C7-93AFAA63C391}" srcOrd="1" destOrd="0" presId="urn:microsoft.com/office/officeart/2005/8/layout/list1"/>
    <dgm:cxn modelId="{09136298-D672-4447-94D7-0B18B8383B8A}" type="presParOf" srcId="{C8E40DC9-A0B9-418C-A815-9CF2E6163A32}" destId="{11B0D8E4-79CE-4AFB-B8D2-24F3BAA53CA2}" srcOrd="1" destOrd="0" presId="urn:microsoft.com/office/officeart/2005/8/layout/list1"/>
    <dgm:cxn modelId="{34C7D202-2422-44C7-A362-C2F949A896BF}" type="presParOf" srcId="{C8E40DC9-A0B9-418C-A815-9CF2E6163A32}" destId="{C58F71FB-F3DE-492E-8C99-7B87F00ED921}" srcOrd="2" destOrd="0" presId="urn:microsoft.com/office/officeart/2005/8/layout/list1"/>
    <dgm:cxn modelId="{47FF4D9B-D553-4ECB-B013-8B686D59E743}" type="presParOf" srcId="{C8E40DC9-A0B9-418C-A815-9CF2E6163A32}" destId="{763C69BF-8ED4-4B33-BBB3-E31D227E6A9C}" srcOrd="3" destOrd="0" presId="urn:microsoft.com/office/officeart/2005/8/layout/list1"/>
    <dgm:cxn modelId="{AB0D9994-78B6-4AF6-A6AE-BC04D95A5562}" type="presParOf" srcId="{C8E40DC9-A0B9-418C-A815-9CF2E6163A32}" destId="{0EC79C67-B228-4D28-A166-60BD2F7BCE0F}" srcOrd="4" destOrd="0" presId="urn:microsoft.com/office/officeart/2005/8/layout/list1"/>
    <dgm:cxn modelId="{0FE40912-3F51-47AA-8A7D-2206698AAB68}" type="presParOf" srcId="{0EC79C67-B228-4D28-A166-60BD2F7BCE0F}" destId="{5F43CD1E-0955-4107-B510-94BDCFF71806}" srcOrd="0" destOrd="0" presId="urn:microsoft.com/office/officeart/2005/8/layout/list1"/>
    <dgm:cxn modelId="{E7BC10CA-76E7-470D-962E-095D990ABE04}" type="presParOf" srcId="{0EC79C67-B228-4D28-A166-60BD2F7BCE0F}" destId="{86E860FB-ED88-474E-8981-7EF6EE689328}" srcOrd="1" destOrd="0" presId="urn:microsoft.com/office/officeart/2005/8/layout/list1"/>
    <dgm:cxn modelId="{EAD909BE-BFE5-4D38-BB00-768EEF74F8D0}" type="presParOf" srcId="{C8E40DC9-A0B9-418C-A815-9CF2E6163A32}" destId="{57EF3635-1C97-4955-A0C0-05B7DFFFFDAD}" srcOrd="5" destOrd="0" presId="urn:microsoft.com/office/officeart/2005/8/layout/list1"/>
    <dgm:cxn modelId="{345F087E-5BD0-4DE5-A2FD-7E1BEBF26947}" type="presParOf" srcId="{C8E40DC9-A0B9-418C-A815-9CF2E6163A32}" destId="{910D0ADC-0695-4B64-BF17-9BFA5F958B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dirty="0"/>
            <a:t>input() captures input that is typed on the keyboard.</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5B7B63BC-49B6-4922-A1FF-D3E77019C94A}">
      <dgm:prSet/>
      <dgm:spPr/>
      <dgm:t>
        <a:bodyPr/>
        <a:lstStyle/>
        <a:p>
          <a:r>
            <a:rPr lang="en-US" dirty="0"/>
            <a:t>input() returns a value (the value that the user entered on the keyboard). </a:t>
          </a:r>
        </a:p>
      </dgm:t>
    </dgm:pt>
    <dgm:pt modelId="{3D7DDC4C-12FB-40B1-B965-EDE8D0BD6D4B}" type="parTrans" cxnId="{4A6428D7-D2F5-4D41-83C9-5B434CE61B42}">
      <dgm:prSet/>
      <dgm:spPr/>
      <dgm:t>
        <a:bodyPr/>
        <a:lstStyle/>
        <a:p>
          <a:endParaRPr lang="en-US"/>
        </a:p>
      </dgm:t>
    </dgm:pt>
    <dgm:pt modelId="{ED353E14-DF8D-4A37-8D43-E7BABBE9D409}" type="sibTrans" cxnId="{4A6428D7-D2F5-4D41-83C9-5B434CE61B42}">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3717D4B7-44E9-4437-B56A-3FE2B775EE49}" type="pres">
      <dgm:prSet presAssocID="{5B7B63BC-49B6-4922-A1FF-D3E77019C94A}" presName="root" presStyleCnt="0"/>
      <dgm:spPr/>
    </dgm:pt>
    <dgm:pt modelId="{BAE1AAB1-FE54-4ED1-AA58-4B4FC4E0170D}" type="pres">
      <dgm:prSet presAssocID="{5B7B63BC-49B6-4922-A1FF-D3E77019C94A}" presName="rootComposite" presStyleCnt="0"/>
      <dgm:spPr/>
    </dgm:pt>
    <dgm:pt modelId="{01FD868C-9078-42C7-B154-A01F63A96DE0}" type="pres">
      <dgm:prSet presAssocID="{5B7B63BC-49B6-4922-A1FF-D3E77019C94A}" presName="rootText" presStyleLbl="node1" presStyleIdx="1" presStyleCnt="2"/>
      <dgm:spPr/>
    </dgm:pt>
    <dgm:pt modelId="{6280EE07-5AAC-4F37-A5EB-59F7B0C9C107}" type="pres">
      <dgm:prSet presAssocID="{5B7B63BC-49B6-4922-A1FF-D3E77019C94A}" presName="rootConnector" presStyleLbl="node1" presStyleIdx="1" presStyleCnt="2"/>
      <dgm:spPr/>
    </dgm:pt>
    <dgm:pt modelId="{F3939970-483F-4AAF-BAFE-7440B6BB90C8}" type="pres">
      <dgm:prSet presAssocID="{5B7B63BC-49B6-4922-A1FF-D3E77019C94A}" presName="childShape" presStyleCnt="0"/>
      <dgm:spPr/>
    </dgm:pt>
  </dgm:ptLst>
  <dgm:cxnLst>
    <dgm:cxn modelId="{E2957D81-AA86-4C2A-BE1B-AD92E81338EF}" type="presOf" srcId="{3F384783-260D-4973-8CAF-576EC706D69D}" destId="{2F99AD7B-0E0D-46CD-8E64-6452F1077634}" srcOrd="0" destOrd="0" presId="urn:microsoft.com/office/officeart/2005/8/layout/hierarchy3"/>
    <dgm:cxn modelId="{A7EE05D7-28FE-487A-A8A8-E8EE3F45AC1A}" srcId="{E737D883-AF77-48FF-8B08-05D8ADF9A94F}" destId="{3F384783-260D-4973-8CAF-576EC706D69D}" srcOrd="0" destOrd="0" parTransId="{19ED08EE-B0C6-42BA-A3F9-9F1F747B3421}" sibTransId="{9CB8B2AE-BA20-41E4-B756-73083425A419}"/>
    <dgm:cxn modelId="{4A6428D7-D2F5-4D41-83C9-5B434CE61B42}" srcId="{E737D883-AF77-48FF-8B08-05D8ADF9A94F}" destId="{5B7B63BC-49B6-4922-A1FF-D3E77019C94A}" srcOrd="1" destOrd="0" parTransId="{3D7DDC4C-12FB-40B1-B965-EDE8D0BD6D4B}" sibTransId="{ED353E14-DF8D-4A37-8D43-E7BABBE9D409}"/>
    <dgm:cxn modelId="{8CBCDCDF-8A4B-4D9A-9804-60779748E29A}" type="presOf" srcId="{5B7B63BC-49B6-4922-A1FF-D3E77019C94A}" destId="{01FD868C-9078-42C7-B154-A01F63A96DE0}" srcOrd="0" destOrd="0" presId="urn:microsoft.com/office/officeart/2005/8/layout/hierarchy3"/>
    <dgm:cxn modelId="{F8B01DE2-EB3F-4661-8616-AA518591FBBC}" type="presOf" srcId="{3F384783-260D-4973-8CAF-576EC706D69D}" destId="{FB2C2D23-195B-4FD0-B00F-22D0453B5633}" srcOrd="1" destOrd="0" presId="urn:microsoft.com/office/officeart/2005/8/layout/hierarchy3"/>
    <dgm:cxn modelId="{DF04FBE4-3CB6-47AB-8A64-7C4EAFD20E4F}" type="presOf" srcId="{5B7B63BC-49B6-4922-A1FF-D3E77019C94A}" destId="{6280EE07-5AAC-4F37-A5EB-59F7B0C9C107}"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9EDBB613-01F0-483C-84A4-6FB7A7D8258A}" type="presParOf" srcId="{A0F4DBAA-4E17-4156-933A-1952D2B3A29D}" destId="{3717D4B7-44E9-4437-B56A-3FE2B775EE49}" srcOrd="1" destOrd="0" presId="urn:microsoft.com/office/officeart/2005/8/layout/hierarchy3"/>
    <dgm:cxn modelId="{F5434B87-F229-4598-9586-2D985686BE13}" type="presParOf" srcId="{3717D4B7-44E9-4437-B56A-3FE2B775EE49}" destId="{BAE1AAB1-FE54-4ED1-AA58-4B4FC4E0170D}" srcOrd="0" destOrd="0" presId="urn:microsoft.com/office/officeart/2005/8/layout/hierarchy3"/>
    <dgm:cxn modelId="{E5DB8762-D233-49D2-8AF4-822048AF0667}" type="presParOf" srcId="{BAE1AAB1-FE54-4ED1-AA58-4B4FC4E0170D}" destId="{01FD868C-9078-42C7-B154-A01F63A96DE0}" srcOrd="0" destOrd="0" presId="urn:microsoft.com/office/officeart/2005/8/layout/hierarchy3"/>
    <dgm:cxn modelId="{B8FCB070-928B-46DE-837E-B3EDCC6C8A67}" type="presParOf" srcId="{BAE1AAB1-FE54-4ED1-AA58-4B4FC4E0170D}" destId="{6280EE07-5AAC-4F37-A5EB-59F7B0C9C107}" srcOrd="1" destOrd="0" presId="urn:microsoft.com/office/officeart/2005/8/layout/hierarchy3"/>
    <dgm:cxn modelId="{53D2C369-3028-462C-88F1-36D1863321EF}" type="presParOf" srcId="{3717D4B7-44E9-4437-B56A-3FE2B775EE49}" destId="{F3939970-483F-4AAF-BAFE-7440B6BB90C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dirty="0"/>
            <a:t>Think of input() as becoming the value that the user entered.</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E0108E89-CA0E-4332-84BF-D5D203766503}">
      <dgm:prSet/>
      <dgm:spPr/>
      <dgm:t>
        <a:bodyPr/>
        <a:lstStyle/>
        <a:p>
          <a:r>
            <a:rPr lang="en-US" dirty="0"/>
            <a:t>We want to store that value in a variable. </a:t>
          </a:r>
        </a:p>
      </dgm:t>
    </dgm:pt>
    <dgm:pt modelId="{CC68C9FA-EFDD-46B1-BE7A-6490F1F56977}" type="parTrans" cxnId="{9E870584-16C1-4FD8-9878-52F51D27FD29}">
      <dgm:prSet/>
      <dgm:spPr/>
      <dgm:t>
        <a:bodyPr/>
        <a:lstStyle/>
        <a:p>
          <a:endParaRPr lang="en-US"/>
        </a:p>
      </dgm:t>
    </dgm:pt>
    <dgm:pt modelId="{2BD0CC67-E7F1-4FB5-992A-9514535BAA37}" type="sibTrans" cxnId="{9E870584-16C1-4FD8-9878-52F51D27FD29}">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57F462C7-AD1D-4F97-B074-91A1929C4417}" type="pres">
      <dgm:prSet presAssocID="{E0108E89-CA0E-4332-84BF-D5D203766503}" presName="root" presStyleCnt="0"/>
      <dgm:spPr/>
    </dgm:pt>
    <dgm:pt modelId="{C0DFC00D-53DA-4E13-AC2D-0F303B0876EE}" type="pres">
      <dgm:prSet presAssocID="{E0108E89-CA0E-4332-84BF-D5D203766503}" presName="rootComposite" presStyleCnt="0"/>
      <dgm:spPr/>
    </dgm:pt>
    <dgm:pt modelId="{7774E411-6480-4E31-A7F0-2D0AFFC4C9F6}" type="pres">
      <dgm:prSet presAssocID="{E0108E89-CA0E-4332-84BF-D5D203766503}" presName="rootText" presStyleLbl="node1" presStyleIdx="1" presStyleCnt="2"/>
      <dgm:spPr/>
    </dgm:pt>
    <dgm:pt modelId="{FAF29AD8-D920-49B0-9E3A-25442DBB998E}" type="pres">
      <dgm:prSet presAssocID="{E0108E89-CA0E-4332-84BF-D5D203766503}" presName="rootConnector" presStyleLbl="node1" presStyleIdx="1" presStyleCnt="2"/>
      <dgm:spPr/>
    </dgm:pt>
    <dgm:pt modelId="{7933560B-406E-4859-96FD-3650E7AD9E93}" type="pres">
      <dgm:prSet presAssocID="{E0108E89-CA0E-4332-84BF-D5D203766503}" presName="childShape" presStyleCnt="0"/>
      <dgm:spPr/>
    </dgm:pt>
  </dgm:ptLst>
  <dgm:cxnLst>
    <dgm:cxn modelId="{678F890A-4EEF-44BB-B547-8F393B622978}" type="presOf" srcId="{E0108E89-CA0E-4332-84BF-D5D203766503}" destId="{7774E411-6480-4E31-A7F0-2D0AFFC4C9F6}" srcOrd="0" destOrd="0" presId="urn:microsoft.com/office/officeart/2005/8/layout/hierarchy3"/>
    <dgm:cxn modelId="{E2957D81-AA86-4C2A-BE1B-AD92E81338EF}" type="presOf" srcId="{3F384783-260D-4973-8CAF-576EC706D69D}" destId="{2F99AD7B-0E0D-46CD-8E64-6452F1077634}" srcOrd="0" destOrd="0" presId="urn:microsoft.com/office/officeart/2005/8/layout/hierarchy3"/>
    <dgm:cxn modelId="{9E870584-16C1-4FD8-9878-52F51D27FD29}" srcId="{E737D883-AF77-48FF-8B08-05D8ADF9A94F}" destId="{E0108E89-CA0E-4332-84BF-D5D203766503}" srcOrd="1" destOrd="0" parTransId="{CC68C9FA-EFDD-46B1-BE7A-6490F1F56977}" sibTransId="{2BD0CC67-E7F1-4FB5-992A-9514535BAA37}"/>
    <dgm:cxn modelId="{A7EE05D7-28FE-487A-A8A8-E8EE3F45AC1A}" srcId="{E737D883-AF77-48FF-8B08-05D8ADF9A94F}" destId="{3F384783-260D-4973-8CAF-576EC706D69D}" srcOrd="0" destOrd="0" parTransId="{19ED08EE-B0C6-42BA-A3F9-9F1F747B3421}" sibTransId="{9CB8B2AE-BA20-41E4-B756-73083425A419}"/>
    <dgm:cxn modelId="{FF7C64E1-D67F-4118-8010-075336BDD66D}" type="presOf" srcId="{E0108E89-CA0E-4332-84BF-D5D203766503}" destId="{FAF29AD8-D920-49B0-9E3A-25442DBB998E}" srcOrd="1" destOrd="0" presId="urn:microsoft.com/office/officeart/2005/8/layout/hierarchy3"/>
    <dgm:cxn modelId="{F8B01DE2-EB3F-4661-8616-AA518591FBBC}" type="presOf" srcId="{3F384783-260D-4973-8CAF-576EC706D69D}" destId="{FB2C2D23-195B-4FD0-B00F-22D0453B5633}"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BE760863-44E6-4025-8CA4-C9ADAFF32F71}" type="presParOf" srcId="{A0F4DBAA-4E17-4156-933A-1952D2B3A29D}" destId="{57F462C7-AD1D-4F97-B074-91A1929C4417}" srcOrd="1" destOrd="0" presId="urn:microsoft.com/office/officeart/2005/8/layout/hierarchy3"/>
    <dgm:cxn modelId="{2035F047-4754-46D3-BD67-2793F9297D3A}" type="presParOf" srcId="{57F462C7-AD1D-4F97-B074-91A1929C4417}" destId="{C0DFC00D-53DA-4E13-AC2D-0F303B0876EE}" srcOrd="0" destOrd="0" presId="urn:microsoft.com/office/officeart/2005/8/layout/hierarchy3"/>
    <dgm:cxn modelId="{9E28BB4A-14B1-4D4A-B6DA-AF1F8A396347}" type="presParOf" srcId="{C0DFC00D-53DA-4E13-AC2D-0F303B0876EE}" destId="{7774E411-6480-4E31-A7F0-2D0AFFC4C9F6}" srcOrd="0" destOrd="0" presId="urn:microsoft.com/office/officeart/2005/8/layout/hierarchy3"/>
    <dgm:cxn modelId="{0ACF9D96-F863-4A2A-BA0F-BF87A1500707}" type="presParOf" srcId="{C0DFC00D-53DA-4E13-AC2D-0F303B0876EE}" destId="{FAF29AD8-D920-49B0-9E3A-25442DBB998E}" srcOrd="1" destOrd="0" presId="urn:microsoft.com/office/officeart/2005/8/layout/hierarchy3"/>
    <dgm:cxn modelId="{9E1D00DF-949E-489D-9250-4C988035D191}" type="presParOf" srcId="{57F462C7-AD1D-4F97-B074-91A1929C4417}" destId="{7933560B-406E-4859-96FD-3650E7AD9E9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dirty="0"/>
            <a:t>Variable name goes on the left of the = </a:t>
          </a:r>
          <a:br>
            <a:rPr lang="en-US" dirty="0"/>
          </a:br>
          <a:r>
            <a:rPr lang="en-US" dirty="0"/>
            <a:t>the value to store in it goes on the right</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3E78D4C6-7C20-4917-A5BD-354CCAD2038E}">
      <dgm:prSet/>
      <dgm:spPr/>
      <dgm:t>
        <a:bodyPr/>
        <a:lstStyle/>
        <a:p>
          <a:r>
            <a:rPr lang="en-US" dirty="0"/>
            <a:t>Thus, when we use input(), put a variable on the left of an equal sign and the input function on the right</a:t>
          </a:r>
        </a:p>
      </dgm:t>
    </dgm:pt>
    <dgm:pt modelId="{1400104B-9DD6-4159-BCDB-3A3D3A288933}" type="parTrans" cxnId="{F947CABF-88FB-47FE-82A8-088DE01CF946}">
      <dgm:prSet/>
      <dgm:spPr/>
      <dgm:t>
        <a:bodyPr/>
        <a:lstStyle/>
        <a:p>
          <a:endParaRPr lang="en-US"/>
        </a:p>
      </dgm:t>
    </dgm:pt>
    <dgm:pt modelId="{57D51A52-F28F-432A-94DC-70ACE2406B26}" type="sibTrans" cxnId="{F947CABF-88FB-47FE-82A8-088DE01CF946}">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316E130B-35AD-4A52-84E5-E6EF2F7F8B9D}" type="pres">
      <dgm:prSet presAssocID="{3E78D4C6-7C20-4917-A5BD-354CCAD2038E}" presName="root" presStyleCnt="0"/>
      <dgm:spPr/>
    </dgm:pt>
    <dgm:pt modelId="{E70C8141-695A-450E-B4A3-953A786D0309}" type="pres">
      <dgm:prSet presAssocID="{3E78D4C6-7C20-4917-A5BD-354CCAD2038E}" presName="rootComposite" presStyleCnt="0"/>
      <dgm:spPr/>
    </dgm:pt>
    <dgm:pt modelId="{8098E16E-AAA5-44C7-A2E1-9A6C87EC7526}" type="pres">
      <dgm:prSet presAssocID="{3E78D4C6-7C20-4917-A5BD-354CCAD2038E}" presName="rootText" presStyleLbl="node1" presStyleIdx="1" presStyleCnt="2"/>
      <dgm:spPr/>
    </dgm:pt>
    <dgm:pt modelId="{EB0B755C-1646-4587-877F-24A8C0ED45F3}" type="pres">
      <dgm:prSet presAssocID="{3E78D4C6-7C20-4917-A5BD-354CCAD2038E}" presName="rootConnector" presStyleLbl="node1" presStyleIdx="1" presStyleCnt="2"/>
      <dgm:spPr/>
    </dgm:pt>
    <dgm:pt modelId="{34C34C02-2974-4209-9CDE-D4425468D5AA}" type="pres">
      <dgm:prSet presAssocID="{3E78D4C6-7C20-4917-A5BD-354CCAD2038E}" presName="childShape" presStyleCnt="0"/>
      <dgm:spPr/>
    </dgm:pt>
  </dgm:ptLst>
  <dgm:cxnLst>
    <dgm:cxn modelId="{406F2F0E-C4E0-458A-915F-DEC9FC683636}" type="presOf" srcId="{3E78D4C6-7C20-4917-A5BD-354CCAD2038E}" destId="{8098E16E-AAA5-44C7-A2E1-9A6C87EC7526}" srcOrd="0" destOrd="0" presId="urn:microsoft.com/office/officeart/2005/8/layout/hierarchy3"/>
    <dgm:cxn modelId="{E2957D81-AA86-4C2A-BE1B-AD92E81338EF}" type="presOf" srcId="{3F384783-260D-4973-8CAF-576EC706D69D}" destId="{2F99AD7B-0E0D-46CD-8E64-6452F1077634}" srcOrd="0" destOrd="0" presId="urn:microsoft.com/office/officeart/2005/8/layout/hierarchy3"/>
    <dgm:cxn modelId="{300D9A97-D515-46A7-9164-258B8A2BA0D3}" type="presOf" srcId="{3E78D4C6-7C20-4917-A5BD-354CCAD2038E}" destId="{EB0B755C-1646-4587-877F-24A8C0ED45F3}" srcOrd="1" destOrd="0" presId="urn:microsoft.com/office/officeart/2005/8/layout/hierarchy3"/>
    <dgm:cxn modelId="{F947CABF-88FB-47FE-82A8-088DE01CF946}" srcId="{E737D883-AF77-48FF-8B08-05D8ADF9A94F}" destId="{3E78D4C6-7C20-4917-A5BD-354CCAD2038E}" srcOrd="1" destOrd="0" parTransId="{1400104B-9DD6-4159-BCDB-3A3D3A288933}" sibTransId="{57D51A52-F28F-432A-94DC-70ACE2406B26}"/>
    <dgm:cxn modelId="{A7EE05D7-28FE-487A-A8A8-E8EE3F45AC1A}" srcId="{E737D883-AF77-48FF-8B08-05D8ADF9A94F}" destId="{3F384783-260D-4973-8CAF-576EC706D69D}" srcOrd="0" destOrd="0" parTransId="{19ED08EE-B0C6-42BA-A3F9-9F1F747B3421}" sibTransId="{9CB8B2AE-BA20-41E4-B756-73083425A419}"/>
    <dgm:cxn modelId="{F8B01DE2-EB3F-4661-8616-AA518591FBBC}" type="presOf" srcId="{3F384783-260D-4973-8CAF-576EC706D69D}" destId="{FB2C2D23-195B-4FD0-B00F-22D0453B5633}"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B58EE76E-ACB2-49B8-98A9-907617C0E586}" type="presParOf" srcId="{A0F4DBAA-4E17-4156-933A-1952D2B3A29D}" destId="{316E130B-35AD-4A52-84E5-E6EF2F7F8B9D}" srcOrd="1" destOrd="0" presId="urn:microsoft.com/office/officeart/2005/8/layout/hierarchy3"/>
    <dgm:cxn modelId="{DDD9FD30-E36A-4C40-9200-DDDBB6199B7C}" type="presParOf" srcId="{316E130B-35AD-4A52-84E5-E6EF2F7F8B9D}" destId="{E70C8141-695A-450E-B4A3-953A786D0309}" srcOrd="0" destOrd="0" presId="urn:microsoft.com/office/officeart/2005/8/layout/hierarchy3"/>
    <dgm:cxn modelId="{CAF29594-6C17-43AC-BEC8-62CFE45CE0FC}" type="presParOf" srcId="{E70C8141-695A-450E-B4A3-953A786D0309}" destId="{8098E16E-AAA5-44C7-A2E1-9A6C87EC7526}" srcOrd="0" destOrd="0" presId="urn:microsoft.com/office/officeart/2005/8/layout/hierarchy3"/>
    <dgm:cxn modelId="{0A075ED4-B33C-4488-920E-7192E3DAD0A6}" type="presParOf" srcId="{E70C8141-695A-450E-B4A3-953A786D0309}" destId="{EB0B755C-1646-4587-877F-24A8C0ED45F3}" srcOrd="1" destOrd="0" presId="urn:microsoft.com/office/officeart/2005/8/layout/hierarchy3"/>
    <dgm:cxn modelId="{DF3B2311-E4E3-4E8B-9852-6F66088012AA}" type="presParOf" srcId="{316E130B-35AD-4A52-84E5-E6EF2F7F8B9D}" destId="{34C34C02-2974-4209-9CDE-D4425468D5A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93A0BB1-4245-4BCE-B80C-F64009D6812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3720767B-FC37-42D8-AC39-F2C697E357E5}">
      <dgm:prSet/>
      <dgm:spPr>
        <a:solidFill>
          <a:schemeClr val="accent1">
            <a:lumMod val="50000"/>
          </a:schemeClr>
        </a:solidFill>
      </dgm:spPr>
      <dgm:t>
        <a:bodyPr/>
        <a:lstStyle/>
        <a:p>
          <a:r>
            <a:rPr lang="en-US" dirty="0"/>
            <a:t>variable = input()</a:t>
          </a:r>
        </a:p>
      </dgm:t>
    </dgm:pt>
    <dgm:pt modelId="{2518E578-A0C8-4E69-8BC9-6CBF12DAB40E}" type="parTrans" cxnId="{F6F66703-BD2A-4BA5-A23B-99194C1E4737}">
      <dgm:prSet/>
      <dgm:spPr/>
      <dgm:t>
        <a:bodyPr/>
        <a:lstStyle/>
        <a:p>
          <a:endParaRPr lang="en-US"/>
        </a:p>
      </dgm:t>
    </dgm:pt>
    <dgm:pt modelId="{D0475AFE-E7AB-49D2-933F-723E3C72306E}" type="sibTrans" cxnId="{F6F66703-BD2A-4BA5-A23B-99194C1E4737}">
      <dgm:prSet/>
      <dgm:spPr/>
      <dgm:t>
        <a:bodyPr/>
        <a:lstStyle/>
        <a:p>
          <a:endParaRPr lang="en-US"/>
        </a:p>
      </dgm:t>
    </dgm:pt>
    <dgm:pt modelId="{5B534E4A-933D-4C70-B2BB-AE0AE2D2D275}">
      <dgm:prSet/>
      <dgm:spPr/>
      <dgm:t>
        <a:bodyPr/>
        <a:lstStyle/>
        <a:p>
          <a:r>
            <a:rPr lang="en-US" dirty="0"/>
            <a:t>This is the basic structure of the input statement. Whatever the user enters will be stored in “variable” the variable</a:t>
          </a:r>
        </a:p>
      </dgm:t>
    </dgm:pt>
    <dgm:pt modelId="{734A6E7D-0766-4A14-A559-1A8E80E62FBE}" type="parTrans" cxnId="{D20D957F-32F0-40AB-88FF-692B01071537}">
      <dgm:prSet/>
      <dgm:spPr/>
      <dgm:t>
        <a:bodyPr/>
        <a:lstStyle/>
        <a:p>
          <a:endParaRPr lang="en-US"/>
        </a:p>
      </dgm:t>
    </dgm:pt>
    <dgm:pt modelId="{486000F2-0551-49B2-A9BB-64431548B9A6}" type="sibTrans" cxnId="{D20D957F-32F0-40AB-88FF-692B01071537}">
      <dgm:prSet/>
      <dgm:spPr/>
      <dgm:t>
        <a:bodyPr/>
        <a:lstStyle/>
        <a:p>
          <a:endParaRPr lang="en-US"/>
        </a:p>
      </dgm:t>
    </dgm:pt>
    <dgm:pt modelId="{1CF7839E-5161-444F-83C4-6937F510B378}" type="pres">
      <dgm:prSet presAssocID="{493A0BB1-4245-4BCE-B80C-F64009D6812B}" presName="linear" presStyleCnt="0">
        <dgm:presLayoutVars>
          <dgm:dir/>
          <dgm:animLvl val="lvl"/>
          <dgm:resizeHandles val="exact"/>
        </dgm:presLayoutVars>
      </dgm:prSet>
      <dgm:spPr/>
    </dgm:pt>
    <dgm:pt modelId="{6DC6C14D-FE7A-49F7-A90F-9D45238E86B3}" type="pres">
      <dgm:prSet presAssocID="{3720767B-FC37-42D8-AC39-F2C697E357E5}" presName="parentLin" presStyleCnt="0"/>
      <dgm:spPr/>
    </dgm:pt>
    <dgm:pt modelId="{D575B4AD-E5AF-4FA6-BF18-627FFC5BADD7}" type="pres">
      <dgm:prSet presAssocID="{3720767B-FC37-42D8-AC39-F2C697E357E5}" presName="parentLeftMargin" presStyleLbl="node1" presStyleIdx="0" presStyleCnt="1"/>
      <dgm:spPr/>
    </dgm:pt>
    <dgm:pt modelId="{CD8706E3-D39F-410C-8B4B-6EDDA37370CC}" type="pres">
      <dgm:prSet presAssocID="{3720767B-FC37-42D8-AC39-F2C697E357E5}" presName="parentText" presStyleLbl="node1" presStyleIdx="0" presStyleCnt="1">
        <dgm:presLayoutVars>
          <dgm:chMax val="0"/>
          <dgm:bulletEnabled val="1"/>
        </dgm:presLayoutVars>
      </dgm:prSet>
      <dgm:spPr/>
    </dgm:pt>
    <dgm:pt modelId="{AFAE3BC9-5357-49A5-8BD3-CCC69C4B984B}" type="pres">
      <dgm:prSet presAssocID="{3720767B-FC37-42D8-AC39-F2C697E357E5}" presName="negativeSpace" presStyleCnt="0"/>
      <dgm:spPr/>
    </dgm:pt>
    <dgm:pt modelId="{D7650B85-AA1D-4FCD-A440-50FAED75AB77}" type="pres">
      <dgm:prSet presAssocID="{3720767B-FC37-42D8-AC39-F2C697E357E5}" presName="childText" presStyleLbl="conFgAcc1" presStyleIdx="0" presStyleCnt="1">
        <dgm:presLayoutVars>
          <dgm:bulletEnabled val="1"/>
        </dgm:presLayoutVars>
      </dgm:prSet>
      <dgm:spPr/>
    </dgm:pt>
  </dgm:ptLst>
  <dgm:cxnLst>
    <dgm:cxn modelId="{F6F66703-BD2A-4BA5-A23B-99194C1E4737}" srcId="{493A0BB1-4245-4BCE-B80C-F64009D6812B}" destId="{3720767B-FC37-42D8-AC39-F2C697E357E5}" srcOrd="0" destOrd="0" parTransId="{2518E578-A0C8-4E69-8BC9-6CBF12DAB40E}" sibTransId="{D0475AFE-E7AB-49D2-933F-723E3C72306E}"/>
    <dgm:cxn modelId="{E67C7E61-DD08-415F-BDE6-6FBED3B68EA1}" type="presOf" srcId="{493A0BB1-4245-4BCE-B80C-F64009D6812B}" destId="{1CF7839E-5161-444F-83C4-6937F510B378}" srcOrd="0" destOrd="0" presId="urn:microsoft.com/office/officeart/2005/8/layout/list1"/>
    <dgm:cxn modelId="{D20D957F-32F0-40AB-88FF-692B01071537}" srcId="{3720767B-FC37-42D8-AC39-F2C697E357E5}" destId="{5B534E4A-933D-4C70-B2BB-AE0AE2D2D275}" srcOrd="0" destOrd="0" parTransId="{734A6E7D-0766-4A14-A559-1A8E80E62FBE}" sibTransId="{486000F2-0551-49B2-A9BB-64431548B9A6}"/>
    <dgm:cxn modelId="{28CE0C8A-816B-4F6B-B72A-8741318531D8}" type="presOf" srcId="{5B534E4A-933D-4C70-B2BB-AE0AE2D2D275}" destId="{D7650B85-AA1D-4FCD-A440-50FAED75AB77}" srcOrd="0" destOrd="0" presId="urn:microsoft.com/office/officeart/2005/8/layout/list1"/>
    <dgm:cxn modelId="{658F32ED-FB83-4F83-9CBC-7ADFF21A78B5}" type="presOf" srcId="{3720767B-FC37-42D8-AC39-F2C697E357E5}" destId="{CD8706E3-D39F-410C-8B4B-6EDDA37370CC}" srcOrd="1" destOrd="0" presId="urn:microsoft.com/office/officeart/2005/8/layout/list1"/>
    <dgm:cxn modelId="{47B4ECED-BB79-4CE5-8F05-4E35FB6F3798}" type="presOf" srcId="{3720767B-FC37-42D8-AC39-F2C697E357E5}" destId="{D575B4AD-E5AF-4FA6-BF18-627FFC5BADD7}" srcOrd="0" destOrd="0" presId="urn:microsoft.com/office/officeart/2005/8/layout/list1"/>
    <dgm:cxn modelId="{129A3BF9-458F-45A5-9A01-4FFF921F9EA8}" type="presParOf" srcId="{1CF7839E-5161-444F-83C4-6937F510B378}" destId="{6DC6C14D-FE7A-49F7-A90F-9D45238E86B3}" srcOrd="0" destOrd="0" presId="urn:microsoft.com/office/officeart/2005/8/layout/list1"/>
    <dgm:cxn modelId="{434989BA-FC9F-493A-AFD3-B081B558FC1C}" type="presParOf" srcId="{6DC6C14D-FE7A-49F7-A90F-9D45238E86B3}" destId="{D575B4AD-E5AF-4FA6-BF18-627FFC5BADD7}" srcOrd="0" destOrd="0" presId="urn:microsoft.com/office/officeart/2005/8/layout/list1"/>
    <dgm:cxn modelId="{2B0E4799-A354-4E45-AA3A-2C9769112A04}" type="presParOf" srcId="{6DC6C14D-FE7A-49F7-A90F-9D45238E86B3}" destId="{CD8706E3-D39F-410C-8B4B-6EDDA37370CC}" srcOrd="1" destOrd="0" presId="urn:microsoft.com/office/officeart/2005/8/layout/list1"/>
    <dgm:cxn modelId="{D61F97B3-B0DD-427A-BBAA-BB5C99093A62}" type="presParOf" srcId="{1CF7839E-5161-444F-83C4-6937F510B378}" destId="{AFAE3BC9-5357-49A5-8BD3-CCC69C4B984B}" srcOrd="1" destOrd="0" presId="urn:microsoft.com/office/officeart/2005/8/layout/list1"/>
    <dgm:cxn modelId="{BD7DB0C7-D2D5-49B8-9117-CCB5E787A58F}" type="presParOf" srcId="{1CF7839E-5161-444F-83C4-6937F510B378}" destId="{D7650B85-AA1D-4FCD-A440-50FAED75AB7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93A0BB1-4245-4BCE-B80C-F64009D6812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861F816E-9C11-4419-B394-27762C210274}">
      <dgm:prSet/>
      <dgm:spPr>
        <a:solidFill>
          <a:schemeClr val="accent1">
            <a:lumMod val="50000"/>
          </a:schemeClr>
        </a:solidFill>
      </dgm:spPr>
      <dgm:t>
        <a:bodyPr/>
        <a:lstStyle/>
        <a:p>
          <a:r>
            <a:rPr lang="en-US" dirty="0"/>
            <a:t>variable = input(“Message to user”)</a:t>
          </a:r>
        </a:p>
      </dgm:t>
    </dgm:pt>
    <dgm:pt modelId="{4B72CC63-CB65-4AC2-976F-4472F5C8981D}" type="parTrans" cxnId="{BFD9D28A-BFBB-4616-A97E-7CCF0F4026F6}">
      <dgm:prSet/>
      <dgm:spPr/>
      <dgm:t>
        <a:bodyPr/>
        <a:lstStyle/>
        <a:p>
          <a:endParaRPr lang="en-US"/>
        </a:p>
      </dgm:t>
    </dgm:pt>
    <dgm:pt modelId="{9BBED063-FF23-4BF8-81B1-726556A7BB55}" type="sibTrans" cxnId="{BFD9D28A-BFBB-4616-A97E-7CCF0F4026F6}">
      <dgm:prSet/>
      <dgm:spPr/>
      <dgm:t>
        <a:bodyPr/>
        <a:lstStyle/>
        <a:p>
          <a:endParaRPr lang="en-US"/>
        </a:p>
      </dgm:t>
    </dgm:pt>
    <dgm:pt modelId="{9EED730D-786F-448D-9FBE-547BBBCF3BF7}">
      <dgm:prSet/>
      <dgm:spPr/>
      <dgm:t>
        <a:bodyPr/>
        <a:lstStyle/>
        <a:p>
          <a:r>
            <a:rPr lang="en-US"/>
            <a:t>We can add a “string” inside the parentheses (i.e. argument) that will be printed out so that the user knows they’re supposed to type something</a:t>
          </a:r>
        </a:p>
      </dgm:t>
    </dgm:pt>
    <dgm:pt modelId="{6B9D6F08-A658-439F-BC57-7ABC799BFB53}" type="parTrans" cxnId="{F7D53A3A-DADD-4012-B0FA-81B6E03D0CC0}">
      <dgm:prSet/>
      <dgm:spPr/>
      <dgm:t>
        <a:bodyPr/>
        <a:lstStyle/>
        <a:p>
          <a:endParaRPr lang="en-US"/>
        </a:p>
      </dgm:t>
    </dgm:pt>
    <dgm:pt modelId="{8AB0C3FC-22EA-4B12-920F-33552F66AE23}" type="sibTrans" cxnId="{F7D53A3A-DADD-4012-B0FA-81B6E03D0CC0}">
      <dgm:prSet/>
      <dgm:spPr/>
      <dgm:t>
        <a:bodyPr/>
        <a:lstStyle/>
        <a:p>
          <a:endParaRPr lang="en-US"/>
        </a:p>
      </dgm:t>
    </dgm:pt>
    <dgm:pt modelId="{1CF7839E-5161-444F-83C4-6937F510B378}" type="pres">
      <dgm:prSet presAssocID="{493A0BB1-4245-4BCE-B80C-F64009D6812B}" presName="linear" presStyleCnt="0">
        <dgm:presLayoutVars>
          <dgm:dir/>
          <dgm:animLvl val="lvl"/>
          <dgm:resizeHandles val="exact"/>
        </dgm:presLayoutVars>
      </dgm:prSet>
      <dgm:spPr/>
    </dgm:pt>
    <dgm:pt modelId="{CFD125DE-B22B-4D3A-BA18-E14731D76AA0}" type="pres">
      <dgm:prSet presAssocID="{861F816E-9C11-4419-B394-27762C210274}" presName="parentLin" presStyleCnt="0"/>
      <dgm:spPr/>
    </dgm:pt>
    <dgm:pt modelId="{C8335B71-6C47-46FF-92BB-16E07E20AB5A}" type="pres">
      <dgm:prSet presAssocID="{861F816E-9C11-4419-B394-27762C210274}" presName="parentLeftMargin" presStyleLbl="node1" presStyleIdx="0" presStyleCnt="1"/>
      <dgm:spPr/>
    </dgm:pt>
    <dgm:pt modelId="{8EEC6718-1DDC-47AB-8152-F81DC91B0C6F}" type="pres">
      <dgm:prSet presAssocID="{861F816E-9C11-4419-B394-27762C210274}" presName="parentText" presStyleLbl="node1" presStyleIdx="0" presStyleCnt="1">
        <dgm:presLayoutVars>
          <dgm:chMax val="0"/>
          <dgm:bulletEnabled val="1"/>
        </dgm:presLayoutVars>
      </dgm:prSet>
      <dgm:spPr/>
    </dgm:pt>
    <dgm:pt modelId="{22826927-F900-4656-A0FB-AACC412B4631}" type="pres">
      <dgm:prSet presAssocID="{861F816E-9C11-4419-B394-27762C210274}" presName="negativeSpace" presStyleCnt="0"/>
      <dgm:spPr/>
    </dgm:pt>
    <dgm:pt modelId="{FBE037CC-AA7F-4DC6-9224-134CDBB48FEF}" type="pres">
      <dgm:prSet presAssocID="{861F816E-9C11-4419-B394-27762C210274}" presName="childText" presStyleLbl="conFgAcc1" presStyleIdx="0" presStyleCnt="1">
        <dgm:presLayoutVars>
          <dgm:bulletEnabled val="1"/>
        </dgm:presLayoutVars>
      </dgm:prSet>
      <dgm:spPr/>
    </dgm:pt>
  </dgm:ptLst>
  <dgm:cxnLst>
    <dgm:cxn modelId="{8AAA5303-3C85-4FF9-B149-1DB60B413006}" type="presOf" srcId="{861F816E-9C11-4419-B394-27762C210274}" destId="{C8335B71-6C47-46FF-92BB-16E07E20AB5A}" srcOrd="0" destOrd="0" presId="urn:microsoft.com/office/officeart/2005/8/layout/list1"/>
    <dgm:cxn modelId="{F7D53A3A-DADD-4012-B0FA-81B6E03D0CC0}" srcId="{861F816E-9C11-4419-B394-27762C210274}" destId="{9EED730D-786F-448D-9FBE-547BBBCF3BF7}" srcOrd="0" destOrd="0" parTransId="{6B9D6F08-A658-439F-BC57-7ABC799BFB53}" sibTransId="{8AB0C3FC-22EA-4B12-920F-33552F66AE23}"/>
    <dgm:cxn modelId="{E67C7E61-DD08-415F-BDE6-6FBED3B68EA1}" type="presOf" srcId="{493A0BB1-4245-4BCE-B80C-F64009D6812B}" destId="{1CF7839E-5161-444F-83C4-6937F510B378}" srcOrd="0" destOrd="0" presId="urn:microsoft.com/office/officeart/2005/8/layout/list1"/>
    <dgm:cxn modelId="{004FDF7D-D1D4-4B99-8207-015C470A3AE4}" type="presOf" srcId="{9EED730D-786F-448D-9FBE-547BBBCF3BF7}" destId="{FBE037CC-AA7F-4DC6-9224-134CDBB48FEF}" srcOrd="0" destOrd="0" presId="urn:microsoft.com/office/officeart/2005/8/layout/list1"/>
    <dgm:cxn modelId="{BFD9D28A-BFBB-4616-A97E-7CCF0F4026F6}" srcId="{493A0BB1-4245-4BCE-B80C-F64009D6812B}" destId="{861F816E-9C11-4419-B394-27762C210274}" srcOrd="0" destOrd="0" parTransId="{4B72CC63-CB65-4AC2-976F-4472F5C8981D}" sibTransId="{9BBED063-FF23-4BF8-81B1-726556A7BB55}"/>
    <dgm:cxn modelId="{4194CB9D-CEB5-48C8-B21C-767D12C0B664}" type="presOf" srcId="{861F816E-9C11-4419-B394-27762C210274}" destId="{8EEC6718-1DDC-47AB-8152-F81DC91B0C6F}" srcOrd="1" destOrd="0" presId="urn:microsoft.com/office/officeart/2005/8/layout/list1"/>
    <dgm:cxn modelId="{3AEBDB15-0C26-432F-A6B3-594B2DC8DDAD}" type="presParOf" srcId="{1CF7839E-5161-444F-83C4-6937F510B378}" destId="{CFD125DE-B22B-4D3A-BA18-E14731D76AA0}" srcOrd="0" destOrd="0" presId="urn:microsoft.com/office/officeart/2005/8/layout/list1"/>
    <dgm:cxn modelId="{257043E3-8B10-4FF1-8653-5F3201A294CF}" type="presParOf" srcId="{CFD125DE-B22B-4D3A-BA18-E14731D76AA0}" destId="{C8335B71-6C47-46FF-92BB-16E07E20AB5A}" srcOrd="0" destOrd="0" presId="urn:microsoft.com/office/officeart/2005/8/layout/list1"/>
    <dgm:cxn modelId="{734192B7-CE0D-441B-8B1A-0201685EA941}" type="presParOf" srcId="{CFD125DE-B22B-4D3A-BA18-E14731D76AA0}" destId="{8EEC6718-1DDC-47AB-8152-F81DC91B0C6F}" srcOrd="1" destOrd="0" presId="urn:microsoft.com/office/officeart/2005/8/layout/list1"/>
    <dgm:cxn modelId="{DDB4933E-DE31-4926-A24F-F36AE4780C0D}" type="presParOf" srcId="{1CF7839E-5161-444F-83C4-6937F510B378}" destId="{22826927-F900-4656-A0FB-AACC412B4631}" srcOrd="1" destOrd="0" presId="urn:microsoft.com/office/officeart/2005/8/layout/list1"/>
    <dgm:cxn modelId="{2500676D-D420-464B-B1FF-AC4B8699FB4B}" type="presParOf" srcId="{1CF7839E-5161-444F-83C4-6937F510B378}" destId="{FBE037CC-AA7F-4DC6-9224-134CDBB48FE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93A0BB1-4245-4BCE-B80C-F64009D6812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A89C4568-A367-4F4E-B98F-941EE4A0F257}">
      <dgm:prSet/>
      <dgm:spPr>
        <a:solidFill>
          <a:schemeClr val="accent1">
            <a:lumMod val="50000"/>
          </a:schemeClr>
        </a:solidFill>
      </dgm:spPr>
      <dgm:t>
        <a:bodyPr/>
        <a:lstStyle/>
        <a:p>
          <a:r>
            <a:rPr lang="en-US"/>
            <a:t>name = input(“Please enter your name”)</a:t>
          </a:r>
        </a:p>
      </dgm:t>
    </dgm:pt>
    <dgm:pt modelId="{E0F473C6-78DE-4618-BF1E-CC2C02C8A8D7}" type="parTrans" cxnId="{4C0FBE05-0569-4228-9140-B61D81E6E71E}">
      <dgm:prSet/>
      <dgm:spPr/>
      <dgm:t>
        <a:bodyPr/>
        <a:lstStyle/>
        <a:p>
          <a:endParaRPr lang="en-US"/>
        </a:p>
      </dgm:t>
    </dgm:pt>
    <dgm:pt modelId="{9AE2184B-3F1A-4F52-932A-CCF1A0D857C5}" type="sibTrans" cxnId="{4C0FBE05-0569-4228-9140-B61D81E6E71E}">
      <dgm:prSet/>
      <dgm:spPr/>
      <dgm:t>
        <a:bodyPr/>
        <a:lstStyle/>
        <a:p>
          <a:endParaRPr lang="en-US"/>
        </a:p>
      </dgm:t>
    </dgm:pt>
    <dgm:pt modelId="{EBD3164D-774F-4DDA-AE58-B228197D26D8}">
      <dgm:prSet/>
      <dgm:spPr/>
      <dgm:t>
        <a:bodyPr/>
        <a:lstStyle/>
        <a:p>
          <a:r>
            <a:rPr lang="en-US" dirty="0"/>
            <a:t>This is an example of input with a good variable name and logical message to the user.</a:t>
          </a:r>
        </a:p>
      </dgm:t>
    </dgm:pt>
    <dgm:pt modelId="{617E9947-6D85-4655-A4B7-E865EC9726FF}" type="parTrans" cxnId="{BC34BE26-E920-4A34-BA4F-34C2F9CAF4BE}">
      <dgm:prSet/>
      <dgm:spPr/>
      <dgm:t>
        <a:bodyPr/>
        <a:lstStyle/>
        <a:p>
          <a:endParaRPr lang="en-US"/>
        </a:p>
      </dgm:t>
    </dgm:pt>
    <dgm:pt modelId="{D2B97BBB-C791-463F-8D62-872FA0DD84A1}" type="sibTrans" cxnId="{BC34BE26-E920-4A34-BA4F-34C2F9CAF4BE}">
      <dgm:prSet/>
      <dgm:spPr/>
      <dgm:t>
        <a:bodyPr/>
        <a:lstStyle/>
        <a:p>
          <a:endParaRPr lang="en-US"/>
        </a:p>
      </dgm:t>
    </dgm:pt>
    <dgm:pt modelId="{1CF7839E-5161-444F-83C4-6937F510B378}" type="pres">
      <dgm:prSet presAssocID="{493A0BB1-4245-4BCE-B80C-F64009D6812B}" presName="linear" presStyleCnt="0">
        <dgm:presLayoutVars>
          <dgm:dir/>
          <dgm:animLvl val="lvl"/>
          <dgm:resizeHandles val="exact"/>
        </dgm:presLayoutVars>
      </dgm:prSet>
      <dgm:spPr/>
    </dgm:pt>
    <dgm:pt modelId="{8A8E63EB-D77A-4444-AED9-03D42981AE58}" type="pres">
      <dgm:prSet presAssocID="{A89C4568-A367-4F4E-B98F-941EE4A0F257}" presName="parentLin" presStyleCnt="0"/>
      <dgm:spPr/>
    </dgm:pt>
    <dgm:pt modelId="{3664813D-D99E-4308-B297-1EA543B9C72D}" type="pres">
      <dgm:prSet presAssocID="{A89C4568-A367-4F4E-B98F-941EE4A0F257}" presName="parentLeftMargin" presStyleLbl="node1" presStyleIdx="0" presStyleCnt="1"/>
      <dgm:spPr/>
    </dgm:pt>
    <dgm:pt modelId="{4D1756D7-EF7A-46F7-AAFE-CE37F5F95393}" type="pres">
      <dgm:prSet presAssocID="{A89C4568-A367-4F4E-B98F-941EE4A0F257}" presName="parentText" presStyleLbl="node1" presStyleIdx="0" presStyleCnt="1" custScaleX="139145" custLinFactNeighborX="-33758">
        <dgm:presLayoutVars>
          <dgm:chMax val="0"/>
          <dgm:bulletEnabled val="1"/>
        </dgm:presLayoutVars>
      </dgm:prSet>
      <dgm:spPr/>
    </dgm:pt>
    <dgm:pt modelId="{72E5BA59-F879-436C-872C-2AC013E6AC67}" type="pres">
      <dgm:prSet presAssocID="{A89C4568-A367-4F4E-B98F-941EE4A0F257}" presName="negativeSpace" presStyleCnt="0"/>
      <dgm:spPr/>
    </dgm:pt>
    <dgm:pt modelId="{0CF1BFE5-7F2A-4949-975D-8D2C7BCE11D0}" type="pres">
      <dgm:prSet presAssocID="{A89C4568-A367-4F4E-B98F-941EE4A0F257}" presName="childText" presStyleLbl="conFgAcc1" presStyleIdx="0" presStyleCnt="1">
        <dgm:presLayoutVars>
          <dgm:bulletEnabled val="1"/>
        </dgm:presLayoutVars>
      </dgm:prSet>
      <dgm:spPr/>
    </dgm:pt>
  </dgm:ptLst>
  <dgm:cxnLst>
    <dgm:cxn modelId="{4C0FBE05-0569-4228-9140-B61D81E6E71E}" srcId="{493A0BB1-4245-4BCE-B80C-F64009D6812B}" destId="{A89C4568-A367-4F4E-B98F-941EE4A0F257}" srcOrd="0" destOrd="0" parTransId="{E0F473C6-78DE-4618-BF1E-CC2C02C8A8D7}" sibTransId="{9AE2184B-3F1A-4F52-932A-CCF1A0D857C5}"/>
    <dgm:cxn modelId="{BC34BE26-E920-4A34-BA4F-34C2F9CAF4BE}" srcId="{A89C4568-A367-4F4E-B98F-941EE4A0F257}" destId="{EBD3164D-774F-4DDA-AE58-B228197D26D8}" srcOrd="0" destOrd="0" parTransId="{617E9947-6D85-4655-A4B7-E865EC9726FF}" sibTransId="{D2B97BBB-C791-463F-8D62-872FA0DD84A1}"/>
    <dgm:cxn modelId="{A80AE832-7877-45C6-A55B-BB69D7B0B7D7}" type="presOf" srcId="{A89C4568-A367-4F4E-B98F-941EE4A0F257}" destId="{3664813D-D99E-4308-B297-1EA543B9C72D}" srcOrd="0" destOrd="0" presId="urn:microsoft.com/office/officeart/2005/8/layout/list1"/>
    <dgm:cxn modelId="{E67C7E61-DD08-415F-BDE6-6FBED3B68EA1}" type="presOf" srcId="{493A0BB1-4245-4BCE-B80C-F64009D6812B}" destId="{1CF7839E-5161-444F-83C4-6937F510B378}" srcOrd="0" destOrd="0" presId="urn:microsoft.com/office/officeart/2005/8/layout/list1"/>
    <dgm:cxn modelId="{96358475-1551-48DD-BF2E-A974245BD7FD}" type="presOf" srcId="{EBD3164D-774F-4DDA-AE58-B228197D26D8}" destId="{0CF1BFE5-7F2A-4949-975D-8D2C7BCE11D0}" srcOrd="0" destOrd="0" presId="urn:microsoft.com/office/officeart/2005/8/layout/list1"/>
    <dgm:cxn modelId="{D5E57EA3-315B-4431-8DD0-8543744A4341}" type="presOf" srcId="{A89C4568-A367-4F4E-B98F-941EE4A0F257}" destId="{4D1756D7-EF7A-46F7-AAFE-CE37F5F95393}" srcOrd="1" destOrd="0" presId="urn:microsoft.com/office/officeart/2005/8/layout/list1"/>
    <dgm:cxn modelId="{CF5ABF94-28F5-4353-94AC-A0AEF7477F37}" type="presParOf" srcId="{1CF7839E-5161-444F-83C4-6937F510B378}" destId="{8A8E63EB-D77A-4444-AED9-03D42981AE58}" srcOrd="0" destOrd="0" presId="urn:microsoft.com/office/officeart/2005/8/layout/list1"/>
    <dgm:cxn modelId="{EECF348A-619E-4A34-AAAF-C8864E6971C6}" type="presParOf" srcId="{8A8E63EB-D77A-4444-AED9-03D42981AE58}" destId="{3664813D-D99E-4308-B297-1EA543B9C72D}" srcOrd="0" destOrd="0" presId="urn:microsoft.com/office/officeart/2005/8/layout/list1"/>
    <dgm:cxn modelId="{70897001-30F8-4A5A-B655-2A618173D678}" type="presParOf" srcId="{8A8E63EB-D77A-4444-AED9-03D42981AE58}" destId="{4D1756D7-EF7A-46F7-AAFE-CE37F5F95393}" srcOrd="1" destOrd="0" presId="urn:microsoft.com/office/officeart/2005/8/layout/list1"/>
    <dgm:cxn modelId="{7FDDCA6A-4B12-40AA-99DC-ABE9F265A52C}" type="presParOf" srcId="{1CF7839E-5161-444F-83C4-6937F510B378}" destId="{72E5BA59-F879-436C-872C-2AC013E6AC67}" srcOrd="1" destOrd="0" presId="urn:microsoft.com/office/officeart/2005/8/layout/list1"/>
    <dgm:cxn modelId="{0CBF6AA0-06B9-4693-AF5E-F6FB106B9A94}" type="presParOf" srcId="{1CF7839E-5161-444F-83C4-6937F510B378}" destId="{0CF1BFE5-7F2A-4949-975D-8D2C7BCE11D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D422B1-D51E-445C-AB90-4E264074751C}" type="doc">
      <dgm:prSet loTypeId="urn:microsoft.com/office/officeart/2005/8/layout/process1" loCatId="process" qsTypeId="urn:microsoft.com/office/officeart/2005/8/quickstyle/simple3" qsCatId="simple" csTypeId="urn:microsoft.com/office/officeart/2005/8/colors/accent4_2" csCatId="accent4"/>
      <dgm:spPr/>
      <dgm:t>
        <a:bodyPr/>
        <a:lstStyle/>
        <a:p>
          <a:endParaRPr lang="en-US"/>
        </a:p>
      </dgm:t>
    </dgm:pt>
    <dgm:pt modelId="{45D6A337-886B-42C9-8F76-5D8E0E52B528}">
      <dgm:prSet/>
      <dgm:spPr/>
      <dgm:t>
        <a:bodyPr/>
        <a:lstStyle/>
        <a:p>
          <a:r>
            <a:rPr lang="en-US"/>
            <a:t>This week, we will use an in-browser environment</a:t>
          </a:r>
        </a:p>
      </dgm:t>
    </dgm:pt>
    <dgm:pt modelId="{533DC1F7-7DBC-4412-9156-CE7C28254878}" type="parTrans" cxnId="{6987B73B-3017-4156-BEA6-DEF5A8A4E5A4}">
      <dgm:prSet/>
      <dgm:spPr/>
      <dgm:t>
        <a:bodyPr/>
        <a:lstStyle/>
        <a:p>
          <a:endParaRPr lang="en-US"/>
        </a:p>
      </dgm:t>
    </dgm:pt>
    <dgm:pt modelId="{F9700F53-F07B-4E88-A763-FC111A574380}" type="sibTrans" cxnId="{6987B73B-3017-4156-BEA6-DEF5A8A4E5A4}">
      <dgm:prSet/>
      <dgm:spPr/>
      <dgm:t>
        <a:bodyPr/>
        <a:lstStyle/>
        <a:p>
          <a:endParaRPr lang="en-US"/>
        </a:p>
      </dgm:t>
    </dgm:pt>
    <dgm:pt modelId="{16405D80-616F-447F-8242-32B2BE8B7367}">
      <dgm:prSet/>
      <dgm:spPr/>
      <dgm:t>
        <a:bodyPr/>
        <a:lstStyle/>
        <a:p>
          <a:r>
            <a:rPr lang="en-US">
              <a:hlinkClick xmlns:r="http://schemas.openxmlformats.org/officeDocument/2006/relationships" r:id="rId1"/>
            </a:rPr>
            <a:t>https://repl.it/languages/python3</a:t>
          </a:r>
          <a:r>
            <a:rPr lang="en-US"/>
            <a:t> (or google “repl python 3”)</a:t>
          </a:r>
        </a:p>
      </dgm:t>
    </dgm:pt>
    <dgm:pt modelId="{99C4D1EC-2A88-4FB7-B147-426C69A59FF4}" type="parTrans" cxnId="{1FD7E374-88A4-499E-82B4-E59B8495515E}">
      <dgm:prSet/>
      <dgm:spPr/>
      <dgm:t>
        <a:bodyPr/>
        <a:lstStyle/>
        <a:p>
          <a:endParaRPr lang="en-US"/>
        </a:p>
      </dgm:t>
    </dgm:pt>
    <dgm:pt modelId="{50497687-DD77-4E0A-A372-37554678C829}" type="sibTrans" cxnId="{1FD7E374-88A4-499E-82B4-E59B8495515E}">
      <dgm:prSet/>
      <dgm:spPr/>
      <dgm:t>
        <a:bodyPr/>
        <a:lstStyle/>
        <a:p>
          <a:endParaRPr lang="en-US"/>
        </a:p>
      </dgm:t>
    </dgm:pt>
    <dgm:pt modelId="{2F641782-2199-4F67-B344-508E812D0E3E}">
      <dgm:prSet/>
      <dgm:spPr/>
      <dgm:t>
        <a:bodyPr/>
        <a:lstStyle/>
        <a:p>
          <a:r>
            <a:rPr lang="en-US"/>
            <a:t>Type your code in the left side, then click “run” and any output will be shown on the right</a:t>
          </a:r>
        </a:p>
      </dgm:t>
    </dgm:pt>
    <dgm:pt modelId="{A9B2F05C-69C8-4773-B065-6F2979D9C92C}" type="parTrans" cxnId="{C7695C4C-53A9-4317-A002-68A15C3CD07C}">
      <dgm:prSet/>
      <dgm:spPr/>
      <dgm:t>
        <a:bodyPr/>
        <a:lstStyle/>
        <a:p>
          <a:endParaRPr lang="en-US"/>
        </a:p>
      </dgm:t>
    </dgm:pt>
    <dgm:pt modelId="{4B831A4A-34B2-4745-AA99-CECDB6D51AF2}" type="sibTrans" cxnId="{C7695C4C-53A9-4317-A002-68A15C3CD07C}">
      <dgm:prSet/>
      <dgm:spPr/>
      <dgm:t>
        <a:bodyPr/>
        <a:lstStyle/>
        <a:p>
          <a:endParaRPr lang="en-US"/>
        </a:p>
      </dgm:t>
    </dgm:pt>
    <dgm:pt modelId="{823CC57D-C337-4CB6-9BBE-8CAF4CF21F4A}" type="pres">
      <dgm:prSet presAssocID="{0AD422B1-D51E-445C-AB90-4E264074751C}" presName="Name0" presStyleCnt="0">
        <dgm:presLayoutVars>
          <dgm:dir/>
          <dgm:resizeHandles val="exact"/>
        </dgm:presLayoutVars>
      </dgm:prSet>
      <dgm:spPr/>
    </dgm:pt>
    <dgm:pt modelId="{671AACB6-5D4E-4C53-B74B-6FA5F34609E5}" type="pres">
      <dgm:prSet presAssocID="{45D6A337-886B-42C9-8F76-5D8E0E52B528}" presName="node" presStyleLbl="node1" presStyleIdx="0" presStyleCnt="2">
        <dgm:presLayoutVars>
          <dgm:bulletEnabled val="1"/>
        </dgm:presLayoutVars>
      </dgm:prSet>
      <dgm:spPr/>
    </dgm:pt>
    <dgm:pt modelId="{F785A72D-B919-4B9D-81CD-AC042A51EDBB}" type="pres">
      <dgm:prSet presAssocID="{F9700F53-F07B-4E88-A763-FC111A574380}" presName="sibTrans" presStyleLbl="sibTrans2D1" presStyleIdx="0" presStyleCnt="1"/>
      <dgm:spPr/>
    </dgm:pt>
    <dgm:pt modelId="{B80C61D3-9ECE-4603-8295-A6F82C24E6C9}" type="pres">
      <dgm:prSet presAssocID="{F9700F53-F07B-4E88-A763-FC111A574380}" presName="connectorText" presStyleLbl="sibTrans2D1" presStyleIdx="0" presStyleCnt="1"/>
      <dgm:spPr/>
    </dgm:pt>
    <dgm:pt modelId="{3F1492F8-5465-49CB-9CEE-B60E23407157}" type="pres">
      <dgm:prSet presAssocID="{2F641782-2199-4F67-B344-508E812D0E3E}" presName="node" presStyleLbl="node1" presStyleIdx="1" presStyleCnt="2">
        <dgm:presLayoutVars>
          <dgm:bulletEnabled val="1"/>
        </dgm:presLayoutVars>
      </dgm:prSet>
      <dgm:spPr/>
    </dgm:pt>
  </dgm:ptLst>
  <dgm:cxnLst>
    <dgm:cxn modelId="{8FFA2F35-6AA9-44EF-8D7A-C01F04132E7E}" type="presOf" srcId="{2F641782-2199-4F67-B344-508E812D0E3E}" destId="{3F1492F8-5465-49CB-9CEE-B60E23407157}" srcOrd="0" destOrd="0" presId="urn:microsoft.com/office/officeart/2005/8/layout/process1"/>
    <dgm:cxn modelId="{6987B73B-3017-4156-BEA6-DEF5A8A4E5A4}" srcId="{0AD422B1-D51E-445C-AB90-4E264074751C}" destId="{45D6A337-886B-42C9-8F76-5D8E0E52B528}" srcOrd="0" destOrd="0" parTransId="{533DC1F7-7DBC-4412-9156-CE7C28254878}" sibTransId="{F9700F53-F07B-4E88-A763-FC111A574380}"/>
    <dgm:cxn modelId="{C7695C4C-53A9-4317-A002-68A15C3CD07C}" srcId="{0AD422B1-D51E-445C-AB90-4E264074751C}" destId="{2F641782-2199-4F67-B344-508E812D0E3E}" srcOrd="1" destOrd="0" parTransId="{A9B2F05C-69C8-4773-B065-6F2979D9C92C}" sibTransId="{4B831A4A-34B2-4745-AA99-CECDB6D51AF2}"/>
    <dgm:cxn modelId="{D8262D50-CC9B-4FE4-9B5D-7E061D4D65BD}" type="presOf" srcId="{45D6A337-886B-42C9-8F76-5D8E0E52B528}" destId="{671AACB6-5D4E-4C53-B74B-6FA5F34609E5}" srcOrd="0" destOrd="0" presId="urn:microsoft.com/office/officeart/2005/8/layout/process1"/>
    <dgm:cxn modelId="{1FD7E374-88A4-499E-82B4-E59B8495515E}" srcId="{45D6A337-886B-42C9-8F76-5D8E0E52B528}" destId="{16405D80-616F-447F-8242-32B2BE8B7367}" srcOrd="0" destOrd="0" parTransId="{99C4D1EC-2A88-4FB7-B147-426C69A59FF4}" sibTransId="{50497687-DD77-4E0A-A372-37554678C829}"/>
    <dgm:cxn modelId="{EBEA8076-DA0B-4DAF-B7BF-F14383FBEBDF}" type="presOf" srcId="{16405D80-616F-447F-8242-32B2BE8B7367}" destId="{671AACB6-5D4E-4C53-B74B-6FA5F34609E5}" srcOrd="0" destOrd="1" presId="urn:microsoft.com/office/officeart/2005/8/layout/process1"/>
    <dgm:cxn modelId="{12466888-2AD4-42EC-B98E-0C2E95EB58D2}" type="presOf" srcId="{F9700F53-F07B-4E88-A763-FC111A574380}" destId="{F785A72D-B919-4B9D-81CD-AC042A51EDBB}" srcOrd="0" destOrd="0" presId="urn:microsoft.com/office/officeart/2005/8/layout/process1"/>
    <dgm:cxn modelId="{BE832D9B-C1E0-49C8-A39E-6CC211501E4B}" type="presOf" srcId="{F9700F53-F07B-4E88-A763-FC111A574380}" destId="{B80C61D3-9ECE-4603-8295-A6F82C24E6C9}" srcOrd="1" destOrd="0" presId="urn:microsoft.com/office/officeart/2005/8/layout/process1"/>
    <dgm:cxn modelId="{61A31AE4-0889-4167-9925-64F84093ADF8}" type="presOf" srcId="{0AD422B1-D51E-445C-AB90-4E264074751C}" destId="{823CC57D-C337-4CB6-9BBE-8CAF4CF21F4A}" srcOrd="0" destOrd="0" presId="urn:microsoft.com/office/officeart/2005/8/layout/process1"/>
    <dgm:cxn modelId="{CE655621-8556-47AE-8D7C-83650BDD021B}" type="presParOf" srcId="{823CC57D-C337-4CB6-9BBE-8CAF4CF21F4A}" destId="{671AACB6-5D4E-4C53-B74B-6FA5F34609E5}" srcOrd="0" destOrd="0" presId="urn:microsoft.com/office/officeart/2005/8/layout/process1"/>
    <dgm:cxn modelId="{595C92A2-0735-4222-BFDC-CA186B5697F3}" type="presParOf" srcId="{823CC57D-C337-4CB6-9BBE-8CAF4CF21F4A}" destId="{F785A72D-B919-4B9D-81CD-AC042A51EDBB}" srcOrd="1" destOrd="0" presId="urn:microsoft.com/office/officeart/2005/8/layout/process1"/>
    <dgm:cxn modelId="{81548BA6-EC8E-4599-A191-1301489D6533}" type="presParOf" srcId="{F785A72D-B919-4B9D-81CD-AC042A51EDBB}" destId="{B80C61D3-9ECE-4603-8295-A6F82C24E6C9}" srcOrd="0" destOrd="0" presId="urn:microsoft.com/office/officeart/2005/8/layout/process1"/>
    <dgm:cxn modelId="{B1EE2067-B168-491D-952D-EC9E1C6E3D63}" type="presParOf" srcId="{823CC57D-C337-4CB6-9BBE-8CAF4CF21F4A}" destId="{3F1492F8-5465-49CB-9CEE-B60E2340715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3EC3DD-5B0E-4E48-9402-85E1C44E0D96}"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BF75127F-4A35-488E-9AE4-AEC245BBCC1A}">
      <dgm:prSet/>
      <dgm:spPr/>
      <dgm:t>
        <a:bodyPr/>
        <a:lstStyle/>
        <a:p>
          <a:r>
            <a:rPr lang="en-US" dirty="0"/>
            <a:t>After this class, and before next week, install </a:t>
          </a:r>
          <a:r>
            <a:rPr lang="en-US" b="1" dirty="0"/>
            <a:t>Python 3.2</a:t>
          </a:r>
          <a:endParaRPr lang="en-US" dirty="0"/>
        </a:p>
      </dgm:t>
    </dgm:pt>
    <dgm:pt modelId="{BE37EB94-257C-457D-A17A-9C95C35EB2F8}" type="parTrans" cxnId="{2DBDE8D4-474F-4FD9-BD13-F2BE8F519675}">
      <dgm:prSet/>
      <dgm:spPr/>
      <dgm:t>
        <a:bodyPr/>
        <a:lstStyle/>
        <a:p>
          <a:endParaRPr lang="en-US"/>
        </a:p>
      </dgm:t>
    </dgm:pt>
    <dgm:pt modelId="{8B175B7A-41F8-4688-A5F3-C9D2A6E8C1BD}" type="sibTrans" cxnId="{2DBDE8D4-474F-4FD9-BD13-F2BE8F519675}">
      <dgm:prSet/>
      <dgm:spPr/>
      <dgm:t>
        <a:bodyPr/>
        <a:lstStyle/>
        <a:p>
          <a:endParaRPr lang="en-US"/>
        </a:p>
      </dgm:t>
    </dgm:pt>
    <dgm:pt modelId="{B77105D4-FB2C-4C25-8BE7-F88AA1DC0DE6}">
      <dgm:prSet/>
      <dgm:spPr/>
      <dgm:t>
        <a:bodyPr/>
        <a:lstStyle/>
        <a:p>
          <a:r>
            <a:rPr lang="en-US" dirty="0"/>
            <a:t>Instructions here:</a:t>
          </a:r>
          <a:endParaRPr lang="en-US" dirty="0">
            <a:solidFill>
              <a:schemeClr val="accent2"/>
            </a:solidFill>
          </a:endParaRPr>
        </a:p>
      </dgm:t>
    </dgm:pt>
    <dgm:pt modelId="{259311D6-B21C-4BCE-9D05-865DD6ECCB48}" type="parTrans" cxnId="{9454583A-1602-47AD-A259-12CE8BE125BE}">
      <dgm:prSet/>
      <dgm:spPr/>
      <dgm:t>
        <a:bodyPr/>
        <a:lstStyle/>
        <a:p>
          <a:endParaRPr lang="en-US"/>
        </a:p>
      </dgm:t>
    </dgm:pt>
    <dgm:pt modelId="{105E0C7C-9883-4C56-A7A6-3330A9221CC2}" type="sibTrans" cxnId="{9454583A-1602-47AD-A259-12CE8BE125BE}">
      <dgm:prSet/>
      <dgm:spPr/>
      <dgm:t>
        <a:bodyPr/>
        <a:lstStyle/>
        <a:p>
          <a:endParaRPr lang="en-US"/>
        </a:p>
      </dgm:t>
    </dgm:pt>
    <dgm:pt modelId="{9771264B-DFA0-48E1-B4A7-956DDCE2B06F}">
      <dgm:prSet/>
      <dgm:spPr/>
      <dgm:t>
        <a:bodyPr/>
        <a:lstStyle/>
        <a:p>
          <a:r>
            <a:rPr lang="en-US" dirty="0"/>
            <a:t>Python 3.2 will come with Idle, which is an “integrated development environment” (IDE)</a:t>
          </a:r>
        </a:p>
      </dgm:t>
    </dgm:pt>
    <dgm:pt modelId="{5683B9B9-C27E-4544-891A-7BDEC079EED4}" type="parTrans" cxnId="{13CD5207-B9AD-4A2A-B15E-685306EB89F1}">
      <dgm:prSet/>
      <dgm:spPr/>
      <dgm:t>
        <a:bodyPr/>
        <a:lstStyle/>
        <a:p>
          <a:endParaRPr lang="en-US"/>
        </a:p>
      </dgm:t>
    </dgm:pt>
    <dgm:pt modelId="{DB50D6C7-11DD-4D26-9398-BCF299C6C5A2}" type="sibTrans" cxnId="{13CD5207-B9AD-4A2A-B15E-685306EB89F1}">
      <dgm:prSet/>
      <dgm:spPr/>
      <dgm:t>
        <a:bodyPr/>
        <a:lstStyle/>
        <a:p>
          <a:endParaRPr lang="en-US"/>
        </a:p>
      </dgm:t>
    </dgm:pt>
    <dgm:pt modelId="{BB79C21B-7772-4CD8-8B79-6CB6B1CE0F47}">
      <dgm:prSet/>
      <dgm:spPr/>
      <dgm:t>
        <a:bodyPr/>
        <a:lstStyle/>
        <a:p>
          <a:r>
            <a:rPr lang="en-US"/>
            <a:t>We will go over using Idle next week</a:t>
          </a:r>
        </a:p>
      </dgm:t>
    </dgm:pt>
    <dgm:pt modelId="{9B5D7C93-4966-4AF9-B123-930DEFBB70CF}" type="parTrans" cxnId="{4E1274CE-9D4E-4481-93B6-5FF2F72509BC}">
      <dgm:prSet/>
      <dgm:spPr/>
      <dgm:t>
        <a:bodyPr/>
        <a:lstStyle/>
        <a:p>
          <a:endParaRPr lang="en-US"/>
        </a:p>
      </dgm:t>
    </dgm:pt>
    <dgm:pt modelId="{6271276F-7EE9-427D-A6C7-DC88010278AA}" type="sibTrans" cxnId="{4E1274CE-9D4E-4481-93B6-5FF2F72509BC}">
      <dgm:prSet/>
      <dgm:spPr/>
      <dgm:t>
        <a:bodyPr/>
        <a:lstStyle/>
        <a:p>
          <a:endParaRPr lang="en-US"/>
        </a:p>
      </dgm:t>
    </dgm:pt>
    <dgm:pt modelId="{C30244D6-B3E6-428D-9498-73BFC52D1920}">
      <dgm:prSet/>
      <dgm:spPr/>
      <dgm:t>
        <a:bodyPr/>
        <a:lstStyle/>
        <a:p>
          <a:r>
            <a:rPr lang="en-US"/>
            <a:t>An IDE is a software that lets you type, compile, run, and debug your code</a:t>
          </a:r>
        </a:p>
      </dgm:t>
    </dgm:pt>
    <dgm:pt modelId="{0F0C5209-3A5F-4CE8-B2E5-D624C91C7074}" type="parTrans" cxnId="{88BC3321-74EC-459C-8AF1-C67A833104B2}">
      <dgm:prSet/>
      <dgm:spPr/>
      <dgm:t>
        <a:bodyPr/>
        <a:lstStyle/>
        <a:p>
          <a:endParaRPr lang="en-US"/>
        </a:p>
      </dgm:t>
    </dgm:pt>
    <dgm:pt modelId="{7D69FDFA-E093-43BC-AA52-6F6BAF59E35A}" type="sibTrans" cxnId="{88BC3321-74EC-459C-8AF1-C67A833104B2}">
      <dgm:prSet/>
      <dgm:spPr/>
      <dgm:t>
        <a:bodyPr/>
        <a:lstStyle/>
        <a:p>
          <a:endParaRPr lang="en-US"/>
        </a:p>
      </dgm:t>
    </dgm:pt>
    <dgm:pt modelId="{4E1A9ABB-92B4-40FD-AD9D-A8AEE68424F1}">
      <dgm:prSet/>
      <dgm:spPr/>
      <dgm:t>
        <a:bodyPr/>
        <a:lstStyle/>
        <a:p>
          <a:r>
            <a:rPr lang="en-US" b="1" u="sng" dirty="0">
              <a:solidFill>
                <a:schemeClr val="bg1"/>
              </a:solidFill>
            </a:rPr>
            <a:t>https://tinyurl.com/yb6fr32f</a:t>
          </a:r>
          <a:endParaRPr lang="en-US" dirty="0">
            <a:solidFill>
              <a:schemeClr val="bg1"/>
            </a:solidFill>
          </a:endParaRPr>
        </a:p>
      </dgm:t>
    </dgm:pt>
    <dgm:pt modelId="{608BC960-CD59-40AB-B351-8638E09BD625}" type="parTrans" cxnId="{6AC5195A-1852-4D1B-8115-82D9AFB95769}">
      <dgm:prSet/>
      <dgm:spPr/>
      <dgm:t>
        <a:bodyPr/>
        <a:lstStyle/>
        <a:p>
          <a:endParaRPr lang="en-US"/>
        </a:p>
      </dgm:t>
    </dgm:pt>
    <dgm:pt modelId="{839275B3-931E-49B2-B85B-84E79A125D8A}" type="sibTrans" cxnId="{6AC5195A-1852-4D1B-8115-82D9AFB95769}">
      <dgm:prSet/>
      <dgm:spPr/>
      <dgm:t>
        <a:bodyPr/>
        <a:lstStyle/>
        <a:p>
          <a:endParaRPr lang="en-US"/>
        </a:p>
      </dgm:t>
    </dgm:pt>
    <dgm:pt modelId="{FEF67F39-7CA6-47E0-8F01-E9342F860D8B}" type="pres">
      <dgm:prSet presAssocID="{303EC3DD-5B0E-4E48-9402-85E1C44E0D96}" presName="Name0" presStyleCnt="0">
        <dgm:presLayoutVars>
          <dgm:dir/>
          <dgm:animLvl val="lvl"/>
          <dgm:resizeHandles val="exact"/>
        </dgm:presLayoutVars>
      </dgm:prSet>
      <dgm:spPr/>
    </dgm:pt>
    <dgm:pt modelId="{57A77282-55A7-4A49-9077-86A0F2930EF6}" type="pres">
      <dgm:prSet presAssocID="{BF75127F-4A35-488E-9AE4-AEC245BBCC1A}" presName="linNode" presStyleCnt="0"/>
      <dgm:spPr/>
    </dgm:pt>
    <dgm:pt modelId="{84967CA4-9FC7-46D6-869D-7FC0547D9451}" type="pres">
      <dgm:prSet presAssocID="{BF75127F-4A35-488E-9AE4-AEC245BBCC1A}" presName="parentText" presStyleLbl="node1" presStyleIdx="0" presStyleCnt="2">
        <dgm:presLayoutVars>
          <dgm:chMax val="1"/>
          <dgm:bulletEnabled val="1"/>
        </dgm:presLayoutVars>
      </dgm:prSet>
      <dgm:spPr/>
    </dgm:pt>
    <dgm:pt modelId="{69EB796D-854C-48D3-BDAF-C4D378C739CD}" type="pres">
      <dgm:prSet presAssocID="{BF75127F-4A35-488E-9AE4-AEC245BBCC1A}" presName="descendantText" presStyleLbl="alignAccFollowNode1" presStyleIdx="0" presStyleCnt="2">
        <dgm:presLayoutVars>
          <dgm:bulletEnabled val="1"/>
        </dgm:presLayoutVars>
      </dgm:prSet>
      <dgm:spPr/>
    </dgm:pt>
    <dgm:pt modelId="{DEF05AE0-4827-496B-8246-F4A0E380F896}" type="pres">
      <dgm:prSet presAssocID="{8B175B7A-41F8-4688-A5F3-C9D2A6E8C1BD}" presName="sp" presStyleCnt="0"/>
      <dgm:spPr/>
    </dgm:pt>
    <dgm:pt modelId="{D3FEF226-082E-49A2-8FE6-2C971DC50193}" type="pres">
      <dgm:prSet presAssocID="{9771264B-DFA0-48E1-B4A7-956DDCE2B06F}" presName="linNode" presStyleCnt="0"/>
      <dgm:spPr/>
    </dgm:pt>
    <dgm:pt modelId="{6E54A60E-89CC-45A5-8CAD-F45EDFAABA61}" type="pres">
      <dgm:prSet presAssocID="{9771264B-DFA0-48E1-B4A7-956DDCE2B06F}" presName="parentText" presStyleLbl="node1" presStyleIdx="1" presStyleCnt="2">
        <dgm:presLayoutVars>
          <dgm:chMax val="1"/>
          <dgm:bulletEnabled val="1"/>
        </dgm:presLayoutVars>
      </dgm:prSet>
      <dgm:spPr/>
    </dgm:pt>
    <dgm:pt modelId="{273F5341-BCBB-4580-B839-D8559673921C}" type="pres">
      <dgm:prSet presAssocID="{9771264B-DFA0-48E1-B4A7-956DDCE2B06F}" presName="descendantText" presStyleLbl="alignAccFollowNode1" presStyleIdx="1" presStyleCnt="2">
        <dgm:presLayoutVars>
          <dgm:bulletEnabled val="1"/>
        </dgm:presLayoutVars>
      </dgm:prSet>
      <dgm:spPr/>
    </dgm:pt>
  </dgm:ptLst>
  <dgm:cxnLst>
    <dgm:cxn modelId="{13CD5207-B9AD-4A2A-B15E-685306EB89F1}" srcId="{303EC3DD-5B0E-4E48-9402-85E1C44E0D96}" destId="{9771264B-DFA0-48E1-B4A7-956DDCE2B06F}" srcOrd="1" destOrd="0" parTransId="{5683B9B9-C27E-4544-891A-7BDEC079EED4}" sibTransId="{DB50D6C7-11DD-4D26-9398-BCF299C6C5A2}"/>
    <dgm:cxn modelId="{FB84C91B-1315-44B6-AC21-386758C85DCC}" type="presOf" srcId="{BB79C21B-7772-4CD8-8B79-6CB6B1CE0F47}" destId="{273F5341-BCBB-4580-B839-D8559673921C}" srcOrd="0" destOrd="0" presId="urn:microsoft.com/office/officeart/2005/8/layout/vList5"/>
    <dgm:cxn modelId="{88BC3321-74EC-459C-8AF1-C67A833104B2}" srcId="{9771264B-DFA0-48E1-B4A7-956DDCE2B06F}" destId="{C30244D6-B3E6-428D-9498-73BFC52D1920}" srcOrd="1" destOrd="0" parTransId="{0F0C5209-3A5F-4CE8-B2E5-D624C91C7074}" sibTransId="{7D69FDFA-E093-43BC-AA52-6F6BAF59E35A}"/>
    <dgm:cxn modelId="{73C00430-4018-4A73-B98C-252CCA6EF459}" type="presOf" srcId="{BF75127F-4A35-488E-9AE4-AEC245BBCC1A}" destId="{84967CA4-9FC7-46D6-869D-7FC0547D9451}" srcOrd="0" destOrd="0" presId="urn:microsoft.com/office/officeart/2005/8/layout/vList5"/>
    <dgm:cxn modelId="{A407AF36-F3F6-451A-9E83-6DFDB2B968EA}" type="presOf" srcId="{303EC3DD-5B0E-4E48-9402-85E1C44E0D96}" destId="{FEF67F39-7CA6-47E0-8F01-E9342F860D8B}" srcOrd="0" destOrd="0" presId="urn:microsoft.com/office/officeart/2005/8/layout/vList5"/>
    <dgm:cxn modelId="{9454583A-1602-47AD-A259-12CE8BE125BE}" srcId="{BF75127F-4A35-488E-9AE4-AEC245BBCC1A}" destId="{B77105D4-FB2C-4C25-8BE7-F88AA1DC0DE6}" srcOrd="0" destOrd="0" parTransId="{259311D6-B21C-4BCE-9D05-865DD6ECCB48}" sibTransId="{105E0C7C-9883-4C56-A7A6-3330A9221CC2}"/>
    <dgm:cxn modelId="{D3842057-2135-49F9-8C1D-3E40BA0BCFC7}" type="presOf" srcId="{C30244D6-B3E6-428D-9498-73BFC52D1920}" destId="{273F5341-BCBB-4580-B839-D8559673921C}" srcOrd="0" destOrd="1" presId="urn:microsoft.com/office/officeart/2005/8/layout/vList5"/>
    <dgm:cxn modelId="{25C3D457-7130-4C39-A5CB-4DEBE5DD7036}" type="presOf" srcId="{4E1A9ABB-92B4-40FD-AD9D-A8AEE68424F1}" destId="{69EB796D-854C-48D3-BDAF-C4D378C739CD}" srcOrd="0" destOrd="1" presId="urn:microsoft.com/office/officeart/2005/8/layout/vList5"/>
    <dgm:cxn modelId="{6AC5195A-1852-4D1B-8115-82D9AFB95769}" srcId="{BF75127F-4A35-488E-9AE4-AEC245BBCC1A}" destId="{4E1A9ABB-92B4-40FD-AD9D-A8AEE68424F1}" srcOrd="1" destOrd="0" parTransId="{608BC960-CD59-40AB-B351-8638E09BD625}" sibTransId="{839275B3-931E-49B2-B85B-84E79A125D8A}"/>
    <dgm:cxn modelId="{3E1973AB-E29B-41F5-A351-A7ED05EECAFF}" type="presOf" srcId="{B77105D4-FB2C-4C25-8BE7-F88AA1DC0DE6}" destId="{69EB796D-854C-48D3-BDAF-C4D378C739CD}" srcOrd="0" destOrd="0" presId="urn:microsoft.com/office/officeart/2005/8/layout/vList5"/>
    <dgm:cxn modelId="{4E1274CE-9D4E-4481-93B6-5FF2F72509BC}" srcId="{9771264B-DFA0-48E1-B4A7-956DDCE2B06F}" destId="{BB79C21B-7772-4CD8-8B79-6CB6B1CE0F47}" srcOrd="0" destOrd="0" parTransId="{9B5D7C93-4966-4AF9-B123-930DEFBB70CF}" sibTransId="{6271276F-7EE9-427D-A6C7-DC88010278AA}"/>
    <dgm:cxn modelId="{2DBDE8D4-474F-4FD9-BD13-F2BE8F519675}" srcId="{303EC3DD-5B0E-4E48-9402-85E1C44E0D96}" destId="{BF75127F-4A35-488E-9AE4-AEC245BBCC1A}" srcOrd="0" destOrd="0" parTransId="{BE37EB94-257C-457D-A17A-9C95C35EB2F8}" sibTransId="{8B175B7A-41F8-4688-A5F3-C9D2A6E8C1BD}"/>
    <dgm:cxn modelId="{B88C6AE3-1120-49E4-A4FF-3645DEA08F12}" type="presOf" srcId="{9771264B-DFA0-48E1-B4A7-956DDCE2B06F}" destId="{6E54A60E-89CC-45A5-8CAD-F45EDFAABA61}" srcOrd="0" destOrd="0" presId="urn:microsoft.com/office/officeart/2005/8/layout/vList5"/>
    <dgm:cxn modelId="{719641EC-5F6A-429C-8074-E52C16202084}" type="presParOf" srcId="{FEF67F39-7CA6-47E0-8F01-E9342F860D8B}" destId="{57A77282-55A7-4A49-9077-86A0F2930EF6}" srcOrd="0" destOrd="0" presId="urn:microsoft.com/office/officeart/2005/8/layout/vList5"/>
    <dgm:cxn modelId="{D8FCC0D3-C8CC-4C93-9595-823B218E0D07}" type="presParOf" srcId="{57A77282-55A7-4A49-9077-86A0F2930EF6}" destId="{84967CA4-9FC7-46D6-869D-7FC0547D9451}" srcOrd="0" destOrd="0" presId="urn:microsoft.com/office/officeart/2005/8/layout/vList5"/>
    <dgm:cxn modelId="{CB471EFB-AE55-4757-B137-748AC9EDFDD4}" type="presParOf" srcId="{57A77282-55A7-4A49-9077-86A0F2930EF6}" destId="{69EB796D-854C-48D3-BDAF-C4D378C739CD}" srcOrd="1" destOrd="0" presId="urn:microsoft.com/office/officeart/2005/8/layout/vList5"/>
    <dgm:cxn modelId="{0C56B474-28CB-4C4D-B907-F97D8824A2FB}" type="presParOf" srcId="{FEF67F39-7CA6-47E0-8F01-E9342F860D8B}" destId="{DEF05AE0-4827-496B-8246-F4A0E380F896}" srcOrd="1" destOrd="0" presId="urn:microsoft.com/office/officeart/2005/8/layout/vList5"/>
    <dgm:cxn modelId="{F324CE73-A86C-440F-8120-B1D4EB38A985}" type="presParOf" srcId="{FEF67F39-7CA6-47E0-8F01-E9342F860D8B}" destId="{D3FEF226-082E-49A2-8FE6-2C971DC50193}" srcOrd="2" destOrd="0" presId="urn:microsoft.com/office/officeart/2005/8/layout/vList5"/>
    <dgm:cxn modelId="{8624D27B-CBD6-4017-B81E-61DDC4BD8F06}" type="presParOf" srcId="{D3FEF226-082E-49A2-8FE6-2C971DC50193}" destId="{6E54A60E-89CC-45A5-8CAD-F45EDFAABA61}" srcOrd="0" destOrd="0" presId="urn:microsoft.com/office/officeart/2005/8/layout/vList5"/>
    <dgm:cxn modelId="{E3D850FD-315E-491F-A117-A6BD8FE4B6E7}" type="presParOf" srcId="{D3FEF226-082E-49A2-8FE6-2C971DC50193}" destId="{273F5341-BCBB-4580-B839-D8559673921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17F959-14A8-48C2-AFC4-96EC9A976E3E}" type="doc">
      <dgm:prSet loTypeId="urn:microsoft.com/office/officeart/2016/7/layout/VerticalHollowActionList" loCatId="List" qsTypeId="urn:microsoft.com/office/officeart/2005/8/quickstyle/simple3" qsCatId="simple" csTypeId="urn:microsoft.com/office/officeart/2005/8/colors/colorful2" csCatId="colorful" phldr="1"/>
      <dgm:spPr/>
      <dgm:t>
        <a:bodyPr/>
        <a:lstStyle/>
        <a:p>
          <a:endParaRPr lang="en-US"/>
        </a:p>
      </dgm:t>
    </dgm:pt>
    <dgm:pt modelId="{337279AA-9768-43FD-94FD-F6DD00D20520}">
      <dgm:prSet/>
      <dgm:spPr/>
      <dgm:t>
        <a:bodyPr/>
        <a:lstStyle/>
        <a:p>
          <a:r>
            <a:rPr lang="en-US" dirty="0"/>
            <a:t>I/O</a:t>
          </a:r>
        </a:p>
      </dgm:t>
    </dgm:pt>
    <dgm:pt modelId="{6DCDDCF2-A7A7-4B31-9D55-675F5158761E}" type="parTrans" cxnId="{9C758AE5-77BF-4FF4-A35D-9782B2667864}">
      <dgm:prSet/>
      <dgm:spPr/>
      <dgm:t>
        <a:bodyPr/>
        <a:lstStyle/>
        <a:p>
          <a:endParaRPr lang="en-US"/>
        </a:p>
      </dgm:t>
    </dgm:pt>
    <dgm:pt modelId="{012C0E1B-339C-4DFB-9CCF-6457D4BD0035}" type="sibTrans" cxnId="{9C758AE5-77BF-4FF4-A35D-9782B2667864}">
      <dgm:prSet/>
      <dgm:spPr/>
      <dgm:t>
        <a:bodyPr/>
        <a:lstStyle/>
        <a:p>
          <a:endParaRPr lang="en-US"/>
        </a:p>
      </dgm:t>
    </dgm:pt>
    <dgm:pt modelId="{D15171F7-8F2C-4922-9ED6-C1ABCCBEB771}">
      <dgm:prSet/>
      <dgm:spPr/>
      <dgm:t>
        <a:bodyPr/>
        <a:lstStyle/>
        <a:p>
          <a:r>
            <a:rPr lang="en-US" dirty="0"/>
            <a:t>input/output</a:t>
          </a:r>
        </a:p>
      </dgm:t>
    </dgm:pt>
    <dgm:pt modelId="{9B519D21-C4F5-4E4D-8BD5-34BD5B20F5CA}" type="parTrans" cxnId="{DE92597F-29CD-41E6-96A7-4E0A301CCB6F}">
      <dgm:prSet/>
      <dgm:spPr/>
      <dgm:t>
        <a:bodyPr/>
        <a:lstStyle/>
        <a:p>
          <a:endParaRPr lang="en-US"/>
        </a:p>
      </dgm:t>
    </dgm:pt>
    <dgm:pt modelId="{31BDF2B0-7F34-4F59-9D11-059BD0A95273}" type="sibTrans" cxnId="{DE92597F-29CD-41E6-96A7-4E0A301CCB6F}">
      <dgm:prSet/>
      <dgm:spPr/>
      <dgm:t>
        <a:bodyPr/>
        <a:lstStyle/>
        <a:p>
          <a:endParaRPr lang="en-US"/>
        </a:p>
      </dgm:t>
    </dgm:pt>
    <dgm:pt modelId="{17CFD60B-C607-450B-8D38-2F54AD7ADE14}">
      <dgm:prSet/>
      <dgm:spPr/>
      <dgm:t>
        <a:bodyPr/>
        <a:lstStyle/>
        <a:p>
          <a:r>
            <a:rPr lang="en-US" dirty="0"/>
            <a:t>Input devices</a:t>
          </a:r>
        </a:p>
      </dgm:t>
    </dgm:pt>
    <dgm:pt modelId="{69E150B9-2E33-4EB6-8280-3835957368BC}" type="parTrans" cxnId="{A76C7455-ADEB-4F62-9569-4114AEC72CB8}">
      <dgm:prSet/>
      <dgm:spPr/>
      <dgm:t>
        <a:bodyPr/>
        <a:lstStyle/>
        <a:p>
          <a:endParaRPr lang="en-US"/>
        </a:p>
      </dgm:t>
    </dgm:pt>
    <dgm:pt modelId="{768C23F8-B954-48D1-80A7-478E57A00EC6}" type="sibTrans" cxnId="{A76C7455-ADEB-4F62-9569-4114AEC72CB8}">
      <dgm:prSet/>
      <dgm:spPr/>
      <dgm:t>
        <a:bodyPr/>
        <a:lstStyle/>
        <a:p>
          <a:endParaRPr lang="en-US"/>
        </a:p>
      </dgm:t>
    </dgm:pt>
    <dgm:pt modelId="{2CA5AADC-8D08-4F11-9261-F52D6E83889C}">
      <dgm:prSet/>
      <dgm:spPr/>
      <dgm:t>
        <a:bodyPr/>
        <a:lstStyle/>
        <a:p>
          <a:r>
            <a:rPr lang="en-US" dirty="0"/>
            <a:t>keyboard, mouse</a:t>
          </a:r>
        </a:p>
      </dgm:t>
    </dgm:pt>
    <dgm:pt modelId="{6287F884-9FE4-4966-B153-4C9945813D92}" type="parTrans" cxnId="{EB23156A-E149-4896-ADE4-EA1631C05CC1}">
      <dgm:prSet/>
      <dgm:spPr/>
      <dgm:t>
        <a:bodyPr/>
        <a:lstStyle/>
        <a:p>
          <a:endParaRPr lang="en-US"/>
        </a:p>
      </dgm:t>
    </dgm:pt>
    <dgm:pt modelId="{D8053D93-2046-49AB-9BAE-A68C94A4057C}" type="sibTrans" cxnId="{EB23156A-E149-4896-ADE4-EA1631C05CC1}">
      <dgm:prSet/>
      <dgm:spPr/>
      <dgm:t>
        <a:bodyPr/>
        <a:lstStyle/>
        <a:p>
          <a:endParaRPr lang="en-US"/>
        </a:p>
      </dgm:t>
    </dgm:pt>
    <dgm:pt modelId="{3907FDF6-A1E4-4F3E-9198-421238759260}">
      <dgm:prSet/>
      <dgm:spPr/>
      <dgm:t>
        <a:bodyPr/>
        <a:lstStyle/>
        <a:p>
          <a:r>
            <a:rPr lang="en-US" dirty="0"/>
            <a:t>Output devices</a:t>
          </a:r>
        </a:p>
      </dgm:t>
    </dgm:pt>
    <dgm:pt modelId="{31FF5BFD-FE47-4F59-9072-8409708B8FCA}" type="parTrans" cxnId="{27132BA0-A04E-4F8E-8B2A-CA565D2DEE45}">
      <dgm:prSet/>
      <dgm:spPr/>
      <dgm:t>
        <a:bodyPr/>
        <a:lstStyle/>
        <a:p>
          <a:endParaRPr lang="en-US"/>
        </a:p>
      </dgm:t>
    </dgm:pt>
    <dgm:pt modelId="{C08E957E-BC42-42E3-A89A-5F3D714DB09E}" type="sibTrans" cxnId="{27132BA0-A04E-4F8E-8B2A-CA565D2DEE45}">
      <dgm:prSet/>
      <dgm:spPr/>
      <dgm:t>
        <a:bodyPr/>
        <a:lstStyle/>
        <a:p>
          <a:endParaRPr lang="en-US"/>
        </a:p>
      </dgm:t>
    </dgm:pt>
    <dgm:pt modelId="{1741A7F2-9127-486C-A16F-AE3C8816A7C6}">
      <dgm:prSet/>
      <dgm:spPr/>
      <dgm:t>
        <a:bodyPr/>
        <a:lstStyle/>
        <a:p>
          <a:r>
            <a:rPr lang="en-US"/>
            <a:t>monitor, printer</a:t>
          </a:r>
        </a:p>
      </dgm:t>
    </dgm:pt>
    <dgm:pt modelId="{C7BBA80B-AC47-4043-84B8-304442453860}" type="parTrans" cxnId="{A85F5B47-F4FD-407A-B78E-1C5D61DAA07F}">
      <dgm:prSet/>
      <dgm:spPr/>
      <dgm:t>
        <a:bodyPr/>
        <a:lstStyle/>
        <a:p>
          <a:endParaRPr lang="en-US"/>
        </a:p>
      </dgm:t>
    </dgm:pt>
    <dgm:pt modelId="{15ADB26C-752F-4506-900F-F5145E89EC6D}" type="sibTrans" cxnId="{A85F5B47-F4FD-407A-B78E-1C5D61DAA07F}">
      <dgm:prSet/>
      <dgm:spPr/>
      <dgm:t>
        <a:bodyPr/>
        <a:lstStyle/>
        <a:p>
          <a:endParaRPr lang="en-US"/>
        </a:p>
      </dgm:t>
    </dgm:pt>
    <dgm:pt modelId="{B8DAAB4F-B77C-418F-84D8-7635F17B4FF4}" type="pres">
      <dgm:prSet presAssocID="{7917F959-14A8-48C2-AFC4-96EC9A976E3E}" presName="Name0" presStyleCnt="0">
        <dgm:presLayoutVars>
          <dgm:dir/>
          <dgm:animLvl val="lvl"/>
          <dgm:resizeHandles val="exact"/>
        </dgm:presLayoutVars>
      </dgm:prSet>
      <dgm:spPr/>
    </dgm:pt>
    <dgm:pt modelId="{B0907E6F-B0EC-4930-BB0D-70760C7FB450}" type="pres">
      <dgm:prSet presAssocID="{337279AA-9768-43FD-94FD-F6DD00D20520}" presName="linNode" presStyleCnt="0"/>
      <dgm:spPr/>
    </dgm:pt>
    <dgm:pt modelId="{A5B4E9A8-9512-43BD-B172-26285B416F55}" type="pres">
      <dgm:prSet presAssocID="{337279AA-9768-43FD-94FD-F6DD00D20520}" presName="parentText" presStyleLbl="solidFgAcc1" presStyleIdx="0" presStyleCnt="3">
        <dgm:presLayoutVars>
          <dgm:chMax val="1"/>
          <dgm:bulletEnabled/>
        </dgm:presLayoutVars>
      </dgm:prSet>
      <dgm:spPr/>
    </dgm:pt>
    <dgm:pt modelId="{B29D7DF4-DA44-439B-AE3A-6A40A5009116}" type="pres">
      <dgm:prSet presAssocID="{337279AA-9768-43FD-94FD-F6DD00D20520}" presName="descendantText" presStyleLbl="alignNode1" presStyleIdx="0" presStyleCnt="3">
        <dgm:presLayoutVars>
          <dgm:bulletEnabled/>
        </dgm:presLayoutVars>
      </dgm:prSet>
      <dgm:spPr/>
    </dgm:pt>
    <dgm:pt modelId="{1A549AB4-D158-48A4-BB79-CADD4FC88DA4}" type="pres">
      <dgm:prSet presAssocID="{012C0E1B-339C-4DFB-9CCF-6457D4BD0035}" presName="sp" presStyleCnt="0"/>
      <dgm:spPr/>
    </dgm:pt>
    <dgm:pt modelId="{349B9B3C-1E35-48EC-AB99-D40BACC00A3A}" type="pres">
      <dgm:prSet presAssocID="{17CFD60B-C607-450B-8D38-2F54AD7ADE14}" presName="linNode" presStyleCnt="0"/>
      <dgm:spPr/>
    </dgm:pt>
    <dgm:pt modelId="{E0E47EC1-DFBA-4335-9D25-2AB6C59DD018}" type="pres">
      <dgm:prSet presAssocID="{17CFD60B-C607-450B-8D38-2F54AD7ADE14}" presName="parentText" presStyleLbl="solidFgAcc1" presStyleIdx="1" presStyleCnt="3">
        <dgm:presLayoutVars>
          <dgm:chMax val="1"/>
          <dgm:bulletEnabled/>
        </dgm:presLayoutVars>
      </dgm:prSet>
      <dgm:spPr/>
    </dgm:pt>
    <dgm:pt modelId="{F9348D66-9FB2-47DB-A779-6384E3B69AB3}" type="pres">
      <dgm:prSet presAssocID="{17CFD60B-C607-450B-8D38-2F54AD7ADE14}" presName="descendantText" presStyleLbl="alignNode1" presStyleIdx="1" presStyleCnt="3">
        <dgm:presLayoutVars>
          <dgm:bulletEnabled/>
        </dgm:presLayoutVars>
      </dgm:prSet>
      <dgm:spPr/>
    </dgm:pt>
    <dgm:pt modelId="{EE7A76BF-3048-4826-BDCE-85EA1A028FE1}" type="pres">
      <dgm:prSet presAssocID="{768C23F8-B954-48D1-80A7-478E57A00EC6}" presName="sp" presStyleCnt="0"/>
      <dgm:spPr/>
    </dgm:pt>
    <dgm:pt modelId="{844E04A6-E517-4262-AB38-1844E0448B3E}" type="pres">
      <dgm:prSet presAssocID="{3907FDF6-A1E4-4F3E-9198-421238759260}" presName="linNode" presStyleCnt="0"/>
      <dgm:spPr/>
    </dgm:pt>
    <dgm:pt modelId="{F0645374-5726-4291-8490-98B800FE7344}" type="pres">
      <dgm:prSet presAssocID="{3907FDF6-A1E4-4F3E-9198-421238759260}" presName="parentText" presStyleLbl="solidFgAcc1" presStyleIdx="2" presStyleCnt="3">
        <dgm:presLayoutVars>
          <dgm:chMax val="1"/>
          <dgm:bulletEnabled/>
        </dgm:presLayoutVars>
      </dgm:prSet>
      <dgm:spPr/>
    </dgm:pt>
    <dgm:pt modelId="{CD3D8FC9-3D9A-489E-B2A2-D58B3F3D19F8}" type="pres">
      <dgm:prSet presAssocID="{3907FDF6-A1E4-4F3E-9198-421238759260}" presName="descendantText" presStyleLbl="alignNode1" presStyleIdx="2" presStyleCnt="3">
        <dgm:presLayoutVars>
          <dgm:bulletEnabled/>
        </dgm:presLayoutVars>
      </dgm:prSet>
      <dgm:spPr/>
    </dgm:pt>
  </dgm:ptLst>
  <dgm:cxnLst>
    <dgm:cxn modelId="{A85F5B47-F4FD-407A-B78E-1C5D61DAA07F}" srcId="{3907FDF6-A1E4-4F3E-9198-421238759260}" destId="{1741A7F2-9127-486C-A16F-AE3C8816A7C6}" srcOrd="0" destOrd="0" parTransId="{C7BBA80B-AC47-4043-84B8-304442453860}" sibTransId="{15ADB26C-752F-4506-900F-F5145E89EC6D}"/>
    <dgm:cxn modelId="{EB23156A-E149-4896-ADE4-EA1631C05CC1}" srcId="{17CFD60B-C607-450B-8D38-2F54AD7ADE14}" destId="{2CA5AADC-8D08-4F11-9261-F52D6E83889C}" srcOrd="0" destOrd="0" parTransId="{6287F884-9FE4-4966-B153-4C9945813D92}" sibTransId="{D8053D93-2046-49AB-9BAE-A68C94A4057C}"/>
    <dgm:cxn modelId="{D84E8E6C-6273-4EC6-96A0-24BDE30555BA}" type="presOf" srcId="{2CA5AADC-8D08-4F11-9261-F52D6E83889C}" destId="{F9348D66-9FB2-47DB-A779-6384E3B69AB3}" srcOrd="0" destOrd="0" presId="urn:microsoft.com/office/officeart/2016/7/layout/VerticalHollowActionList"/>
    <dgm:cxn modelId="{A76C7455-ADEB-4F62-9569-4114AEC72CB8}" srcId="{7917F959-14A8-48C2-AFC4-96EC9A976E3E}" destId="{17CFD60B-C607-450B-8D38-2F54AD7ADE14}" srcOrd="1" destOrd="0" parTransId="{69E150B9-2E33-4EB6-8280-3835957368BC}" sibTransId="{768C23F8-B954-48D1-80A7-478E57A00EC6}"/>
    <dgm:cxn modelId="{F2BE5D57-C603-474B-B68F-13BF90E364BE}" type="presOf" srcId="{D15171F7-8F2C-4922-9ED6-C1ABCCBEB771}" destId="{B29D7DF4-DA44-439B-AE3A-6A40A5009116}" srcOrd="0" destOrd="0" presId="urn:microsoft.com/office/officeart/2016/7/layout/VerticalHollowActionList"/>
    <dgm:cxn modelId="{DE92597F-29CD-41E6-96A7-4E0A301CCB6F}" srcId="{337279AA-9768-43FD-94FD-F6DD00D20520}" destId="{D15171F7-8F2C-4922-9ED6-C1ABCCBEB771}" srcOrd="0" destOrd="0" parTransId="{9B519D21-C4F5-4E4D-8BD5-34BD5B20F5CA}" sibTransId="{31BDF2B0-7F34-4F59-9D11-059BD0A95273}"/>
    <dgm:cxn modelId="{58F4028C-4FFA-41EF-8CE9-B5DCE79C4BC4}" type="presOf" srcId="{17CFD60B-C607-450B-8D38-2F54AD7ADE14}" destId="{E0E47EC1-DFBA-4335-9D25-2AB6C59DD018}" srcOrd="0" destOrd="0" presId="urn:microsoft.com/office/officeart/2016/7/layout/VerticalHollowActionList"/>
    <dgm:cxn modelId="{12701CA0-4DB6-4BB5-8077-59ADDDF0079E}" type="presOf" srcId="{337279AA-9768-43FD-94FD-F6DD00D20520}" destId="{A5B4E9A8-9512-43BD-B172-26285B416F55}" srcOrd="0" destOrd="0" presId="urn:microsoft.com/office/officeart/2016/7/layout/VerticalHollowActionList"/>
    <dgm:cxn modelId="{27132BA0-A04E-4F8E-8B2A-CA565D2DEE45}" srcId="{7917F959-14A8-48C2-AFC4-96EC9A976E3E}" destId="{3907FDF6-A1E4-4F3E-9198-421238759260}" srcOrd="2" destOrd="0" parTransId="{31FF5BFD-FE47-4F59-9072-8409708B8FCA}" sibTransId="{C08E957E-BC42-42E3-A89A-5F3D714DB09E}"/>
    <dgm:cxn modelId="{9812EBBE-14DC-4D38-B482-715F16E7120C}" type="presOf" srcId="{3907FDF6-A1E4-4F3E-9198-421238759260}" destId="{F0645374-5726-4291-8490-98B800FE7344}" srcOrd="0" destOrd="0" presId="urn:microsoft.com/office/officeart/2016/7/layout/VerticalHollowActionList"/>
    <dgm:cxn modelId="{5ADB70C7-9C69-49A6-B162-58EEB8740D1E}" type="presOf" srcId="{7917F959-14A8-48C2-AFC4-96EC9A976E3E}" destId="{B8DAAB4F-B77C-418F-84D8-7635F17B4FF4}" srcOrd="0" destOrd="0" presId="urn:microsoft.com/office/officeart/2016/7/layout/VerticalHollowActionList"/>
    <dgm:cxn modelId="{9C758AE5-77BF-4FF4-A35D-9782B2667864}" srcId="{7917F959-14A8-48C2-AFC4-96EC9A976E3E}" destId="{337279AA-9768-43FD-94FD-F6DD00D20520}" srcOrd="0" destOrd="0" parTransId="{6DCDDCF2-A7A7-4B31-9D55-675F5158761E}" sibTransId="{012C0E1B-339C-4DFB-9CCF-6457D4BD0035}"/>
    <dgm:cxn modelId="{078F04FD-E033-49EB-9E95-8EE6420C589B}" type="presOf" srcId="{1741A7F2-9127-486C-A16F-AE3C8816A7C6}" destId="{CD3D8FC9-3D9A-489E-B2A2-D58B3F3D19F8}" srcOrd="0" destOrd="0" presId="urn:microsoft.com/office/officeart/2016/7/layout/VerticalHollowActionList"/>
    <dgm:cxn modelId="{D5E17462-4350-45DC-A23A-9C31BC49103A}" type="presParOf" srcId="{B8DAAB4F-B77C-418F-84D8-7635F17B4FF4}" destId="{B0907E6F-B0EC-4930-BB0D-70760C7FB450}" srcOrd="0" destOrd="0" presId="urn:microsoft.com/office/officeart/2016/7/layout/VerticalHollowActionList"/>
    <dgm:cxn modelId="{6A6C0453-BD1D-4AF9-BD39-788435F916A0}" type="presParOf" srcId="{B0907E6F-B0EC-4930-BB0D-70760C7FB450}" destId="{A5B4E9A8-9512-43BD-B172-26285B416F55}" srcOrd="0" destOrd="0" presId="urn:microsoft.com/office/officeart/2016/7/layout/VerticalHollowActionList"/>
    <dgm:cxn modelId="{D4529FF7-A2A6-4397-A441-3FA0FE4BBF72}" type="presParOf" srcId="{B0907E6F-B0EC-4930-BB0D-70760C7FB450}" destId="{B29D7DF4-DA44-439B-AE3A-6A40A5009116}" srcOrd="1" destOrd="0" presId="urn:microsoft.com/office/officeart/2016/7/layout/VerticalHollowActionList"/>
    <dgm:cxn modelId="{4CF41BFF-A392-49E1-9C66-C032E3B6C231}" type="presParOf" srcId="{B8DAAB4F-B77C-418F-84D8-7635F17B4FF4}" destId="{1A549AB4-D158-48A4-BB79-CADD4FC88DA4}" srcOrd="1" destOrd="0" presId="urn:microsoft.com/office/officeart/2016/7/layout/VerticalHollowActionList"/>
    <dgm:cxn modelId="{A83E8ABD-5050-4595-A1AE-37B016CF6371}" type="presParOf" srcId="{B8DAAB4F-B77C-418F-84D8-7635F17B4FF4}" destId="{349B9B3C-1E35-48EC-AB99-D40BACC00A3A}" srcOrd="2" destOrd="0" presId="urn:microsoft.com/office/officeart/2016/7/layout/VerticalHollowActionList"/>
    <dgm:cxn modelId="{7DAEA47A-F4AD-4BBA-B236-0E8A76A40DD9}" type="presParOf" srcId="{349B9B3C-1E35-48EC-AB99-D40BACC00A3A}" destId="{E0E47EC1-DFBA-4335-9D25-2AB6C59DD018}" srcOrd="0" destOrd="0" presId="urn:microsoft.com/office/officeart/2016/7/layout/VerticalHollowActionList"/>
    <dgm:cxn modelId="{D6C93D24-5753-437E-8860-5DA601BE6D70}" type="presParOf" srcId="{349B9B3C-1E35-48EC-AB99-D40BACC00A3A}" destId="{F9348D66-9FB2-47DB-A779-6384E3B69AB3}" srcOrd="1" destOrd="0" presId="urn:microsoft.com/office/officeart/2016/7/layout/VerticalHollowActionList"/>
    <dgm:cxn modelId="{51E7993B-CF34-4BF1-8DF0-0002BDA5DF84}" type="presParOf" srcId="{B8DAAB4F-B77C-418F-84D8-7635F17B4FF4}" destId="{EE7A76BF-3048-4826-BDCE-85EA1A028FE1}" srcOrd="3" destOrd="0" presId="urn:microsoft.com/office/officeart/2016/7/layout/VerticalHollowActionList"/>
    <dgm:cxn modelId="{C172301D-055A-4552-A68F-3A3922D429E6}" type="presParOf" srcId="{B8DAAB4F-B77C-418F-84D8-7635F17B4FF4}" destId="{844E04A6-E517-4262-AB38-1844E0448B3E}" srcOrd="4" destOrd="0" presId="urn:microsoft.com/office/officeart/2016/7/layout/VerticalHollowActionList"/>
    <dgm:cxn modelId="{25C622EC-A5DE-4AEC-889E-96FC7AE54C9A}" type="presParOf" srcId="{844E04A6-E517-4262-AB38-1844E0448B3E}" destId="{F0645374-5726-4291-8490-98B800FE7344}" srcOrd="0" destOrd="0" presId="urn:microsoft.com/office/officeart/2016/7/layout/VerticalHollowActionList"/>
    <dgm:cxn modelId="{4703FA58-8A1D-4789-9E21-26447BE00FF2}" type="presParOf" srcId="{844E04A6-E517-4262-AB38-1844E0448B3E}" destId="{CD3D8FC9-3D9A-489E-B2A2-D58B3F3D19F8}"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a:t>Tell the computer to produce output with the </a:t>
          </a:r>
          <a:r>
            <a:rPr lang="en-US" b="1" i="1"/>
            <a:t>print</a:t>
          </a:r>
          <a:r>
            <a:rPr lang="en-US"/>
            <a:t> function. </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C90D22AF-4D71-405E-9267-157048CF3171}">
      <dgm:prSet/>
      <dgm:spPr>
        <a:solidFill>
          <a:schemeClr val="accent2"/>
        </a:solidFill>
      </dgm:spPr>
      <dgm:t>
        <a:bodyPr/>
        <a:lstStyle/>
        <a:p>
          <a:r>
            <a:rPr lang="en-US" b="1" i="1" dirty="0"/>
            <a:t>print()</a:t>
          </a:r>
          <a:r>
            <a:rPr lang="en-US" b="1" dirty="0"/>
            <a:t> </a:t>
          </a:r>
          <a:r>
            <a:rPr lang="en-US" dirty="0"/>
            <a:t>produces text to the screen.</a:t>
          </a:r>
        </a:p>
      </dgm:t>
    </dgm:pt>
    <dgm:pt modelId="{D3C5BB84-74B3-4D01-9666-86AE35023F55}" type="parTrans" cxnId="{C1F09F1F-C7B7-436C-B9CE-421C3F4D646B}">
      <dgm:prSet/>
      <dgm:spPr/>
      <dgm:t>
        <a:bodyPr/>
        <a:lstStyle/>
        <a:p>
          <a:endParaRPr lang="en-US"/>
        </a:p>
      </dgm:t>
    </dgm:pt>
    <dgm:pt modelId="{4650F883-4274-4DF9-89AA-958663C6AC1A}" type="sibTrans" cxnId="{C1F09F1F-C7B7-436C-B9CE-421C3F4D646B}">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A10C695D-0C8C-4A5C-BD89-83A7FB45D6FA}" type="pres">
      <dgm:prSet presAssocID="{C90D22AF-4D71-405E-9267-157048CF3171}" presName="root" presStyleCnt="0"/>
      <dgm:spPr/>
    </dgm:pt>
    <dgm:pt modelId="{45AF69D9-B1DC-4F1B-8876-97EF0E1C0C24}" type="pres">
      <dgm:prSet presAssocID="{C90D22AF-4D71-405E-9267-157048CF3171}" presName="rootComposite" presStyleCnt="0"/>
      <dgm:spPr/>
    </dgm:pt>
    <dgm:pt modelId="{F1333DA6-EA10-4789-8F2E-5D0EFC7F6BE9}" type="pres">
      <dgm:prSet presAssocID="{C90D22AF-4D71-405E-9267-157048CF3171}" presName="rootText" presStyleLbl="node1" presStyleIdx="1" presStyleCnt="2"/>
      <dgm:spPr/>
    </dgm:pt>
    <dgm:pt modelId="{1D66D1BA-15FB-4468-A4A1-9A509E21A41B}" type="pres">
      <dgm:prSet presAssocID="{C90D22AF-4D71-405E-9267-157048CF3171}" presName="rootConnector" presStyleLbl="node1" presStyleIdx="1" presStyleCnt="2"/>
      <dgm:spPr/>
    </dgm:pt>
    <dgm:pt modelId="{FA8DBFD4-9557-4E39-8869-D90603727106}" type="pres">
      <dgm:prSet presAssocID="{C90D22AF-4D71-405E-9267-157048CF3171}" presName="childShape" presStyleCnt="0"/>
      <dgm:spPr/>
    </dgm:pt>
  </dgm:ptLst>
  <dgm:cxnLst>
    <dgm:cxn modelId="{C1F09F1F-C7B7-436C-B9CE-421C3F4D646B}" srcId="{E737D883-AF77-48FF-8B08-05D8ADF9A94F}" destId="{C90D22AF-4D71-405E-9267-157048CF3171}" srcOrd="1" destOrd="0" parTransId="{D3C5BB84-74B3-4D01-9666-86AE35023F55}" sibTransId="{4650F883-4274-4DF9-89AA-958663C6AC1A}"/>
    <dgm:cxn modelId="{E2957D81-AA86-4C2A-BE1B-AD92E81338EF}" type="presOf" srcId="{3F384783-260D-4973-8CAF-576EC706D69D}" destId="{2F99AD7B-0E0D-46CD-8E64-6452F1077634}" srcOrd="0" destOrd="0" presId="urn:microsoft.com/office/officeart/2005/8/layout/hierarchy3"/>
    <dgm:cxn modelId="{E3AC2982-18F7-4D2C-B657-8141398BB1BF}" type="presOf" srcId="{C90D22AF-4D71-405E-9267-157048CF3171}" destId="{1D66D1BA-15FB-4468-A4A1-9A509E21A41B}" srcOrd="1" destOrd="0" presId="urn:microsoft.com/office/officeart/2005/8/layout/hierarchy3"/>
    <dgm:cxn modelId="{A7EE05D7-28FE-487A-A8A8-E8EE3F45AC1A}" srcId="{E737D883-AF77-48FF-8B08-05D8ADF9A94F}" destId="{3F384783-260D-4973-8CAF-576EC706D69D}" srcOrd="0" destOrd="0" parTransId="{19ED08EE-B0C6-42BA-A3F9-9F1F747B3421}" sibTransId="{9CB8B2AE-BA20-41E4-B756-73083425A419}"/>
    <dgm:cxn modelId="{92D8C1D9-5770-4D45-B95C-08ADCF9D6CE2}" type="presOf" srcId="{C90D22AF-4D71-405E-9267-157048CF3171}" destId="{F1333DA6-EA10-4789-8F2E-5D0EFC7F6BE9}" srcOrd="0" destOrd="0" presId="urn:microsoft.com/office/officeart/2005/8/layout/hierarchy3"/>
    <dgm:cxn modelId="{F8B01DE2-EB3F-4661-8616-AA518591FBBC}" type="presOf" srcId="{3F384783-260D-4973-8CAF-576EC706D69D}" destId="{FB2C2D23-195B-4FD0-B00F-22D0453B5633}"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013D22B3-BD39-406C-BCDF-E8B68C033F02}" type="presParOf" srcId="{A0F4DBAA-4E17-4156-933A-1952D2B3A29D}" destId="{A10C695D-0C8C-4A5C-BD89-83A7FB45D6FA}" srcOrd="1" destOrd="0" presId="urn:microsoft.com/office/officeart/2005/8/layout/hierarchy3"/>
    <dgm:cxn modelId="{E09A9F4F-6A1C-444A-8254-555D9877E2DB}" type="presParOf" srcId="{A10C695D-0C8C-4A5C-BD89-83A7FB45D6FA}" destId="{45AF69D9-B1DC-4F1B-8876-97EF0E1C0C24}" srcOrd="0" destOrd="0" presId="urn:microsoft.com/office/officeart/2005/8/layout/hierarchy3"/>
    <dgm:cxn modelId="{F28C388E-C47E-4748-A2ED-D449E8C8FF8C}" type="presParOf" srcId="{45AF69D9-B1DC-4F1B-8876-97EF0E1C0C24}" destId="{F1333DA6-EA10-4789-8F2E-5D0EFC7F6BE9}" srcOrd="0" destOrd="0" presId="urn:microsoft.com/office/officeart/2005/8/layout/hierarchy3"/>
    <dgm:cxn modelId="{62EDAD39-3B05-4373-8651-7DC10D8BCCD5}" type="presParOf" srcId="{45AF69D9-B1DC-4F1B-8876-97EF0E1C0C24}" destId="{1D66D1BA-15FB-4468-A4A1-9A509E21A41B}" srcOrd="1" destOrd="0" presId="urn:microsoft.com/office/officeart/2005/8/layout/hierarchy3"/>
    <dgm:cxn modelId="{580FA9E5-D5FF-48B0-AB46-31F414CFBF15}" type="presParOf" srcId="{A10C695D-0C8C-4A5C-BD89-83A7FB45D6FA}" destId="{FA8DBFD4-9557-4E39-8869-D9060372710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687DB9-48C0-4317-8FB1-0D1727004458}" type="doc">
      <dgm:prSet loTypeId="urn:microsoft.com/office/officeart/2005/8/layout/hProcess9" loCatId="process" qsTypeId="urn:microsoft.com/office/officeart/2005/8/quickstyle/simple2" qsCatId="simple" csTypeId="urn:microsoft.com/office/officeart/2005/8/colors/colorful1" csCatId="colorful" phldr="1"/>
      <dgm:spPr/>
      <dgm:t>
        <a:bodyPr/>
        <a:lstStyle/>
        <a:p>
          <a:endParaRPr lang="en-US"/>
        </a:p>
      </dgm:t>
    </dgm:pt>
    <dgm:pt modelId="{A9D408DE-9431-428E-B16E-09DBEB5750BF}">
      <dgm:prSet/>
      <dgm:spPr/>
      <dgm:t>
        <a:bodyPr/>
        <a:lstStyle/>
        <a:p>
          <a:r>
            <a:rPr lang="en-US"/>
            <a:t>Put the desired output text inside quotes inside the parentheses</a:t>
          </a:r>
        </a:p>
      </dgm:t>
    </dgm:pt>
    <dgm:pt modelId="{5296F83A-E53D-49DE-A9A9-96D790696FEF}" type="parTrans" cxnId="{C8F14D50-B6F9-4CDF-8E59-79D470319158}">
      <dgm:prSet/>
      <dgm:spPr/>
      <dgm:t>
        <a:bodyPr/>
        <a:lstStyle/>
        <a:p>
          <a:endParaRPr lang="en-US"/>
        </a:p>
      </dgm:t>
    </dgm:pt>
    <dgm:pt modelId="{E8180689-D768-4C3B-BF9B-155C46A97911}" type="sibTrans" cxnId="{C8F14D50-B6F9-4CDF-8E59-79D470319158}">
      <dgm:prSet/>
      <dgm:spPr/>
      <dgm:t>
        <a:bodyPr/>
        <a:lstStyle/>
        <a:p>
          <a:endParaRPr lang="en-US"/>
        </a:p>
      </dgm:t>
    </dgm:pt>
    <dgm:pt modelId="{C6AFF023-BDD8-4121-9586-6485B908F19B}">
      <dgm:prSet/>
      <dgm:spPr>
        <a:solidFill>
          <a:schemeClr val="bg1"/>
        </a:solidFill>
      </dgm:spPr>
      <dgm:t>
        <a:bodyPr/>
        <a:lstStyle/>
        <a:p>
          <a:r>
            <a:rPr lang="en-US" dirty="0">
              <a:solidFill>
                <a:srgbClr val="7030A0"/>
              </a:solidFill>
            </a:rPr>
            <a:t>print</a:t>
          </a:r>
          <a:r>
            <a:rPr lang="en-US" dirty="0">
              <a:solidFill>
                <a:schemeClr val="tx1"/>
              </a:solidFill>
            </a:rPr>
            <a:t>(</a:t>
          </a:r>
          <a:r>
            <a:rPr lang="en-US" dirty="0">
              <a:solidFill>
                <a:schemeClr val="accent1"/>
              </a:solidFill>
            </a:rPr>
            <a:t>“Hello world”</a:t>
          </a:r>
          <a:r>
            <a:rPr lang="en-US" dirty="0">
              <a:solidFill>
                <a:schemeClr val="tx1"/>
              </a:solidFill>
            </a:rPr>
            <a:t>)</a:t>
          </a:r>
        </a:p>
      </dgm:t>
    </dgm:pt>
    <dgm:pt modelId="{B7EF80DA-6DA9-46D9-A672-B0E411910922}" type="parTrans" cxnId="{4166DF2A-554B-4FAA-93A9-D7A411A507E7}">
      <dgm:prSet/>
      <dgm:spPr/>
      <dgm:t>
        <a:bodyPr/>
        <a:lstStyle/>
        <a:p>
          <a:endParaRPr lang="en-US"/>
        </a:p>
      </dgm:t>
    </dgm:pt>
    <dgm:pt modelId="{C4690003-CBB1-499D-8B7F-B59DB80518CF}" type="sibTrans" cxnId="{4166DF2A-554B-4FAA-93A9-D7A411A507E7}">
      <dgm:prSet/>
      <dgm:spPr/>
      <dgm:t>
        <a:bodyPr/>
        <a:lstStyle/>
        <a:p>
          <a:endParaRPr lang="en-US"/>
        </a:p>
      </dgm:t>
    </dgm:pt>
    <dgm:pt modelId="{EDD5B52D-44B6-4AFD-8F6F-696B3147FE45}" type="pres">
      <dgm:prSet presAssocID="{2A687DB9-48C0-4317-8FB1-0D1727004458}" presName="CompostProcess" presStyleCnt="0">
        <dgm:presLayoutVars>
          <dgm:dir/>
          <dgm:resizeHandles val="exact"/>
        </dgm:presLayoutVars>
      </dgm:prSet>
      <dgm:spPr/>
    </dgm:pt>
    <dgm:pt modelId="{09ACFC41-F6AF-4F59-A724-0B193BCD379E}" type="pres">
      <dgm:prSet presAssocID="{2A687DB9-48C0-4317-8FB1-0D1727004458}" presName="arrow" presStyleLbl="bgShp" presStyleIdx="0" presStyleCnt="1"/>
      <dgm:spPr>
        <a:solidFill>
          <a:schemeClr val="bg2"/>
        </a:solidFill>
      </dgm:spPr>
    </dgm:pt>
    <dgm:pt modelId="{4416666E-4550-46B9-B25A-10F6D0BDB76E}" type="pres">
      <dgm:prSet presAssocID="{2A687DB9-48C0-4317-8FB1-0D1727004458}" presName="linearProcess" presStyleCnt="0"/>
      <dgm:spPr/>
    </dgm:pt>
    <dgm:pt modelId="{EA5284EB-3774-4E0D-A24F-8BF195FA59FF}" type="pres">
      <dgm:prSet presAssocID="{A9D408DE-9431-428E-B16E-09DBEB5750BF}" presName="textNode" presStyleLbl="node1" presStyleIdx="0" presStyleCnt="2">
        <dgm:presLayoutVars>
          <dgm:bulletEnabled val="1"/>
        </dgm:presLayoutVars>
      </dgm:prSet>
      <dgm:spPr/>
    </dgm:pt>
    <dgm:pt modelId="{81B577B9-9EAE-41E8-8E94-3933B6252E79}" type="pres">
      <dgm:prSet presAssocID="{E8180689-D768-4C3B-BF9B-155C46A97911}" presName="sibTrans" presStyleCnt="0"/>
      <dgm:spPr/>
    </dgm:pt>
    <dgm:pt modelId="{80D7C782-0D5E-4807-B776-39B0A3BAA5C0}" type="pres">
      <dgm:prSet presAssocID="{C6AFF023-BDD8-4121-9586-6485B908F19B}" presName="textNode" presStyleLbl="node1" presStyleIdx="1" presStyleCnt="2">
        <dgm:presLayoutVars>
          <dgm:bulletEnabled val="1"/>
        </dgm:presLayoutVars>
      </dgm:prSet>
      <dgm:spPr/>
    </dgm:pt>
  </dgm:ptLst>
  <dgm:cxnLst>
    <dgm:cxn modelId="{3F23F329-DE84-4BA5-B8B9-2BC8CFA873BB}" type="presOf" srcId="{C6AFF023-BDD8-4121-9586-6485B908F19B}" destId="{80D7C782-0D5E-4807-B776-39B0A3BAA5C0}" srcOrd="0" destOrd="0" presId="urn:microsoft.com/office/officeart/2005/8/layout/hProcess9"/>
    <dgm:cxn modelId="{4166DF2A-554B-4FAA-93A9-D7A411A507E7}" srcId="{2A687DB9-48C0-4317-8FB1-0D1727004458}" destId="{C6AFF023-BDD8-4121-9586-6485B908F19B}" srcOrd="1" destOrd="0" parTransId="{B7EF80DA-6DA9-46D9-A672-B0E411910922}" sibTransId="{C4690003-CBB1-499D-8B7F-B59DB80518CF}"/>
    <dgm:cxn modelId="{B8E2684C-B629-4E98-8BDC-DDC85CF335D1}" type="presOf" srcId="{2A687DB9-48C0-4317-8FB1-0D1727004458}" destId="{EDD5B52D-44B6-4AFD-8F6F-696B3147FE45}" srcOrd="0" destOrd="0" presId="urn:microsoft.com/office/officeart/2005/8/layout/hProcess9"/>
    <dgm:cxn modelId="{C8F14D50-B6F9-4CDF-8E59-79D470319158}" srcId="{2A687DB9-48C0-4317-8FB1-0D1727004458}" destId="{A9D408DE-9431-428E-B16E-09DBEB5750BF}" srcOrd="0" destOrd="0" parTransId="{5296F83A-E53D-49DE-A9A9-96D790696FEF}" sibTransId="{E8180689-D768-4C3B-BF9B-155C46A97911}"/>
    <dgm:cxn modelId="{F5980BC9-9A70-4EBF-BA2A-9FD37B4EA9F3}" type="presOf" srcId="{A9D408DE-9431-428E-B16E-09DBEB5750BF}" destId="{EA5284EB-3774-4E0D-A24F-8BF195FA59FF}" srcOrd="0" destOrd="0" presId="urn:microsoft.com/office/officeart/2005/8/layout/hProcess9"/>
    <dgm:cxn modelId="{4B3DC506-A400-418D-9775-CE150D079242}" type="presParOf" srcId="{EDD5B52D-44B6-4AFD-8F6F-696B3147FE45}" destId="{09ACFC41-F6AF-4F59-A724-0B193BCD379E}" srcOrd="0" destOrd="0" presId="urn:microsoft.com/office/officeart/2005/8/layout/hProcess9"/>
    <dgm:cxn modelId="{93FE3A25-74F4-44FC-9986-1F687676D7BA}" type="presParOf" srcId="{EDD5B52D-44B6-4AFD-8F6F-696B3147FE45}" destId="{4416666E-4550-46B9-B25A-10F6D0BDB76E}" srcOrd="1" destOrd="0" presId="urn:microsoft.com/office/officeart/2005/8/layout/hProcess9"/>
    <dgm:cxn modelId="{71A56658-8097-48B1-8699-C411D4D59C05}" type="presParOf" srcId="{4416666E-4550-46B9-B25A-10F6D0BDB76E}" destId="{EA5284EB-3774-4E0D-A24F-8BF195FA59FF}" srcOrd="0" destOrd="0" presId="urn:microsoft.com/office/officeart/2005/8/layout/hProcess9"/>
    <dgm:cxn modelId="{0A538B65-2E5F-4FCF-A295-57906322816A}" type="presParOf" srcId="{4416666E-4550-46B9-B25A-10F6D0BDB76E}" destId="{81B577B9-9EAE-41E8-8E94-3933B6252E79}" srcOrd="1" destOrd="0" presId="urn:microsoft.com/office/officeart/2005/8/layout/hProcess9"/>
    <dgm:cxn modelId="{16B0835F-010D-4DF6-B70B-BC58B5F937E8}" type="presParOf" srcId="{4416666E-4550-46B9-B25A-10F6D0BDB76E}" destId="{80D7C782-0D5E-4807-B776-39B0A3BAA5C0}"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C82967-4453-4C6C-AB3A-6F73BB87DEA3}"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FD62F354-A711-46F1-8EA4-1C789DFFB70A}">
      <dgm:prSet/>
      <dgm:spPr/>
      <dgm:t>
        <a:bodyPr/>
        <a:lstStyle/>
        <a:p>
          <a:r>
            <a:rPr lang="en-US" dirty="0"/>
            <a:t>Proper syntax is essential</a:t>
          </a:r>
        </a:p>
      </dgm:t>
    </dgm:pt>
    <dgm:pt modelId="{1745CD5D-FDA8-4F64-81D1-AA2980F45BAF}" type="parTrans" cxnId="{88030330-4B8B-43FF-85FF-0577B0ACA90C}">
      <dgm:prSet/>
      <dgm:spPr/>
      <dgm:t>
        <a:bodyPr/>
        <a:lstStyle/>
        <a:p>
          <a:endParaRPr lang="en-US"/>
        </a:p>
      </dgm:t>
    </dgm:pt>
    <dgm:pt modelId="{29C5FA05-1990-4BA8-A6FE-D67E0E97F970}" type="sibTrans" cxnId="{88030330-4B8B-43FF-85FF-0577B0ACA90C}">
      <dgm:prSet/>
      <dgm:spPr/>
      <dgm:t>
        <a:bodyPr/>
        <a:lstStyle/>
        <a:p>
          <a:endParaRPr lang="en-US"/>
        </a:p>
      </dgm:t>
    </dgm:pt>
    <dgm:pt modelId="{398119DC-8CF2-4167-8058-677AC0C5073F}">
      <dgm:prSet/>
      <dgm:spPr/>
      <dgm:t>
        <a:bodyPr/>
        <a:lstStyle/>
        <a:p>
          <a:r>
            <a:rPr lang="en-US" dirty="0"/>
            <a:t>The computer only understands what you’re trying to tell it if your syntax is correct</a:t>
          </a:r>
        </a:p>
      </dgm:t>
    </dgm:pt>
    <dgm:pt modelId="{0A542224-3FE7-4A7A-881D-E581091AB1C8}" type="parTrans" cxnId="{9EC5CB0A-4C16-41FB-AC8A-8105CBEBA8B8}">
      <dgm:prSet/>
      <dgm:spPr/>
      <dgm:t>
        <a:bodyPr/>
        <a:lstStyle/>
        <a:p>
          <a:endParaRPr lang="en-US"/>
        </a:p>
      </dgm:t>
    </dgm:pt>
    <dgm:pt modelId="{AA912F03-77C7-464D-BA99-A5211544C03F}" type="sibTrans" cxnId="{9EC5CB0A-4C16-41FB-AC8A-8105CBEBA8B8}">
      <dgm:prSet/>
      <dgm:spPr/>
      <dgm:t>
        <a:bodyPr/>
        <a:lstStyle/>
        <a:p>
          <a:endParaRPr lang="en-US"/>
        </a:p>
      </dgm:t>
    </dgm:pt>
    <dgm:pt modelId="{9185B04F-1E5D-43AB-9297-713A03657FF9}">
      <dgm:prSet/>
      <dgm:spPr/>
      <dgm:t>
        <a:bodyPr/>
        <a:lstStyle/>
        <a:p>
          <a:r>
            <a:rPr lang="en-US"/>
            <a:t>print(“Hello world”)</a:t>
          </a:r>
        </a:p>
      </dgm:t>
    </dgm:pt>
    <dgm:pt modelId="{F9E592C6-0701-492B-A29F-AE2FE130AA4C}" type="parTrans" cxnId="{5515E792-66CA-415F-8FBA-7F10FDB28BAA}">
      <dgm:prSet/>
      <dgm:spPr/>
      <dgm:t>
        <a:bodyPr/>
        <a:lstStyle/>
        <a:p>
          <a:endParaRPr lang="en-US"/>
        </a:p>
      </dgm:t>
    </dgm:pt>
    <dgm:pt modelId="{0DCC1665-9218-4481-A025-EED79E061687}" type="sibTrans" cxnId="{5515E792-66CA-415F-8FBA-7F10FDB28BAA}">
      <dgm:prSet/>
      <dgm:spPr/>
      <dgm:t>
        <a:bodyPr/>
        <a:lstStyle/>
        <a:p>
          <a:endParaRPr lang="en-US"/>
        </a:p>
      </dgm:t>
    </dgm:pt>
    <dgm:pt modelId="{E5FAD565-1994-4237-92FE-CE0030AC3DD5}">
      <dgm:prSet/>
      <dgm:spPr/>
      <dgm:t>
        <a:bodyPr/>
        <a:lstStyle/>
        <a:p>
          <a:r>
            <a:rPr lang="en-US"/>
            <a:t>Correct syntax</a:t>
          </a:r>
        </a:p>
      </dgm:t>
    </dgm:pt>
    <dgm:pt modelId="{B4E0531B-AD24-4C4D-89AC-010C4F72C5FE}" type="parTrans" cxnId="{8306D296-17F8-47C3-AECA-C7D041D87D28}">
      <dgm:prSet/>
      <dgm:spPr/>
      <dgm:t>
        <a:bodyPr/>
        <a:lstStyle/>
        <a:p>
          <a:endParaRPr lang="en-US"/>
        </a:p>
      </dgm:t>
    </dgm:pt>
    <dgm:pt modelId="{F410AA7A-A6FF-4BCB-888E-9D50A9F53804}" type="sibTrans" cxnId="{8306D296-17F8-47C3-AECA-C7D041D87D28}">
      <dgm:prSet/>
      <dgm:spPr/>
      <dgm:t>
        <a:bodyPr/>
        <a:lstStyle/>
        <a:p>
          <a:endParaRPr lang="en-US"/>
        </a:p>
      </dgm:t>
    </dgm:pt>
    <dgm:pt modelId="{B2457868-A550-4F26-9E47-870330A4409C}">
      <dgm:prSet/>
      <dgm:spPr/>
      <dgm:t>
        <a:bodyPr/>
        <a:lstStyle/>
        <a:p>
          <a:r>
            <a:rPr lang="en-US" dirty="0"/>
            <a:t>print(Hello world</a:t>
          </a:r>
        </a:p>
      </dgm:t>
    </dgm:pt>
    <dgm:pt modelId="{176C5CA0-83AF-472E-B8FB-165042FF4B1A}" type="parTrans" cxnId="{466DAA80-E06E-4148-8221-B7C6B2641349}">
      <dgm:prSet/>
      <dgm:spPr/>
      <dgm:t>
        <a:bodyPr/>
        <a:lstStyle/>
        <a:p>
          <a:endParaRPr lang="en-US"/>
        </a:p>
      </dgm:t>
    </dgm:pt>
    <dgm:pt modelId="{75DB1216-AFF2-43CD-BC7A-9755B51BCC10}" type="sibTrans" cxnId="{466DAA80-E06E-4148-8221-B7C6B2641349}">
      <dgm:prSet/>
      <dgm:spPr/>
      <dgm:t>
        <a:bodyPr/>
        <a:lstStyle/>
        <a:p>
          <a:endParaRPr lang="en-US"/>
        </a:p>
      </dgm:t>
    </dgm:pt>
    <dgm:pt modelId="{3DA7A690-B826-40FE-8B57-48EA2D3753AC}">
      <dgm:prSet/>
      <dgm:spPr/>
      <dgm:t>
        <a:bodyPr/>
        <a:lstStyle/>
        <a:p>
          <a:r>
            <a:rPr lang="en-US"/>
            <a:t>Gives syntax error</a:t>
          </a:r>
        </a:p>
      </dgm:t>
    </dgm:pt>
    <dgm:pt modelId="{9CF9F828-57C0-44B0-9255-BDA608EB5A01}" type="parTrans" cxnId="{6D0EDF0C-7A5E-4354-BAD9-B7C6BDB72FDA}">
      <dgm:prSet/>
      <dgm:spPr/>
      <dgm:t>
        <a:bodyPr/>
        <a:lstStyle/>
        <a:p>
          <a:endParaRPr lang="en-US"/>
        </a:p>
      </dgm:t>
    </dgm:pt>
    <dgm:pt modelId="{D5389E1D-FB9C-4B64-9426-8F6383EAF655}" type="sibTrans" cxnId="{6D0EDF0C-7A5E-4354-BAD9-B7C6BDB72FDA}">
      <dgm:prSet/>
      <dgm:spPr/>
      <dgm:t>
        <a:bodyPr/>
        <a:lstStyle/>
        <a:p>
          <a:endParaRPr lang="en-US"/>
        </a:p>
      </dgm:t>
    </dgm:pt>
    <dgm:pt modelId="{93AC1F33-06FD-4ACF-A9C7-6DC53E335300}" type="pres">
      <dgm:prSet presAssocID="{B5C82967-4453-4C6C-AB3A-6F73BB87DEA3}" presName="linear" presStyleCnt="0">
        <dgm:presLayoutVars>
          <dgm:animLvl val="lvl"/>
          <dgm:resizeHandles val="exact"/>
        </dgm:presLayoutVars>
      </dgm:prSet>
      <dgm:spPr/>
    </dgm:pt>
    <dgm:pt modelId="{FDCC6F66-7801-4521-9840-73E6BFABCF0D}" type="pres">
      <dgm:prSet presAssocID="{FD62F354-A711-46F1-8EA4-1C789DFFB70A}" presName="parentText" presStyleLbl="node1" presStyleIdx="0" presStyleCnt="3">
        <dgm:presLayoutVars>
          <dgm:chMax val="0"/>
          <dgm:bulletEnabled val="1"/>
        </dgm:presLayoutVars>
      </dgm:prSet>
      <dgm:spPr/>
    </dgm:pt>
    <dgm:pt modelId="{057BAF89-A15F-4E8F-8756-F6EBA8048581}" type="pres">
      <dgm:prSet presAssocID="{FD62F354-A711-46F1-8EA4-1C789DFFB70A}" presName="childText" presStyleLbl="revTx" presStyleIdx="0" presStyleCnt="3">
        <dgm:presLayoutVars>
          <dgm:bulletEnabled val="1"/>
        </dgm:presLayoutVars>
      </dgm:prSet>
      <dgm:spPr/>
    </dgm:pt>
    <dgm:pt modelId="{DD9CAC8A-481C-4CE7-8F19-776EA91A270C}" type="pres">
      <dgm:prSet presAssocID="{9185B04F-1E5D-43AB-9297-713A03657FF9}" presName="parentText" presStyleLbl="node1" presStyleIdx="1" presStyleCnt="3">
        <dgm:presLayoutVars>
          <dgm:chMax val="0"/>
          <dgm:bulletEnabled val="1"/>
        </dgm:presLayoutVars>
      </dgm:prSet>
      <dgm:spPr/>
    </dgm:pt>
    <dgm:pt modelId="{247A642B-EDEE-49D6-A49F-21F8228A8D6D}" type="pres">
      <dgm:prSet presAssocID="{9185B04F-1E5D-43AB-9297-713A03657FF9}" presName="childText" presStyleLbl="revTx" presStyleIdx="1" presStyleCnt="3">
        <dgm:presLayoutVars>
          <dgm:bulletEnabled val="1"/>
        </dgm:presLayoutVars>
      </dgm:prSet>
      <dgm:spPr/>
    </dgm:pt>
    <dgm:pt modelId="{106A584D-6F37-43FC-AF2D-8534BBE6C2A8}" type="pres">
      <dgm:prSet presAssocID="{B2457868-A550-4F26-9E47-870330A4409C}" presName="parentText" presStyleLbl="node1" presStyleIdx="2" presStyleCnt="3">
        <dgm:presLayoutVars>
          <dgm:chMax val="0"/>
          <dgm:bulletEnabled val="1"/>
        </dgm:presLayoutVars>
      </dgm:prSet>
      <dgm:spPr/>
    </dgm:pt>
    <dgm:pt modelId="{A213BF5B-1C26-4400-9CF5-BFFEBC868A4B}" type="pres">
      <dgm:prSet presAssocID="{B2457868-A550-4F26-9E47-870330A4409C}" presName="childText" presStyleLbl="revTx" presStyleIdx="2" presStyleCnt="3">
        <dgm:presLayoutVars>
          <dgm:bulletEnabled val="1"/>
        </dgm:presLayoutVars>
      </dgm:prSet>
      <dgm:spPr/>
    </dgm:pt>
  </dgm:ptLst>
  <dgm:cxnLst>
    <dgm:cxn modelId="{1FE9D404-AD85-4A1C-AF92-D34F87C343D5}" type="presOf" srcId="{B2457868-A550-4F26-9E47-870330A4409C}" destId="{106A584D-6F37-43FC-AF2D-8534BBE6C2A8}" srcOrd="0" destOrd="0" presId="urn:microsoft.com/office/officeart/2005/8/layout/vList2"/>
    <dgm:cxn modelId="{9EC5CB0A-4C16-41FB-AC8A-8105CBEBA8B8}" srcId="{FD62F354-A711-46F1-8EA4-1C789DFFB70A}" destId="{398119DC-8CF2-4167-8058-677AC0C5073F}" srcOrd="0" destOrd="0" parTransId="{0A542224-3FE7-4A7A-881D-E581091AB1C8}" sibTransId="{AA912F03-77C7-464D-BA99-A5211544C03F}"/>
    <dgm:cxn modelId="{6D0EDF0C-7A5E-4354-BAD9-B7C6BDB72FDA}" srcId="{B2457868-A550-4F26-9E47-870330A4409C}" destId="{3DA7A690-B826-40FE-8B57-48EA2D3753AC}" srcOrd="0" destOrd="0" parTransId="{9CF9F828-57C0-44B0-9255-BDA608EB5A01}" sibTransId="{D5389E1D-FB9C-4B64-9426-8F6383EAF655}"/>
    <dgm:cxn modelId="{88030330-4B8B-43FF-85FF-0577B0ACA90C}" srcId="{B5C82967-4453-4C6C-AB3A-6F73BB87DEA3}" destId="{FD62F354-A711-46F1-8EA4-1C789DFFB70A}" srcOrd="0" destOrd="0" parTransId="{1745CD5D-FDA8-4F64-81D1-AA2980F45BAF}" sibTransId="{29C5FA05-1990-4BA8-A6FE-D67E0E97F970}"/>
    <dgm:cxn modelId="{2CCEB467-625A-4BD6-888F-5A92055CE7DC}" type="presOf" srcId="{FD62F354-A711-46F1-8EA4-1C789DFFB70A}" destId="{FDCC6F66-7801-4521-9840-73E6BFABCF0D}" srcOrd="0" destOrd="0" presId="urn:microsoft.com/office/officeart/2005/8/layout/vList2"/>
    <dgm:cxn modelId="{78DAAA4F-3DD5-443C-B815-DF24423B1455}" type="presOf" srcId="{9185B04F-1E5D-43AB-9297-713A03657FF9}" destId="{DD9CAC8A-481C-4CE7-8F19-776EA91A270C}" srcOrd="0" destOrd="0" presId="urn:microsoft.com/office/officeart/2005/8/layout/vList2"/>
    <dgm:cxn modelId="{466DAA80-E06E-4148-8221-B7C6B2641349}" srcId="{B5C82967-4453-4C6C-AB3A-6F73BB87DEA3}" destId="{B2457868-A550-4F26-9E47-870330A4409C}" srcOrd="2" destOrd="0" parTransId="{176C5CA0-83AF-472E-B8FB-165042FF4B1A}" sibTransId="{75DB1216-AFF2-43CD-BC7A-9755B51BCC10}"/>
    <dgm:cxn modelId="{5515E792-66CA-415F-8FBA-7F10FDB28BAA}" srcId="{B5C82967-4453-4C6C-AB3A-6F73BB87DEA3}" destId="{9185B04F-1E5D-43AB-9297-713A03657FF9}" srcOrd="1" destOrd="0" parTransId="{F9E592C6-0701-492B-A29F-AE2FE130AA4C}" sibTransId="{0DCC1665-9218-4481-A025-EED79E061687}"/>
    <dgm:cxn modelId="{8306D296-17F8-47C3-AECA-C7D041D87D28}" srcId="{9185B04F-1E5D-43AB-9297-713A03657FF9}" destId="{E5FAD565-1994-4237-92FE-CE0030AC3DD5}" srcOrd="0" destOrd="0" parTransId="{B4E0531B-AD24-4C4D-89AC-010C4F72C5FE}" sibTransId="{F410AA7A-A6FF-4BCB-888E-9D50A9F53804}"/>
    <dgm:cxn modelId="{DCDD9E99-02EA-4724-98DF-821CD2B89ABA}" type="presOf" srcId="{3DA7A690-B826-40FE-8B57-48EA2D3753AC}" destId="{A213BF5B-1C26-4400-9CF5-BFFEBC868A4B}" srcOrd="0" destOrd="0" presId="urn:microsoft.com/office/officeart/2005/8/layout/vList2"/>
    <dgm:cxn modelId="{4154519E-AD95-4A51-8D3E-46351A00E7E0}" type="presOf" srcId="{E5FAD565-1994-4237-92FE-CE0030AC3DD5}" destId="{247A642B-EDEE-49D6-A49F-21F8228A8D6D}" srcOrd="0" destOrd="0" presId="urn:microsoft.com/office/officeart/2005/8/layout/vList2"/>
    <dgm:cxn modelId="{FA6EF0B3-EF4C-43A0-BC82-EFAB0FE77CDC}" type="presOf" srcId="{B5C82967-4453-4C6C-AB3A-6F73BB87DEA3}" destId="{93AC1F33-06FD-4ACF-A9C7-6DC53E335300}" srcOrd="0" destOrd="0" presId="urn:microsoft.com/office/officeart/2005/8/layout/vList2"/>
    <dgm:cxn modelId="{9038B0E8-BB55-4370-A958-D583EB7E4C77}" type="presOf" srcId="{398119DC-8CF2-4167-8058-677AC0C5073F}" destId="{057BAF89-A15F-4E8F-8756-F6EBA8048581}" srcOrd="0" destOrd="0" presId="urn:microsoft.com/office/officeart/2005/8/layout/vList2"/>
    <dgm:cxn modelId="{02DC156A-4658-4D45-8A55-986753882081}" type="presParOf" srcId="{93AC1F33-06FD-4ACF-A9C7-6DC53E335300}" destId="{FDCC6F66-7801-4521-9840-73E6BFABCF0D}" srcOrd="0" destOrd="0" presId="urn:microsoft.com/office/officeart/2005/8/layout/vList2"/>
    <dgm:cxn modelId="{23FA086B-F988-4470-B387-A665EB065229}" type="presParOf" srcId="{93AC1F33-06FD-4ACF-A9C7-6DC53E335300}" destId="{057BAF89-A15F-4E8F-8756-F6EBA8048581}" srcOrd="1" destOrd="0" presId="urn:microsoft.com/office/officeart/2005/8/layout/vList2"/>
    <dgm:cxn modelId="{A5926D40-CA62-4AED-A4E4-76DB58B64FA7}" type="presParOf" srcId="{93AC1F33-06FD-4ACF-A9C7-6DC53E335300}" destId="{DD9CAC8A-481C-4CE7-8F19-776EA91A270C}" srcOrd="2" destOrd="0" presId="urn:microsoft.com/office/officeart/2005/8/layout/vList2"/>
    <dgm:cxn modelId="{E5E822AE-F39A-4D59-BB5E-671EF7F041B2}" type="presParOf" srcId="{93AC1F33-06FD-4ACF-A9C7-6DC53E335300}" destId="{247A642B-EDEE-49D6-A49F-21F8228A8D6D}" srcOrd="3" destOrd="0" presId="urn:microsoft.com/office/officeart/2005/8/layout/vList2"/>
    <dgm:cxn modelId="{776BCEE9-CC30-4568-B759-F119C7FFECD8}" type="presParOf" srcId="{93AC1F33-06FD-4ACF-A9C7-6DC53E335300}" destId="{106A584D-6F37-43FC-AF2D-8534BBE6C2A8}" srcOrd="4" destOrd="0" presId="urn:microsoft.com/office/officeart/2005/8/layout/vList2"/>
    <dgm:cxn modelId="{8BC7ABAF-8ECA-4AF9-BB20-A8040B0E5975}" type="presParOf" srcId="{93AC1F33-06FD-4ACF-A9C7-6DC53E335300}" destId="{A213BF5B-1C26-4400-9CF5-BFFEBC868A4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0E0DF0-E7A5-4CD6-8F6D-E1A41BD2216F}"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323EE802-0261-49C0-9AC7-195E043D8AAE}">
      <dgm:prSet/>
      <dgm:spPr/>
      <dgm:t>
        <a:bodyPr/>
        <a:lstStyle/>
        <a:p>
          <a:r>
            <a:rPr lang="en-US" dirty="0"/>
            <a:t>For your first couple programs, everything should be left-justified</a:t>
          </a:r>
        </a:p>
      </dgm:t>
    </dgm:pt>
    <dgm:pt modelId="{D1B5D1E4-ABD7-4846-9E96-F6EB1DF4CACA}" type="parTrans" cxnId="{F3B569F2-8DA3-42C6-8D55-484DDB442A85}">
      <dgm:prSet/>
      <dgm:spPr/>
      <dgm:t>
        <a:bodyPr/>
        <a:lstStyle/>
        <a:p>
          <a:endParaRPr lang="en-US"/>
        </a:p>
      </dgm:t>
    </dgm:pt>
    <dgm:pt modelId="{0F32B870-0745-4899-B754-6F4CF533331B}" type="sibTrans" cxnId="{F3B569F2-8DA3-42C6-8D55-484DDB442A85}">
      <dgm:prSet/>
      <dgm:spPr/>
      <dgm:t>
        <a:bodyPr/>
        <a:lstStyle/>
        <a:p>
          <a:endParaRPr lang="en-US"/>
        </a:p>
      </dgm:t>
    </dgm:pt>
    <dgm:pt modelId="{44847FE8-86D9-418E-A04D-23AAC2A04B02}">
      <dgm:prSet/>
      <dgm:spPr/>
      <dgm:t>
        <a:bodyPr/>
        <a:lstStyle/>
        <a:p>
          <a:r>
            <a:rPr lang="en-US" dirty="0"/>
            <a:t>Associated pieces of code are grouped with indentation</a:t>
          </a:r>
        </a:p>
      </dgm:t>
    </dgm:pt>
    <dgm:pt modelId="{B95365F5-758E-4129-BF83-301D2E74DA93}" type="parTrans" cxnId="{838D0B95-75E2-4658-ACAA-A6F358411CD6}">
      <dgm:prSet/>
      <dgm:spPr/>
      <dgm:t>
        <a:bodyPr/>
        <a:lstStyle/>
        <a:p>
          <a:endParaRPr lang="en-US"/>
        </a:p>
      </dgm:t>
    </dgm:pt>
    <dgm:pt modelId="{0026413F-22FD-4F00-BD7F-38ADF05F923F}" type="sibTrans" cxnId="{838D0B95-75E2-4658-ACAA-A6F358411CD6}">
      <dgm:prSet/>
      <dgm:spPr/>
      <dgm:t>
        <a:bodyPr/>
        <a:lstStyle/>
        <a:p>
          <a:endParaRPr lang="en-US"/>
        </a:p>
      </dgm:t>
    </dgm:pt>
    <dgm:pt modelId="{0B7A5B34-9541-4399-8588-CDBF0FABB17C}">
      <dgm:prSet/>
      <dgm:spPr/>
      <dgm:t>
        <a:bodyPr/>
        <a:lstStyle/>
        <a:p>
          <a:r>
            <a:rPr lang="en-US" dirty="0"/>
            <a:t>Indentation is the horizontal spacing (tabs)</a:t>
          </a:r>
        </a:p>
      </dgm:t>
    </dgm:pt>
    <dgm:pt modelId="{45EA7C1A-8490-4559-9265-6D66C7015662}" type="parTrans" cxnId="{BD77B91C-4B5C-4F74-9DC4-56AFDBE78A13}">
      <dgm:prSet/>
      <dgm:spPr/>
      <dgm:t>
        <a:bodyPr/>
        <a:lstStyle/>
        <a:p>
          <a:endParaRPr lang="en-US"/>
        </a:p>
      </dgm:t>
    </dgm:pt>
    <dgm:pt modelId="{291F6839-D214-4C10-ADE5-0E69BEAD794B}" type="sibTrans" cxnId="{BD77B91C-4B5C-4F74-9DC4-56AFDBE78A13}">
      <dgm:prSet/>
      <dgm:spPr/>
      <dgm:t>
        <a:bodyPr/>
        <a:lstStyle/>
        <a:p>
          <a:endParaRPr lang="en-US"/>
        </a:p>
      </dgm:t>
    </dgm:pt>
    <dgm:pt modelId="{43CC490A-612B-4A76-A455-0F76C6EF63A1}" type="pres">
      <dgm:prSet presAssocID="{560E0DF0-E7A5-4CD6-8F6D-E1A41BD2216F}" presName="vert0" presStyleCnt="0">
        <dgm:presLayoutVars>
          <dgm:dir/>
          <dgm:animOne val="branch"/>
          <dgm:animLvl val="lvl"/>
        </dgm:presLayoutVars>
      </dgm:prSet>
      <dgm:spPr/>
    </dgm:pt>
    <dgm:pt modelId="{F3D165CF-F51A-40BB-84B6-D8F8C5E63D96}" type="pres">
      <dgm:prSet presAssocID="{44847FE8-86D9-418E-A04D-23AAC2A04B02}" presName="thickLine" presStyleLbl="alignNode1" presStyleIdx="0" presStyleCnt="3"/>
      <dgm:spPr/>
    </dgm:pt>
    <dgm:pt modelId="{26D2D4EE-8D4B-456D-94F1-C219537ABF86}" type="pres">
      <dgm:prSet presAssocID="{44847FE8-86D9-418E-A04D-23AAC2A04B02}" presName="horz1" presStyleCnt="0"/>
      <dgm:spPr/>
    </dgm:pt>
    <dgm:pt modelId="{79D3CC44-CB1B-4DD9-A25C-CAEDCD77591E}" type="pres">
      <dgm:prSet presAssocID="{44847FE8-86D9-418E-A04D-23AAC2A04B02}" presName="tx1" presStyleLbl="revTx" presStyleIdx="0" presStyleCnt="3"/>
      <dgm:spPr/>
    </dgm:pt>
    <dgm:pt modelId="{2777B80C-5767-41FE-AFF0-003A31FABCC8}" type="pres">
      <dgm:prSet presAssocID="{44847FE8-86D9-418E-A04D-23AAC2A04B02}" presName="vert1" presStyleCnt="0"/>
      <dgm:spPr/>
    </dgm:pt>
    <dgm:pt modelId="{257654FE-F0AF-4808-986E-108800C18AB1}" type="pres">
      <dgm:prSet presAssocID="{0B7A5B34-9541-4399-8588-CDBF0FABB17C}" presName="thickLine" presStyleLbl="alignNode1" presStyleIdx="1" presStyleCnt="3"/>
      <dgm:spPr/>
    </dgm:pt>
    <dgm:pt modelId="{64A55239-FC8F-4154-9681-247E6FD06422}" type="pres">
      <dgm:prSet presAssocID="{0B7A5B34-9541-4399-8588-CDBF0FABB17C}" presName="horz1" presStyleCnt="0"/>
      <dgm:spPr/>
    </dgm:pt>
    <dgm:pt modelId="{91E4B8F0-6D99-4E72-AA67-EB99F38D6E9B}" type="pres">
      <dgm:prSet presAssocID="{0B7A5B34-9541-4399-8588-CDBF0FABB17C}" presName="tx1" presStyleLbl="revTx" presStyleIdx="1" presStyleCnt="3"/>
      <dgm:spPr/>
    </dgm:pt>
    <dgm:pt modelId="{F5C4A617-76EE-4A25-8BBC-5B9AD98BC1EA}" type="pres">
      <dgm:prSet presAssocID="{0B7A5B34-9541-4399-8588-CDBF0FABB17C}" presName="vert1" presStyleCnt="0"/>
      <dgm:spPr/>
    </dgm:pt>
    <dgm:pt modelId="{BB13A6B1-0ECC-41F1-928A-269C5DA4EF62}" type="pres">
      <dgm:prSet presAssocID="{323EE802-0261-49C0-9AC7-195E043D8AAE}" presName="thickLine" presStyleLbl="alignNode1" presStyleIdx="2" presStyleCnt="3"/>
      <dgm:spPr/>
    </dgm:pt>
    <dgm:pt modelId="{05A510DF-8948-48C4-AD28-C55902B2A711}" type="pres">
      <dgm:prSet presAssocID="{323EE802-0261-49C0-9AC7-195E043D8AAE}" presName="horz1" presStyleCnt="0"/>
      <dgm:spPr/>
    </dgm:pt>
    <dgm:pt modelId="{CE8358B2-2576-4C6E-8BB0-4D33595BB687}" type="pres">
      <dgm:prSet presAssocID="{323EE802-0261-49C0-9AC7-195E043D8AAE}" presName="tx1" presStyleLbl="revTx" presStyleIdx="2" presStyleCnt="3"/>
      <dgm:spPr/>
    </dgm:pt>
    <dgm:pt modelId="{7622626E-0E22-4926-B118-04B581E460DA}" type="pres">
      <dgm:prSet presAssocID="{323EE802-0261-49C0-9AC7-195E043D8AAE}" presName="vert1" presStyleCnt="0"/>
      <dgm:spPr/>
    </dgm:pt>
  </dgm:ptLst>
  <dgm:cxnLst>
    <dgm:cxn modelId="{BD77B91C-4B5C-4F74-9DC4-56AFDBE78A13}" srcId="{560E0DF0-E7A5-4CD6-8F6D-E1A41BD2216F}" destId="{0B7A5B34-9541-4399-8588-CDBF0FABB17C}" srcOrd="1" destOrd="0" parTransId="{45EA7C1A-8490-4559-9265-6D66C7015662}" sibTransId="{291F6839-D214-4C10-ADE5-0E69BEAD794B}"/>
    <dgm:cxn modelId="{2AC38A81-529C-4144-885F-184C941E1AC5}" type="presOf" srcId="{560E0DF0-E7A5-4CD6-8F6D-E1A41BD2216F}" destId="{43CC490A-612B-4A76-A455-0F76C6EF63A1}" srcOrd="0" destOrd="0" presId="urn:microsoft.com/office/officeart/2008/layout/LinedList"/>
    <dgm:cxn modelId="{838D0B95-75E2-4658-ACAA-A6F358411CD6}" srcId="{560E0DF0-E7A5-4CD6-8F6D-E1A41BD2216F}" destId="{44847FE8-86D9-418E-A04D-23AAC2A04B02}" srcOrd="0" destOrd="0" parTransId="{B95365F5-758E-4129-BF83-301D2E74DA93}" sibTransId="{0026413F-22FD-4F00-BD7F-38ADF05F923F}"/>
    <dgm:cxn modelId="{A1125EC6-F0E8-4DA0-B276-CBFE1F05531F}" type="presOf" srcId="{323EE802-0261-49C0-9AC7-195E043D8AAE}" destId="{CE8358B2-2576-4C6E-8BB0-4D33595BB687}" srcOrd="0" destOrd="0" presId="urn:microsoft.com/office/officeart/2008/layout/LinedList"/>
    <dgm:cxn modelId="{0FD1ADD0-F4A0-4F6C-AE87-5A6260160AA3}" type="presOf" srcId="{44847FE8-86D9-418E-A04D-23AAC2A04B02}" destId="{79D3CC44-CB1B-4DD9-A25C-CAEDCD77591E}" srcOrd="0" destOrd="0" presId="urn:microsoft.com/office/officeart/2008/layout/LinedList"/>
    <dgm:cxn modelId="{AE7C5BE0-6EF5-4BFE-A51D-AD9EF382816F}" type="presOf" srcId="{0B7A5B34-9541-4399-8588-CDBF0FABB17C}" destId="{91E4B8F0-6D99-4E72-AA67-EB99F38D6E9B}" srcOrd="0" destOrd="0" presId="urn:microsoft.com/office/officeart/2008/layout/LinedList"/>
    <dgm:cxn modelId="{F3B569F2-8DA3-42C6-8D55-484DDB442A85}" srcId="{560E0DF0-E7A5-4CD6-8F6D-E1A41BD2216F}" destId="{323EE802-0261-49C0-9AC7-195E043D8AAE}" srcOrd="2" destOrd="0" parTransId="{D1B5D1E4-ABD7-4846-9E96-F6EB1DF4CACA}" sibTransId="{0F32B870-0745-4899-B754-6F4CF533331B}"/>
    <dgm:cxn modelId="{56552BC7-6B6E-45CC-8F1F-6F9B09EA78FE}" type="presParOf" srcId="{43CC490A-612B-4A76-A455-0F76C6EF63A1}" destId="{F3D165CF-F51A-40BB-84B6-D8F8C5E63D96}" srcOrd="0" destOrd="0" presId="urn:microsoft.com/office/officeart/2008/layout/LinedList"/>
    <dgm:cxn modelId="{D82999A7-A33E-47F9-AEA8-9556E71F02C1}" type="presParOf" srcId="{43CC490A-612B-4A76-A455-0F76C6EF63A1}" destId="{26D2D4EE-8D4B-456D-94F1-C219537ABF86}" srcOrd="1" destOrd="0" presId="urn:microsoft.com/office/officeart/2008/layout/LinedList"/>
    <dgm:cxn modelId="{4818913D-E1FC-4885-9B73-84267B436D1F}" type="presParOf" srcId="{26D2D4EE-8D4B-456D-94F1-C219537ABF86}" destId="{79D3CC44-CB1B-4DD9-A25C-CAEDCD77591E}" srcOrd="0" destOrd="0" presId="urn:microsoft.com/office/officeart/2008/layout/LinedList"/>
    <dgm:cxn modelId="{4E608AE2-277B-4B2B-92D8-5F80F5CFC836}" type="presParOf" srcId="{26D2D4EE-8D4B-456D-94F1-C219537ABF86}" destId="{2777B80C-5767-41FE-AFF0-003A31FABCC8}" srcOrd="1" destOrd="0" presId="urn:microsoft.com/office/officeart/2008/layout/LinedList"/>
    <dgm:cxn modelId="{F506D539-1B1F-4114-A4DE-BB90F7C0F26A}" type="presParOf" srcId="{43CC490A-612B-4A76-A455-0F76C6EF63A1}" destId="{257654FE-F0AF-4808-986E-108800C18AB1}" srcOrd="2" destOrd="0" presId="urn:microsoft.com/office/officeart/2008/layout/LinedList"/>
    <dgm:cxn modelId="{20FA7DAF-A565-436D-9879-BEA354AC1A9E}" type="presParOf" srcId="{43CC490A-612B-4A76-A455-0F76C6EF63A1}" destId="{64A55239-FC8F-4154-9681-247E6FD06422}" srcOrd="3" destOrd="0" presId="urn:microsoft.com/office/officeart/2008/layout/LinedList"/>
    <dgm:cxn modelId="{5C1953FB-6FF6-43B4-AE86-5BBF90AE71AD}" type="presParOf" srcId="{64A55239-FC8F-4154-9681-247E6FD06422}" destId="{91E4B8F0-6D99-4E72-AA67-EB99F38D6E9B}" srcOrd="0" destOrd="0" presId="urn:microsoft.com/office/officeart/2008/layout/LinedList"/>
    <dgm:cxn modelId="{F03543F4-B7C3-4A42-B146-F2B532559DED}" type="presParOf" srcId="{64A55239-FC8F-4154-9681-247E6FD06422}" destId="{F5C4A617-76EE-4A25-8BBC-5B9AD98BC1EA}" srcOrd="1" destOrd="0" presId="urn:microsoft.com/office/officeart/2008/layout/LinedList"/>
    <dgm:cxn modelId="{AC861666-0BE5-431D-BD84-2E7937CF6EDE}" type="presParOf" srcId="{43CC490A-612B-4A76-A455-0F76C6EF63A1}" destId="{BB13A6B1-0ECC-41F1-928A-269C5DA4EF62}" srcOrd="4" destOrd="0" presId="urn:microsoft.com/office/officeart/2008/layout/LinedList"/>
    <dgm:cxn modelId="{2FDCBE30-657A-4E04-BEE6-4D8457F721E0}" type="presParOf" srcId="{43CC490A-612B-4A76-A455-0F76C6EF63A1}" destId="{05A510DF-8948-48C4-AD28-C55902B2A711}" srcOrd="5" destOrd="0" presId="urn:microsoft.com/office/officeart/2008/layout/LinedList"/>
    <dgm:cxn modelId="{79CF9DC0-454C-44F2-B380-8B6CDBB1D1AB}" type="presParOf" srcId="{05A510DF-8948-48C4-AD28-C55902B2A711}" destId="{CE8358B2-2576-4C6E-8BB0-4D33595BB687}" srcOrd="0" destOrd="0" presId="urn:microsoft.com/office/officeart/2008/layout/LinedList"/>
    <dgm:cxn modelId="{A514D313-BB20-4552-B626-B9ECC3D84DAF}" type="presParOf" srcId="{05A510DF-8948-48C4-AD28-C55902B2A711}" destId="{7622626E-0E22-4926-B118-04B581E460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02FE0-99AE-43BB-9203-BA3DA82DFFF8}">
      <dsp:nvSpPr>
        <dsp:cNvPr id="0" name=""/>
        <dsp:cNvSpPr/>
      </dsp:nvSpPr>
      <dsp:spPr>
        <a:xfrm>
          <a:off x="0" y="0"/>
          <a:ext cx="10298034" cy="3101976"/>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Take 3 Skittles (don’t eat them yet!).</a:t>
          </a:r>
          <a:br>
            <a:rPr lang="en-US" sz="3100" kern="1200" dirty="0"/>
          </a:br>
          <a:r>
            <a:rPr lang="en-US" sz="3100" kern="1200" dirty="0"/>
            <a:t>For each color you have, answer the corresponding question:</a:t>
          </a:r>
        </a:p>
      </dsp:txBody>
      <dsp:txXfrm>
        <a:off x="0" y="0"/>
        <a:ext cx="10298034" cy="1675067"/>
      </dsp:txXfrm>
    </dsp:sp>
    <dsp:sp modelId="{08789512-2C16-43E9-8F37-D9CC20E29CB7}">
      <dsp:nvSpPr>
        <dsp:cNvPr id="0" name=""/>
        <dsp:cNvSpPr/>
      </dsp:nvSpPr>
      <dsp:spPr>
        <a:xfrm>
          <a:off x="1257" y="1613027"/>
          <a:ext cx="2059103" cy="1426908"/>
        </a:xfrm>
        <a:prstGeom prst="rect">
          <a:avLst/>
        </a:prstGeom>
        <a:solidFill>
          <a:srgbClr val="C00000">
            <a:alpha val="90000"/>
          </a:srgb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Red: What fantasy world would you most want to live in?</a:t>
          </a:r>
        </a:p>
      </dsp:txBody>
      <dsp:txXfrm>
        <a:off x="1257" y="1613027"/>
        <a:ext cx="2059103" cy="1426908"/>
      </dsp:txXfrm>
    </dsp:sp>
    <dsp:sp modelId="{E086D595-33B6-4079-87E2-358134CEA840}">
      <dsp:nvSpPr>
        <dsp:cNvPr id="0" name=""/>
        <dsp:cNvSpPr/>
      </dsp:nvSpPr>
      <dsp:spPr>
        <a:xfrm>
          <a:off x="2060361" y="1613027"/>
          <a:ext cx="2059103" cy="1426908"/>
        </a:xfrm>
        <a:prstGeom prst="rect">
          <a:avLst/>
        </a:prstGeom>
        <a:solidFill>
          <a:srgbClr val="FFC000">
            <a:alpha val="90000"/>
          </a:srgbClr>
        </a:solidFill>
        <a:ln w="6350" cap="flat" cmpd="sng" algn="ctr">
          <a:solidFill>
            <a:schemeClr val="accent2">
              <a:tint val="40000"/>
              <a:alpha val="90000"/>
              <a:hueOff val="-2820996"/>
              <a:satOff val="14431"/>
              <a:lumOff val="96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Orange: What is a goal you hope to accomplish this school year?</a:t>
          </a:r>
        </a:p>
      </dsp:txBody>
      <dsp:txXfrm>
        <a:off x="2060361" y="1613027"/>
        <a:ext cx="2059103" cy="1426908"/>
      </dsp:txXfrm>
    </dsp:sp>
    <dsp:sp modelId="{7885FDDB-6D22-4315-B559-A6989B8DC67E}">
      <dsp:nvSpPr>
        <dsp:cNvPr id="0" name=""/>
        <dsp:cNvSpPr/>
      </dsp:nvSpPr>
      <dsp:spPr>
        <a:xfrm>
          <a:off x="4119465" y="1613027"/>
          <a:ext cx="2059103" cy="1426908"/>
        </a:xfrm>
        <a:prstGeom prst="rect">
          <a:avLst/>
        </a:prstGeom>
        <a:solidFill>
          <a:srgbClr val="FFFF00">
            <a:alpha val="89804"/>
          </a:srgbClr>
        </a:solidFill>
        <a:ln w="6350" cap="flat" cmpd="sng" algn="ctr">
          <a:solidFill>
            <a:schemeClr val="accent2">
              <a:tint val="40000"/>
              <a:alpha val="90000"/>
              <a:hueOff val="-5641993"/>
              <a:satOff val="28863"/>
              <a:lumOff val="1932"/>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Yellow: If you could pick up a new skill in an instant, what would it be?</a:t>
          </a:r>
        </a:p>
      </dsp:txBody>
      <dsp:txXfrm>
        <a:off x="4119465" y="1613027"/>
        <a:ext cx="2059103" cy="1426908"/>
      </dsp:txXfrm>
    </dsp:sp>
    <dsp:sp modelId="{FA0A8B01-36A0-4C58-A1E6-40FC31C06479}">
      <dsp:nvSpPr>
        <dsp:cNvPr id="0" name=""/>
        <dsp:cNvSpPr/>
      </dsp:nvSpPr>
      <dsp:spPr>
        <a:xfrm>
          <a:off x="6178568" y="1613027"/>
          <a:ext cx="2059103" cy="1426908"/>
        </a:xfrm>
        <a:prstGeom prst="rect">
          <a:avLst/>
        </a:prstGeom>
        <a:solidFill>
          <a:schemeClr val="accent1">
            <a:alpha val="90000"/>
          </a:schemeClr>
        </a:solidFill>
        <a:ln w="6350" cap="flat" cmpd="sng" algn="ctr">
          <a:solidFill>
            <a:schemeClr val="accent2">
              <a:tint val="40000"/>
              <a:alpha val="90000"/>
              <a:hueOff val="-8462989"/>
              <a:satOff val="43294"/>
              <a:lumOff val="289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Green: Been anywhere recently for the first time?</a:t>
          </a:r>
        </a:p>
      </dsp:txBody>
      <dsp:txXfrm>
        <a:off x="6178568" y="1613027"/>
        <a:ext cx="2059103" cy="1426908"/>
      </dsp:txXfrm>
    </dsp:sp>
    <dsp:sp modelId="{57EE799B-A432-4200-BD29-663939C46844}">
      <dsp:nvSpPr>
        <dsp:cNvPr id="0" name=""/>
        <dsp:cNvSpPr/>
      </dsp:nvSpPr>
      <dsp:spPr>
        <a:xfrm>
          <a:off x="8237672" y="1613027"/>
          <a:ext cx="2059103" cy="1426908"/>
        </a:xfrm>
        <a:prstGeom prst="rect">
          <a:avLst/>
        </a:prstGeom>
        <a:solidFill>
          <a:srgbClr val="7030A0">
            <a:alpha val="90000"/>
          </a:srgbClr>
        </a:solidFill>
        <a:ln w="6350" cap="flat" cmpd="sng" algn="ctr">
          <a:solidFill>
            <a:schemeClr val="accent2">
              <a:tint val="40000"/>
              <a:alpha val="90000"/>
              <a:hueOff val="-11283985"/>
              <a:satOff val="57725"/>
              <a:lumOff val="386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Purple: What’s your favorite family tradition?</a:t>
          </a:r>
        </a:p>
      </dsp:txBody>
      <dsp:txXfrm>
        <a:off x="8237672" y="1613027"/>
        <a:ext cx="2059103" cy="14269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216DA-F6DC-407A-9640-55148615AF98}">
      <dsp:nvSpPr>
        <dsp:cNvPr id="0" name=""/>
        <dsp:cNvSpPr/>
      </dsp:nvSpPr>
      <dsp:spPr>
        <a:xfrm>
          <a:off x="1242" y="842743"/>
          <a:ext cx="2907204" cy="1453602"/>
        </a:xfrm>
        <a:prstGeom prst="roundRect">
          <a:avLst>
            <a:gd name="adj" fmla="val 10000"/>
          </a:avLst>
        </a:prstGeom>
        <a:solidFill>
          <a:schemeClr val="accent5"/>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Invalid syntax</a:t>
          </a:r>
        </a:p>
      </dsp:txBody>
      <dsp:txXfrm>
        <a:off x="43817" y="885318"/>
        <a:ext cx="2822054" cy="1368452"/>
      </dsp:txXfrm>
    </dsp:sp>
    <dsp:sp modelId="{75B3C033-DAAA-4CB3-98DF-A476890318A0}">
      <dsp:nvSpPr>
        <dsp:cNvPr id="0" name=""/>
        <dsp:cNvSpPr/>
      </dsp:nvSpPr>
      <dsp:spPr>
        <a:xfrm>
          <a:off x="3635247" y="842743"/>
          <a:ext cx="2907204" cy="1453602"/>
        </a:xfrm>
        <a:prstGeom prst="roundRect">
          <a:avLst>
            <a:gd name="adj" fmla="val 10000"/>
          </a:avLst>
        </a:prstGeom>
        <a:solidFill>
          <a:schemeClr val="accent6"/>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____ is not defined</a:t>
          </a:r>
        </a:p>
      </dsp:txBody>
      <dsp:txXfrm>
        <a:off x="3677822" y="885318"/>
        <a:ext cx="2822054" cy="1368452"/>
      </dsp:txXfrm>
    </dsp:sp>
    <dsp:sp modelId="{6BAC2273-D32F-4222-9AC8-F03AD40FC4B4}">
      <dsp:nvSpPr>
        <dsp:cNvPr id="0" name=""/>
        <dsp:cNvSpPr/>
      </dsp:nvSpPr>
      <dsp:spPr>
        <a:xfrm>
          <a:off x="7269252" y="842743"/>
          <a:ext cx="2907204" cy="1453602"/>
        </a:xfrm>
        <a:prstGeom prst="roundRect">
          <a:avLst>
            <a:gd name="adj" fmla="val 10000"/>
          </a:avLst>
        </a:prstGeom>
        <a:solidFill>
          <a:schemeClr val="accent3"/>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Unexpected indent</a:t>
          </a:r>
        </a:p>
      </dsp:txBody>
      <dsp:txXfrm>
        <a:off x="7311827" y="885318"/>
        <a:ext cx="2822054" cy="13684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4857A-5AB6-4255-A65E-6032D45E9942}">
      <dsp:nvSpPr>
        <dsp:cNvPr id="0" name=""/>
        <dsp:cNvSpPr/>
      </dsp:nvSpPr>
      <dsp:spPr>
        <a:xfrm>
          <a:off x="750" y="378277"/>
          <a:ext cx="6150061" cy="1875768"/>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What if we want to make a line of output go on a new line or put a tab between output values?</a:t>
          </a:r>
        </a:p>
      </dsp:txBody>
      <dsp:txXfrm>
        <a:off x="750" y="378277"/>
        <a:ext cx="6150061" cy="1875768"/>
      </dsp:txXfrm>
    </dsp:sp>
    <dsp:sp modelId="{CE99B988-6D96-461F-B880-E6DCE7D75729}">
      <dsp:nvSpPr>
        <dsp:cNvPr id="0" name=""/>
        <dsp:cNvSpPr/>
      </dsp:nvSpPr>
      <dsp:spPr>
        <a:xfrm>
          <a:off x="750" y="3022803"/>
          <a:ext cx="6150061" cy="1875768"/>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What if we want to print quotation marks?</a:t>
          </a:r>
        </a:p>
      </dsp:txBody>
      <dsp:txXfrm>
        <a:off x="750" y="3022803"/>
        <a:ext cx="6150061" cy="18757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63E64-4532-4CE9-8411-F3B0E9F9A7FE}">
      <dsp:nvSpPr>
        <dsp:cNvPr id="0" name=""/>
        <dsp:cNvSpPr/>
      </dsp:nvSpPr>
      <dsp:spPr>
        <a:xfrm>
          <a:off x="2676642" y="1982787"/>
          <a:ext cx="534753" cy="574859"/>
        </a:xfrm>
        <a:custGeom>
          <a:avLst/>
          <a:gdLst/>
          <a:ahLst/>
          <a:cxnLst/>
          <a:rect l="0" t="0" r="0" b="0"/>
          <a:pathLst>
            <a:path>
              <a:moveTo>
                <a:pt x="0" y="0"/>
              </a:moveTo>
              <a:lnTo>
                <a:pt x="267376" y="0"/>
              </a:lnTo>
              <a:lnTo>
                <a:pt x="267376" y="574859"/>
              </a:lnTo>
              <a:lnTo>
                <a:pt x="534753" y="574859"/>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FB41D-61AD-4DB8-8D92-37A1D4CA7D7A}">
      <dsp:nvSpPr>
        <dsp:cNvPr id="0" name=""/>
        <dsp:cNvSpPr/>
      </dsp:nvSpPr>
      <dsp:spPr>
        <a:xfrm>
          <a:off x="2676642" y="1407927"/>
          <a:ext cx="534753" cy="574859"/>
        </a:xfrm>
        <a:custGeom>
          <a:avLst/>
          <a:gdLst/>
          <a:ahLst/>
          <a:cxnLst/>
          <a:rect l="0" t="0" r="0" b="0"/>
          <a:pathLst>
            <a:path>
              <a:moveTo>
                <a:pt x="0" y="574859"/>
              </a:moveTo>
              <a:lnTo>
                <a:pt x="267376" y="574859"/>
              </a:lnTo>
              <a:lnTo>
                <a:pt x="267376" y="0"/>
              </a:lnTo>
              <a:lnTo>
                <a:pt x="534753" y="0"/>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87254-81BA-4F50-86AB-E2C0258A6844}">
      <dsp:nvSpPr>
        <dsp:cNvPr id="0" name=""/>
        <dsp:cNvSpPr/>
      </dsp:nvSpPr>
      <dsp:spPr>
        <a:xfrm>
          <a:off x="2875" y="157503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i="1" kern="1200" dirty="0"/>
            <a:t>Escape sequences </a:t>
          </a:r>
          <a:r>
            <a:rPr lang="en-US" sz="1900" kern="1200" dirty="0"/>
            <a:t>allow us to print special characters</a:t>
          </a:r>
        </a:p>
      </dsp:txBody>
      <dsp:txXfrm>
        <a:off x="2875" y="1575037"/>
        <a:ext cx="2673767" cy="815499"/>
      </dsp:txXfrm>
    </dsp:sp>
    <dsp:sp modelId="{6FEA63CD-52CA-4899-B8A9-9BCCE186F6E3}">
      <dsp:nvSpPr>
        <dsp:cNvPr id="0" name=""/>
        <dsp:cNvSpPr/>
      </dsp:nvSpPr>
      <dsp:spPr>
        <a:xfrm>
          <a:off x="3211395" y="1000178"/>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like a new line or tab</a:t>
          </a:r>
        </a:p>
      </dsp:txBody>
      <dsp:txXfrm>
        <a:off x="3211395" y="1000178"/>
        <a:ext cx="2673767" cy="815499"/>
      </dsp:txXfrm>
    </dsp:sp>
    <dsp:sp modelId="{927813B8-4708-4CCC-AE08-6FD02DB7FE42}">
      <dsp:nvSpPr>
        <dsp:cNvPr id="0" name=""/>
        <dsp:cNvSpPr/>
      </dsp:nvSpPr>
      <dsp:spPr>
        <a:xfrm>
          <a:off x="3211395" y="214989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 or otherwise reserved characters (like quotation marks)</a:t>
          </a:r>
        </a:p>
      </dsp:txBody>
      <dsp:txXfrm>
        <a:off x="3211395" y="2149897"/>
        <a:ext cx="2673767" cy="8154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6BE1D-D108-4683-95D2-116EE00360FC}">
      <dsp:nvSpPr>
        <dsp:cNvPr id="0" name=""/>
        <dsp:cNvSpPr/>
      </dsp:nvSpPr>
      <dsp:spPr>
        <a:xfrm>
          <a:off x="0" y="816244"/>
          <a:ext cx="10177699"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FDBCD8-EE07-40F5-82F5-F499E9E67EB7}">
      <dsp:nvSpPr>
        <dsp:cNvPr id="0" name=""/>
        <dsp:cNvSpPr/>
      </dsp:nvSpPr>
      <dsp:spPr>
        <a:xfrm>
          <a:off x="508884" y="417724"/>
          <a:ext cx="7124389" cy="797040"/>
        </a:xfrm>
        <a:prstGeom prst="roundRect">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9285" tIns="0" rIns="269285" bIns="0" numCol="1" spcCol="1270" anchor="ctr" anchorCtr="0">
          <a:noAutofit/>
        </a:bodyPr>
        <a:lstStyle/>
        <a:p>
          <a:pPr marL="0" lvl="0" indent="0" algn="l" defTabSz="1200150">
            <a:lnSpc>
              <a:spcPct val="90000"/>
            </a:lnSpc>
            <a:spcBef>
              <a:spcPct val="0"/>
            </a:spcBef>
            <a:spcAft>
              <a:spcPct val="35000"/>
            </a:spcAft>
            <a:buNone/>
          </a:pPr>
          <a:r>
            <a:rPr lang="en-US" sz="2700" kern="1200" dirty="0"/>
            <a:t>When we store and/or process data, we generally do so as a particular </a:t>
          </a:r>
          <a:r>
            <a:rPr lang="en-US" sz="2700" b="1" i="1" kern="1200" dirty="0"/>
            <a:t>type</a:t>
          </a:r>
        </a:p>
      </dsp:txBody>
      <dsp:txXfrm>
        <a:off x="547792" y="456632"/>
        <a:ext cx="7046573" cy="719224"/>
      </dsp:txXfrm>
    </dsp:sp>
    <dsp:sp modelId="{F1E224CF-FFAD-45D3-B0A6-DB4B950002CE}">
      <dsp:nvSpPr>
        <dsp:cNvPr id="0" name=""/>
        <dsp:cNvSpPr/>
      </dsp:nvSpPr>
      <dsp:spPr>
        <a:xfrm>
          <a:off x="0" y="2040965"/>
          <a:ext cx="10177699"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4B64411-8EBE-4DD1-AA0F-9A7D2BA03A20}">
      <dsp:nvSpPr>
        <dsp:cNvPr id="0" name=""/>
        <dsp:cNvSpPr/>
      </dsp:nvSpPr>
      <dsp:spPr>
        <a:xfrm>
          <a:off x="508884" y="1642444"/>
          <a:ext cx="7124389" cy="797040"/>
        </a:xfrm>
        <a:prstGeom prst="roundRect">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9285" tIns="0" rIns="269285" bIns="0" numCol="1" spcCol="1270" anchor="ctr" anchorCtr="0">
          <a:noAutofit/>
        </a:bodyPr>
        <a:lstStyle/>
        <a:p>
          <a:pPr marL="0" lvl="0" indent="0" algn="l" defTabSz="1200150">
            <a:lnSpc>
              <a:spcPct val="90000"/>
            </a:lnSpc>
            <a:spcBef>
              <a:spcPct val="0"/>
            </a:spcBef>
            <a:spcAft>
              <a:spcPct val="35000"/>
            </a:spcAft>
            <a:buNone/>
          </a:pPr>
          <a:r>
            <a:rPr lang="en-US" sz="2700" kern="1200" dirty="0"/>
            <a:t>What we’ve been seeing inside the “ ” quotes in the print function is know as a </a:t>
          </a:r>
          <a:r>
            <a:rPr lang="en-US" sz="2700" b="1" i="1" kern="1200" dirty="0"/>
            <a:t>string</a:t>
          </a:r>
        </a:p>
      </dsp:txBody>
      <dsp:txXfrm>
        <a:off x="547792" y="1681352"/>
        <a:ext cx="7046573" cy="7192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F5D4C-1DDE-489F-98F0-6637808007A9}">
      <dsp:nvSpPr>
        <dsp:cNvPr id="0" name=""/>
        <dsp:cNvSpPr/>
      </dsp:nvSpPr>
      <dsp:spPr>
        <a:xfrm>
          <a:off x="0" y="362734"/>
          <a:ext cx="10177699" cy="27531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479044" rIns="789903" bIns="163576" numCol="1" spcCol="1270" anchor="t" anchorCtr="0">
          <a:noAutofit/>
        </a:bodyPr>
        <a:lstStyle/>
        <a:p>
          <a:pPr marL="228600" lvl="1" indent="-228600" algn="l" defTabSz="1022350">
            <a:lnSpc>
              <a:spcPct val="90000"/>
            </a:lnSpc>
            <a:spcBef>
              <a:spcPct val="0"/>
            </a:spcBef>
            <a:spcAft>
              <a:spcPct val="15000"/>
            </a:spcAft>
            <a:buChar char="•"/>
          </a:pPr>
          <a:r>
            <a:rPr lang="en-US" sz="2300" b="1" i="1" kern="1200" dirty="0" err="1"/>
            <a:t>int</a:t>
          </a:r>
          <a:endParaRPr lang="en-US" sz="2300" b="1" kern="1200" dirty="0"/>
        </a:p>
        <a:p>
          <a:pPr marL="457200" lvl="2" indent="-228600" algn="l" defTabSz="1022350">
            <a:lnSpc>
              <a:spcPct val="90000"/>
            </a:lnSpc>
            <a:spcBef>
              <a:spcPct val="0"/>
            </a:spcBef>
            <a:spcAft>
              <a:spcPct val="15000"/>
            </a:spcAft>
            <a:buChar char="•"/>
          </a:pPr>
          <a:r>
            <a:rPr lang="en-US" sz="2300" kern="1200" dirty="0"/>
            <a:t>whole number - integer</a:t>
          </a:r>
        </a:p>
        <a:p>
          <a:pPr marL="228600" lvl="1" indent="-228600" algn="l" defTabSz="1022350">
            <a:lnSpc>
              <a:spcPct val="90000"/>
            </a:lnSpc>
            <a:spcBef>
              <a:spcPct val="0"/>
            </a:spcBef>
            <a:spcAft>
              <a:spcPct val="15000"/>
            </a:spcAft>
            <a:buChar char="•"/>
          </a:pPr>
          <a:r>
            <a:rPr lang="en-US" sz="2300" b="1" i="1" kern="1200" dirty="0"/>
            <a:t>float</a:t>
          </a:r>
          <a:endParaRPr lang="en-US" sz="2300" b="1" kern="1200" dirty="0"/>
        </a:p>
        <a:p>
          <a:pPr marL="457200" lvl="2" indent="-228600" algn="l" defTabSz="1022350">
            <a:lnSpc>
              <a:spcPct val="90000"/>
            </a:lnSpc>
            <a:spcBef>
              <a:spcPct val="0"/>
            </a:spcBef>
            <a:spcAft>
              <a:spcPct val="15000"/>
            </a:spcAft>
            <a:buChar char="•"/>
          </a:pPr>
          <a:r>
            <a:rPr lang="en-US" sz="2300" kern="1200" dirty="0"/>
            <a:t>decimal – floating point number</a:t>
          </a:r>
        </a:p>
        <a:p>
          <a:pPr marL="228600" lvl="1" indent="-228600" algn="l" defTabSz="1022350">
            <a:lnSpc>
              <a:spcPct val="90000"/>
            </a:lnSpc>
            <a:spcBef>
              <a:spcPct val="0"/>
            </a:spcBef>
            <a:spcAft>
              <a:spcPct val="15000"/>
            </a:spcAft>
            <a:buChar char="•"/>
          </a:pPr>
          <a:r>
            <a:rPr lang="en-US" sz="2300" b="1" i="1" kern="1200" dirty="0"/>
            <a:t>string</a:t>
          </a:r>
          <a:endParaRPr lang="en-US" sz="2300" b="1" kern="1200" dirty="0"/>
        </a:p>
        <a:p>
          <a:pPr marL="457200" lvl="2" indent="-228600" algn="l" defTabSz="1022350">
            <a:lnSpc>
              <a:spcPct val="90000"/>
            </a:lnSpc>
            <a:spcBef>
              <a:spcPct val="0"/>
            </a:spcBef>
            <a:spcAft>
              <a:spcPct val="15000"/>
            </a:spcAft>
            <a:buChar char="•"/>
          </a:pPr>
          <a:r>
            <a:rPr lang="en-US" sz="2300" kern="1200" dirty="0"/>
            <a:t>a series of characters</a:t>
          </a:r>
        </a:p>
      </dsp:txBody>
      <dsp:txXfrm>
        <a:off x="0" y="362734"/>
        <a:ext cx="10177699" cy="2753100"/>
      </dsp:txXfrm>
    </dsp:sp>
    <dsp:sp modelId="{5B8B57FE-09DF-4455-9AD3-5374FF624E1A}">
      <dsp:nvSpPr>
        <dsp:cNvPr id="0" name=""/>
        <dsp:cNvSpPr/>
      </dsp:nvSpPr>
      <dsp:spPr>
        <a:xfrm>
          <a:off x="508884" y="23254"/>
          <a:ext cx="7124389" cy="678960"/>
        </a:xfrm>
        <a:prstGeom prst="roundRect">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9285" tIns="0" rIns="269285" bIns="0" numCol="1" spcCol="1270" anchor="ctr" anchorCtr="0">
          <a:noAutofit/>
        </a:bodyPr>
        <a:lstStyle/>
        <a:p>
          <a:pPr marL="0" lvl="0" indent="0" algn="l" defTabSz="1022350">
            <a:lnSpc>
              <a:spcPct val="90000"/>
            </a:lnSpc>
            <a:spcBef>
              <a:spcPct val="0"/>
            </a:spcBef>
            <a:spcAft>
              <a:spcPct val="35000"/>
            </a:spcAft>
            <a:buNone/>
          </a:pPr>
          <a:r>
            <a:rPr lang="en-US" sz="2300" kern="1200"/>
            <a:t>Common types:</a:t>
          </a:r>
        </a:p>
      </dsp:txBody>
      <dsp:txXfrm>
        <a:off x="542028" y="56398"/>
        <a:ext cx="7058101" cy="6126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6383C-C9F6-4F29-B500-31D188FA5CEC}">
      <dsp:nvSpPr>
        <dsp:cNvPr id="0" name=""/>
        <dsp:cNvSpPr/>
      </dsp:nvSpPr>
      <dsp:spPr>
        <a:xfrm>
          <a:off x="0" y="745"/>
          <a:ext cx="5083761" cy="1525128"/>
        </a:xfrm>
        <a:prstGeom prst="rect">
          <a:avLst/>
        </a:prstGeom>
        <a:solidFill>
          <a:schemeClr val="accent2">
            <a:lumMod val="5000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1730" tIns="401730" rIns="401730" bIns="40173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chemeClr val="bg1"/>
              </a:solidFill>
            </a:rPr>
            <a:t>+</a:t>
          </a:r>
        </a:p>
      </dsp:txBody>
      <dsp:txXfrm>
        <a:off x="0" y="745"/>
        <a:ext cx="5083761" cy="1525128"/>
      </dsp:txXfrm>
    </dsp:sp>
    <dsp:sp modelId="{3877A37C-1F40-4E94-84FE-22742F770CE4}">
      <dsp:nvSpPr>
        <dsp:cNvPr id="0" name=""/>
        <dsp:cNvSpPr/>
      </dsp:nvSpPr>
      <dsp:spPr>
        <a:xfrm>
          <a:off x="11360" y="1525873"/>
          <a:ext cx="5083761" cy="1575356"/>
        </a:xfrm>
        <a:prstGeom prst="rect">
          <a:avLst/>
        </a:prstGeom>
        <a:solidFill>
          <a:schemeClr val="accent1">
            <a:lumMod val="20000"/>
            <a:lumOff val="80000"/>
            <a:alpha val="90000"/>
          </a:schemeClr>
        </a:solidFill>
        <a:ln w="127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2163" tIns="502163" rIns="502163" bIns="502163" numCol="1" spcCol="1270" anchor="t" anchorCtr="0">
          <a:noAutofit/>
        </a:bodyPr>
        <a:lstStyle/>
        <a:p>
          <a:pPr marL="0" lvl="0" indent="0" algn="l" defTabSz="711200">
            <a:lnSpc>
              <a:spcPct val="90000"/>
            </a:lnSpc>
            <a:spcBef>
              <a:spcPct val="0"/>
            </a:spcBef>
            <a:spcAft>
              <a:spcPct val="35000"/>
            </a:spcAft>
            <a:buNone/>
          </a:pPr>
          <a:r>
            <a:rPr lang="en-US" sz="1600" kern="1200" dirty="0"/>
            <a:t>String concatenation</a:t>
          </a:r>
        </a:p>
        <a:p>
          <a:pPr marL="0" lvl="0" indent="0" algn="l" defTabSz="711200">
            <a:lnSpc>
              <a:spcPct val="90000"/>
            </a:lnSpc>
            <a:spcBef>
              <a:spcPct val="0"/>
            </a:spcBef>
            <a:spcAft>
              <a:spcPct val="35000"/>
            </a:spcAft>
            <a:buNone/>
          </a:pPr>
          <a:r>
            <a:rPr lang="en-US" sz="1600" kern="1200" dirty="0"/>
            <a:t>Puts 2 strings together</a:t>
          </a:r>
        </a:p>
        <a:p>
          <a:pPr marL="0" lvl="0" indent="0" algn="l" defTabSz="711200">
            <a:lnSpc>
              <a:spcPct val="90000"/>
            </a:lnSpc>
            <a:spcBef>
              <a:spcPct val="0"/>
            </a:spcBef>
            <a:spcAft>
              <a:spcPct val="35000"/>
            </a:spcAft>
            <a:buNone/>
          </a:pPr>
          <a:r>
            <a:rPr lang="en-US" sz="1600" kern="1200" dirty="0"/>
            <a:t>print(“Hello” + “world”)</a:t>
          </a:r>
        </a:p>
        <a:p>
          <a:pPr marL="0" lvl="0" indent="0" algn="l" defTabSz="622300">
            <a:lnSpc>
              <a:spcPct val="90000"/>
            </a:lnSpc>
            <a:spcBef>
              <a:spcPct val="0"/>
            </a:spcBef>
            <a:spcAft>
              <a:spcPct val="35000"/>
            </a:spcAft>
            <a:buNone/>
          </a:pPr>
          <a:endParaRPr lang="en-US" sz="1400" kern="1200" dirty="0"/>
        </a:p>
      </dsp:txBody>
      <dsp:txXfrm>
        <a:off x="11360" y="1525873"/>
        <a:ext cx="5083761" cy="1575356"/>
      </dsp:txXfrm>
    </dsp:sp>
    <dsp:sp modelId="{CCDDBB29-AA4B-4429-ADF1-2F5ED8C24549}">
      <dsp:nvSpPr>
        <dsp:cNvPr id="0" name=""/>
        <dsp:cNvSpPr/>
      </dsp:nvSpPr>
      <dsp:spPr>
        <a:xfrm>
          <a:off x="5202911" y="745"/>
          <a:ext cx="5083761" cy="1525128"/>
        </a:xfrm>
        <a:prstGeom prst="rect">
          <a:avLst/>
        </a:prstGeom>
        <a:solidFill>
          <a:schemeClr val="accent2">
            <a:lumMod val="5000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1730" tIns="401730" rIns="401730" bIns="401730" numCol="1" spcCol="1270" anchor="ctr" anchorCtr="0">
          <a:noAutofit/>
        </a:bodyPr>
        <a:lstStyle/>
        <a:p>
          <a:pPr marL="0" lvl="0" indent="0" algn="ctr" defTabSz="2400300">
            <a:lnSpc>
              <a:spcPct val="90000"/>
            </a:lnSpc>
            <a:spcBef>
              <a:spcPct val="0"/>
            </a:spcBef>
            <a:spcAft>
              <a:spcPct val="35000"/>
            </a:spcAft>
            <a:buNone/>
          </a:pPr>
          <a:r>
            <a:rPr lang="en-US" sz="5400" kern="1200" dirty="0"/>
            <a:t>*</a:t>
          </a:r>
        </a:p>
      </dsp:txBody>
      <dsp:txXfrm>
        <a:off x="5202911" y="745"/>
        <a:ext cx="5083761" cy="1525128"/>
      </dsp:txXfrm>
    </dsp:sp>
    <dsp:sp modelId="{0D7254EE-DB67-4F74-99BB-A78A8EB4B596}">
      <dsp:nvSpPr>
        <dsp:cNvPr id="0" name=""/>
        <dsp:cNvSpPr/>
      </dsp:nvSpPr>
      <dsp:spPr>
        <a:xfrm>
          <a:off x="5202911" y="1525873"/>
          <a:ext cx="5083761" cy="1575356"/>
        </a:xfrm>
        <a:prstGeom prst="rect">
          <a:avLst/>
        </a:prstGeom>
        <a:solidFill>
          <a:schemeClr val="accent1">
            <a:lumMod val="20000"/>
            <a:lumOff val="80000"/>
            <a:alpha val="90000"/>
          </a:schemeClr>
        </a:solidFill>
        <a:ln w="127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2163" tIns="502163" rIns="502163" bIns="502163" numCol="1" spcCol="1270" anchor="t" anchorCtr="0">
          <a:noAutofit/>
        </a:bodyPr>
        <a:lstStyle/>
        <a:p>
          <a:pPr marL="0" lvl="0" indent="0" algn="l" defTabSz="711200">
            <a:lnSpc>
              <a:spcPct val="90000"/>
            </a:lnSpc>
            <a:spcBef>
              <a:spcPct val="0"/>
            </a:spcBef>
            <a:spcAft>
              <a:spcPct val="35000"/>
            </a:spcAft>
            <a:buNone/>
          </a:pPr>
          <a:r>
            <a:rPr lang="en-US" sz="1600" kern="1200" dirty="0"/>
            <a:t>Repeated string concatenation</a:t>
          </a:r>
        </a:p>
        <a:p>
          <a:pPr marL="0" lvl="0" indent="0" algn="l" defTabSz="711200">
            <a:lnSpc>
              <a:spcPct val="90000"/>
            </a:lnSpc>
            <a:spcBef>
              <a:spcPct val="0"/>
            </a:spcBef>
            <a:spcAft>
              <a:spcPct val="35000"/>
            </a:spcAft>
            <a:buNone/>
          </a:pPr>
          <a:r>
            <a:rPr lang="en-US" sz="1600" kern="1200" dirty="0"/>
            <a:t>Duplicates a string</a:t>
          </a:r>
        </a:p>
        <a:p>
          <a:pPr marL="0" lvl="0" indent="0" algn="l" defTabSz="711200">
            <a:lnSpc>
              <a:spcPct val="90000"/>
            </a:lnSpc>
            <a:spcBef>
              <a:spcPct val="0"/>
            </a:spcBef>
            <a:spcAft>
              <a:spcPct val="35000"/>
            </a:spcAft>
            <a:buNone/>
          </a:pPr>
          <a:r>
            <a:rPr lang="en-US" sz="1600" kern="1200" dirty="0"/>
            <a:t>print(“Hello world” * 3)</a:t>
          </a:r>
        </a:p>
      </dsp:txBody>
      <dsp:txXfrm>
        <a:off x="5202911" y="1525873"/>
        <a:ext cx="5083761" cy="15753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2F8E6-ACD8-4161-AE88-E19BF26C2BFC}">
      <dsp:nvSpPr>
        <dsp:cNvPr id="0" name=""/>
        <dsp:cNvSpPr/>
      </dsp:nvSpPr>
      <dsp:spPr>
        <a:xfrm rot="5400000">
          <a:off x="5761872" y="-1744382"/>
          <a:ext cx="2481580" cy="6590741"/>
        </a:xfrm>
        <a:prstGeom prst="round2SameRect">
          <a:avLst/>
        </a:prstGeom>
        <a:solidFill>
          <a:schemeClr val="bg1">
            <a:alpha val="9000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They should allow someone reading your code to know exactly what information is in that variable without having to ask you.</a:t>
          </a:r>
        </a:p>
      </dsp:txBody>
      <dsp:txXfrm rot="-5400000">
        <a:off x="3707292" y="431339"/>
        <a:ext cx="6469600" cy="2239298"/>
      </dsp:txXfrm>
    </dsp:sp>
    <dsp:sp modelId="{7DE1EA34-6439-49BD-932C-9A44526F8D02}">
      <dsp:nvSpPr>
        <dsp:cNvPr id="0" name=""/>
        <dsp:cNvSpPr/>
      </dsp:nvSpPr>
      <dsp:spPr>
        <a:xfrm>
          <a:off x="0" y="0"/>
          <a:ext cx="3707292" cy="3101976"/>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dirty="0"/>
            <a:t>Variable names should make sense!</a:t>
          </a:r>
        </a:p>
      </dsp:txBody>
      <dsp:txXfrm>
        <a:off x="151426" y="151426"/>
        <a:ext cx="3404440" cy="279912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10FBB-604F-4FFF-BA33-1E720D508851}">
      <dsp:nvSpPr>
        <dsp:cNvPr id="0" name=""/>
        <dsp:cNvSpPr/>
      </dsp:nvSpPr>
      <dsp:spPr>
        <a:xfrm rot="5400000">
          <a:off x="5761872" y="-1744382"/>
          <a:ext cx="2481580" cy="6590741"/>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Char char="•"/>
          </a:pPr>
          <a:r>
            <a:rPr lang="en-US" sz="3500" kern="1200"/>
            <a:t>name = “Rachael”</a:t>
          </a:r>
        </a:p>
        <a:p>
          <a:pPr marL="285750" lvl="1" indent="-285750" algn="l" defTabSz="1555750">
            <a:lnSpc>
              <a:spcPct val="90000"/>
            </a:lnSpc>
            <a:spcBef>
              <a:spcPct val="0"/>
            </a:spcBef>
            <a:spcAft>
              <a:spcPct val="15000"/>
            </a:spcAft>
            <a:buChar char="•"/>
          </a:pPr>
          <a:r>
            <a:rPr lang="en-US" sz="3500" kern="1200"/>
            <a:t>size = 10</a:t>
          </a:r>
        </a:p>
        <a:p>
          <a:pPr marL="285750" lvl="1" indent="-285750" algn="l" defTabSz="1555750">
            <a:lnSpc>
              <a:spcPct val="90000"/>
            </a:lnSpc>
            <a:spcBef>
              <a:spcPct val="0"/>
            </a:spcBef>
            <a:spcAft>
              <a:spcPct val="15000"/>
            </a:spcAft>
            <a:buChar char="•"/>
          </a:pPr>
          <a:r>
            <a:rPr lang="en-US" sz="3500" kern="1200"/>
            <a:t>pi = 3.14</a:t>
          </a:r>
        </a:p>
        <a:p>
          <a:pPr marL="285750" lvl="1" indent="-285750" algn="l" defTabSz="1555750">
            <a:lnSpc>
              <a:spcPct val="90000"/>
            </a:lnSpc>
            <a:spcBef>
              <a:spcPct val="0"/>
            </a:spcBef>
            <a:spcAft>
              <a:spcPct val="15000"/>
            </a:spcAft>
            <a:buChar char="•"/>
          </a:pPr>
          <a:r>
            <a:rPr lang="en-US" sz="3500" kern="1200" dirty="0" err="1"/>
            <a:t>num</a:t>
          </a:r>
          <a:r>
            <a:rPr lang="en-US" sz="3500" kern="1200" dirty="0"/>
            <a:t> = size</a:t>
          </a:r>
        </a:p>
      </dsp:txBody>
      <dsp:txXfrm rot="-5400000">
        <a:off x="3707292" y="431339"/>
        <a:ext cx="6469600" cy="2239298"/>
      </dsp:txXfrm>
    </dsp:sp>
    <dsp:sp modelId="{0D5EFEE7-05F1-42B3-A354-517D90C0E951}">
      <dsp:nvSpPr>
        <dsp:cNvPr id="0" name=""/>
        <dsp:cNvSpPr/>
      </dsp:nvSpPr>
      <dsp:spPr>
        <a:xfrm>
          <a:off x="0" y="0"/>
          <a:ext cx="3707292" cy="3101976"/>
        </a:xfrm>
        <a:prstGeom prst="roundRect">
          <a:avLst/>
        </a:prstGeom>
        <a:solidFill>
          <a:schemeClr val="accent3"/>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The variable name goes on the </a:t>
          </a:r>
          <a:r>
            <a:rPr lang="en-US" sz="3400" b="1" kern="1200" dirty="0"/>
            <a:t>left</a:t>
          </a:r>
          <a:r>
            <a:rPr lang="en-US" sz="3400" kern="1200" dirty="0"/>
            <a:t> and the value assigned to it goes on the </a:t>
          </a:r>
          <a:r>
            <a:rPr lang="en-US" sz="3400" b="1" kern="1200" dirty="0"/>
            <a:t>right</a:t>
          </a:r>
        </a:p>
      </dsp:txBody>
      <dsp:txXfrm>
        <a:off x="151426" y="151426"/>
        <a:ext cx="3404440" cy="27991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71FB-F3DE-492E-8C99-7B87F00ED921}">
      <dsp:nvSpPr>
        <dsp:cNvPr id="0" name=""/>
        <dsp:cNvSpPr/>
      </dsp:nvSpPr>
      <dsp:spPr>
        <a:xfrm>
          <a:off x="0" y="375604"/>
          <a:ext cx="10177699" cy="453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5CE579-12CC-4928-A5C7-93AFAA63C391}">
      <dsp:nvSpPr>
        <dsp:cNvPr id="0" name=""/>
        <dsp:cNvSpPr/>
      </dsp:nvSpPr>
      <dsp:spPr>
        <a:xfrm>
          <a:off x="508884" y="109924"/>
          <a:ext cx="7124389" cy="5313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800100">
            <a:lnSpc>
              <a:spcPct val="90000"/>
            </a:lnSpc>
            <a:spcBef>
              <a:spcPct val="0"/>
            </a:spcBef>
            <a:spcAft>
              <a:spcPct val="35000"/>
            </a:spcAft>
            <a:buNone/>
          </a:pPr>
          <a:r>
            <a:rPr lang="en-US" sz="1800" kern="1200"/>
            <a:t>To print the value in a variable, we put the variable’s name in the print statement</a:t>
          </a:r>
        </a:p>
      </dsp:txBody>
      <dsp:txXfrm>
        <a:off x="534823" y="135863"/>
        <a:ext cx="7072511" cy="479482"/>
      </dsp:txXfrm>
    </dsp:sp>
    <dsp:sp modelId="{63A43DE1-7B76-40AD-8942-D7A9A3009788}">
      <dsp:nvSpPr>
        <dsp:cNvPr id="0" name=""/>
        <dsp:cNvSpPr/>
      </dsp:nvSpPr>
      <dsp:spPr>
        <a:xfrm>
          <a:off x="0" y="1192085"/>
          <a:ext cx="10177699" cy="1020600"/>
        </a:xfrm>
        <a:prstGeom prst="rect">
          <a:avLst/>
        </a:prstGeom>
        <a:solidFill>
          <a:schemeClr val="lt1">
            <a:alpha val="90000"/>
            <a:hueOff val="0"/>
            <a:satOff val="0"/>
            <a:lumOff val="0"/>
            <a:alphaOff val="0"/>
          </a:schemeClr>
        </a:solidFill>
        <a:ln w="6350" cap="flat" cmpd="sng" algn="ctr">
          <a:solidFill>
            <a:schemeClr val="accent2">
              <a:hueOff val="-4979090"/>
              <a:satOff val="26639"/>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374904" rIns="78990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length = 5</a:t>
          </a:r>
        </a:p>
        <a:p>
          <a:pPr marL="171450" lvl="1" indent="-171450" algn="l" defTabSz="800100">
            <a:lnSpc>
              <a:spcPct val="90000"/>
            </a:lnSpc>
            <a:spcBef>
              <a:spcPct val="0"/>
            </a:spcBef>
            <a:spcAft>
              <a:spcPct val="15000"/>
            </a:spcAft>
            <a:buChar char="•"/>
          </a:pPr>
          <a:r>
            <a:rPr lang="en-US" sz="1800" kern="1200" dirty="0"/>
            <a:t>print(length)</a:t>
          </a:r>
        </a:p>
      </dsp:txBody>
      <dsp:txXfrm>
        <a:off x="0" y="1192085"/>
        <a:ext cx="10177699" cy="1020600"/>
      </dsp:txXfrm>
    </dsp:sp>
    <dsp:sp modelId="{BBCC5331-2AB2-4F25-80A8-F58475413E6E}">
      <dsp:nvSpPr>
        <dsp:cNvPr id="0" name=""/>
        <dsp:cNvSpPr/>
      </dsp:nvSpPr>
      <dsp:spPr>
        <a:xfrm>
          <a:off x="508884" y="926405"/>
          <a:ext cx="7124389" cy="531360"/>
        </a:xfrm>
        <a:prstGeom prst="roundRect">
          <a:avLst/>
        </a:prstGeom>
        <a:gradFill rotWithShape="0">
          <a:gsLst>
            <a:gs pos="0">
              <a:schemeClr val="accent2">
                <a:hueOff val="-4979090"/>
                <a:satOff val="26639"/>
                <a:lumOff val="196"/>
                <a:alphaOff val="0"/>
                <a:tint val="97000"/>
                <a:satMod val="100000"/>
                <a:lumMod val="102000"/>
              </a:schemeClr>
            </a:gs>
            <a:gs pos="50000">
              <a:schemeClr val="accent2">
                <a:hueOff val="-4979090"/>
                <a:satOff val="26639"/>
                <a:lumOff val="196"/>
                <a:alphaOff val="0"/>
                <a:shade val="100000"/>
                <a:satMod val="103000"/>
                <a:lumMod val="100000"/>
              </a:schemeClr>
            </a:gs>
            <a:gs pos="100000">
              <a:schemeClr val="accent2">
                <a:hueOff val="-4979090"/>
                <a:satOff val="26639"/>
                <a:lumOff val="19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800100">
            <a:lnSpc>
              <a:spcPct val="90000"/>
            </a:lnSpc>
            <a:spcBef>
              <a:spcPct val="0"/>
            </a:spcBef>
            <a:spcAft>
              <a:spcPct val="35000"/>
            </a:spcAft>
            <a:buNone/>
          </a:pPr>
          <a:r>
            <a:rPr lang="en-US" sz="1800" i="1" kern="1200" dirty="0"/>
            <a:t>Example:</a:t>
          </a:r>
        </a:p>
      </dsp:txBody>
      <dsp:txXfrm>
        <a:off x="534823" y="952344"/>
        <a:ext cx="7072511" cy="479482"/>
      </dsp:txXfrm>
    </dsp:sp>
    <dsp:sp modelId="{89EB5D5F-685A-4434-93ED-4E83A5D1FEDB}">
      <dsp:nvSpPr>
        <dsp:cNvPr id="0" name=""/>
        <dsp:cNvSpPr/>
      </dsp:nvSpPr>
      <dsp:spPr>
        <a:xfrm>
          <a:off x="0" y="2575565"/>
          <a:ext cx="10177699" cy="453600"/>
        </a:xfrm>
        <a:prstGeom prst="rect">
          <a:avLst/>
        </a:prstGeom>
        <a:solidFill>
          <a:schemeClr val="lt1">
            <a:alpha val="90000"/>
            <a:hueOff val="0"/>
            <a:satOff val="0"/>
            <a:lumOff val="0"/>
            <a:alphaOff val="0"/>
          </a:schemeClr>
        </a:solidFill>
        <a:ln w="6350" cap="flat" cmpd="sng" algn="ctr">
          <a:solidFill>
            <a:schemeClr val="accent2">
              <a:hueOff val="-9958180"/>
              <a:satOff val="53278"/>
              <a:lumOff val="392"/>
              <a:alphaOff val="0"/>
            </a:schemeClr>
          </a:solidFill>
          <a:prstDash val="solid"/>
        </a:ln>
        <a:effectLst/>
      </dsp:spPr>
      <dsp:style>
        <a:lnRef idx="1">
          <a:scrgbClr r="0" g="0" b="0"/>
        </a:lnRef>
        <a:fillRef idx="1">
          <a:scrgbClr r="0" g="0" b="0"/>
        </a:fillRef>
        <a:effectRef idx="0">
          <a:scrgbClr r="0" g="0" b="0"/>
        </a:effectRef>
        <a:fontRef idx="minor"/>
      </dsp:style>
    </dsp:sp>
    <dsp:sp modelId="{72BBF605-36B0-41F3-B03D-7088DE4AE6CC}">
      <dsp:nvSpPr>
        <dsp:cNvPr id="0" name=""/>
        <dsp:cNvSpPr/>
      </dsp:nvSpPr>
      <dsp:spPr>
        <a:xfrm>
          <a:off x="508884" y="2309885"/>
          <a:ext cx="7124389" cy="531360"/>
        </a:xfrm>
        <a:prstGeom prst="roundRect">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800100">
            <a:lnSpc>
              <a:spcPct val="90000"/>
            </a:lnSpc>
            <a:spcBef>
              <a:spcPct val="0"/>
            </a:spcBef>
            <a:spcAft>
              <a:spcPct val="35000"/>
            </a:spcAft>
            <a:buNone/>
          </a:pPr>
          <a:r>
            <a:rPr lang="en-US" sz="1800" kern="1200" dirty="0"/>
            <a:t>Note: print(“length”) just prints the string literal “length” and not the value in the variable because the quotes tell the computer it’s a string.</a:t>
          </a:r>
        </a:p>
      </dsp:txBody>
      <dsp:txXfrm>
        <a:off x="534823" y="2335824"/>
        <a:ext cx="7072511" cy="4794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71FB-F3DE-492E-8C99-7B87F00ED921}">
      <dsp:nvSpPr>
        <dsp:cNvPr id="0" name=""/>
        <dsp:cNvSpPr/>
      </dsp:nvSpPr>
      <dsp:spPr>
        <a:xfrm>
          <a:off x="0" y="234394"/>
          <a:ext cx="10177699" cy="378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5CE579-12CC-4928-A5C7-93AFAA63C391}">
      <dsp:nvSpPr>
        <dsp:cNvPr id="0" name=""/>
        <dsp:cNvSpPr/>
      </dsp:nvSpPr>
      <dsp:spPr>
        <a:xfrm>
          <a:off x="508884" y="12994"/>
          <a:ext cx="7124389" cy="4428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kern="1200" dirty="0"/>
            <a:t>Print statements can take multiple arguments.</a:t>
          </a:r>
        </a:p>
      </dsp:txBody>
      <dsp:txXfrm>
        <a:off x="530500" y="34610"/>
        <a:ext cx="7081157" cy="399568"/>
      </dsp:txXfrm>
    </dsp:sp>
    <dsp:sp modelId="{A08F08AE-C67E-4CB8-898B-2B5ADFF467E5}">
      <dsp:nvSpPr>
        <dsp:cNvPr id="0" name=""/>
        <dsp:cNvSpPr/>
      </dsp:nvSpPr>
      <dsp:spPr>
        <a:xfrm>
          <a:off x="0" y="914795"/>
          <a:ext cx="10177699" cy="378000"/>
        </a:xfrm>
        <a:prstGeom prst="rect">
          <a:avLst/>
        </a:prstGeom>
        <a:solidFill>
          <a:schemeClr val="lt1">
            <a:alpha val="90000"/>
            <a:hueOff val="0"/>
            <a:satOff val="0"/>
            <a:lumOff val="0"/>
            <a:alphaOff val="0"/>
          </a:schemeClr>
        </a:solidFill>
        <a:ln w="6350" cap="flat" cmpd="sng" algn="ctr">
          <a:solidFill>
            <a:schemeClr val="accent2">
              <a:hueOff val="-3319393"/>
              <a:satOff val="17759"/>
              <a:lumOff val="131"/>
              <a:alphaOff val="0"/>
            </a:schemeClr>
          </a:solidFill>
          <a:prstDash val="solid"/>
        </a:ln>
        <a:effectLst/>
      </dsp:spPr>
      <dsp:style>
        <a:lnRef idx="1">
          <a:scrgbClr r="0" g="0" b="0"/>
        </a:lnRef>
        <a:fillRef idx="1">
          <a:scrgbClr r="0" g="0" b="0"/>
        </a:fillRef>
        <a:effectRef idx="0">
          <a:scrgbClr r="0" g="0" b="0"/>
        </a:effectRef>
        <a:fontRef idx="minor"/>
      </dsp:style>
    </dsp:sp>
    <dsp:sp modelId="{A4ED4271-19F0-43D8-9826-083B328CC35B}">
      <dsp:nvSpPr>
        <dsp:cNvPr id="0" name=""/>
        <dsp:cNvSpPr/>
      </dsp:nvSpPr>
      <dsp:spPr>
        <a:xfrm>
          <a:off x="508884" y="693394"/>
          <a:ext cx="7124389" cy="442800"/>
        </a:xfrm>
        <a:prstGeom prst="roundRect">
          <a:avLst/>
        </a:prstGeom>
        <a:gradFill rotWithShape="0">
          <a:gsLst>
            <a:gs pos="0">
              <a:schemeClr val="accent2">
                <a:hueOff val="-3319393"/>
                <a:satOff val="17759"/>
                <a:lumOff val="131"/>
                <a:alphaOff val="0"/>
                <a:tint val="97000"/>
                <a:satMod val="100000"/>
                <a:lumMod val="102000"/>
              </a:schemeClr>
            </a:gs>
            <a:gs pos="50000">
              <a:schemeClr val="accent2">
                <a:hueOff val="-3319393"/>
                <a:satOff val="17759"/>
                <a:lumOff val="131"/>
                <a:alphaOff val="0"/>
                <a:shade val="100000"/>
                <a:satMod val="103000"/>
                <a:lumMod val="100000"/>
              </a:schemeClr>
            </a:gs>
            <a:gs pos="100000">
              <a:schemeClr val="accent2">
                <a:hueOff val="-3319393"/>
                <a:satOff val="17759"/>
                <a:lumOff val="13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kern="1200" dirty="0"/>
            <a:t>Separate arguments with a </a:t>
          </a:r>
          <a:r>
            <a:rPr lang="en-US" sz="1500" b="1" i="1" kern="1200" dirty="0"/>
            <a:t>comma.</a:t>
          </a:r>
        </a:p>
      </dsp:txBody>
      <dsp:txXfrm>
        <a:off x="530500" y="715010"/>
        <a:ext cx="7081157" cy="399568"/>
      </dsp:txXfrm>
    </dsp:sp>
    <dsp:sp modelId="{7BEFE999-F660-441C-89D6-D5BC0740A1B4}">
      <dsp:nvSpPr>
        <dsp:cNvPr id="0" name=""/>
        <dsp:cNvSpPr/>
      </dsp:nvSpPr>
      <dsp:spPr>
        <a:xfrm>
          <a:off x="0" y="1595195"/>
          <a:ext cx="10177699" cy="850500"/>
        </a:xfrm>
        <a:prstGeom prst="rect">
          <a:avLst/>
        </a:prstGeom>
        <a:solidFill>
          <a:schemeClr val="lt1">
            <a:alpha val="90000"/>
            <a:hueOff val="0"/>
            <a:satOff val="0"/>
            <a:lumOff val="0"/>
            <a:alphaOff val="0"/>
          </a:schemeClr>
        </a:solidFill>
        <a:ln w="6350" cap="flat" cmpd="sng" algn="ctr">
          <a:solidFill>
            <a:schemeClr val="accent2">
              <a:hueOff val="-6638787"/>
              <a:satOff val="35519"/>
              <a:lumOff val="2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312420" rIns="78990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num = 5</a:t>
          </a:r>
          <a:endParaRPr lang="en-US" sz="1500" b="1" i="1" kern="1200" dirty="0"/>
        </a:p>
        <a:p>
          <a:pPr marL="114300" lvl="1" indent="-114300" algn="l" defTabSz="666750">
            <a:lnSpc>
              <a:spcPct val="90000"/>
            </a:lnSpc>
            <a:spcBef>
              <a:spcPct val="0"/>
            </a:spcBef>
            <a:spcAft>
              <a:spcPct val="15000"/>
            </a:spcAft>
            <a:buChar char="•"/>
          </a:pPr>
          <a:r>
            <a:rPr lang="en-US" sz="1500" kern="1200" dirty="0"/>
            <a:t>print(“The number is”, </a:t>
          </a:r>
          <a:r>
            <a:rPr lang="en-US" sz="1500" kern="1200" dirty="0" err="1"/>
            <a:t>num</a:t>
          </a:r>
          <a:r>
            <a:rPr lang="en-US" sz="1500" kern="1200" dirty="0"/>
            <a:t>)</a:t>
          </a:r>
        </a:p>
      </dsp:txBody>
      <dsp:txXfrm>
        <a:off x="0" y="1595195"/>
        <a:ext cx="10177699" cy="850500"/>
      </dsp:txXfrm>
    </dsp:sp>
    <dsp:sp modelId="{7D58E531-83F3-42B8-84F0-52F879CB8A3E}">
      <dsp:nvSpPr>
        <dsp:cNvPr id="0" name=""/>
        <dsp:cNvSpPr/>
      </dsp:nvSpPr>
      <dsp:spPr>
        <a:xfrm>
          <a:off x="508884" y="1373795"/>
          <a:ext cx="7124389" cy="442800"/>
        </a:xfrm>
        <a:prstGeom prst="roundRect">
          <a:avLst/>
        </a:prstGeom>
        <a:gradFill rotWithShape="0">
          <a:gsLst>
            <a:gs pos="0">
              <a:schemeClr val="accent2">
                <a:hueOff val="-6638787"/>
                <a:satOff val="35519"/>
                <a:lumOff val="261"/>
                <a:alphaOff val="0"/>
                <a:tint val="97000"/>
                <a:satMod val="100000"/>
                <a:lumMod val="102000"/>
              </a:schemeClr>
            </a:gs>
            <a:gs pos="50000">
              <a:schemeClr val="accent2">
                <a:hueOff val="-6638787"/>
                <a:satOff val="35519"/>
                <a:lumOff val="261"/>
                <a:alphaOff val="0"/>
                <a:shade val="100000"/>
                <a:satMod val="103000"/>
                <a:lumMod val="100000"/>
              </a:schemeClr>
            </a:gs>
            <a:gs pos="100000">
              <a:schemeClr val="accent2">
                <a:hueOff val="-6638787"/>
                <a:satOff val="35519"/>
                <a:lumOff val="26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b="1" i="1" kern="1200" dirty="0"/>
            <a:t>Example:</a:t>
          </a:r>
        </a:p>
      </dsp:txBody>
      <dsp:txXfrm>
        <a:off x="530500" y="1395411"/>
        <a:ext cx="7081157" cy="399568"/>
      </dsp:txXfrm>
    </dsp:sp>
    <dsp:sp modelId="{1B8DD769-3C3B-4420-9A36-367C3441FF8C}">
      <dsp:nvSpPr>
        <dsp:cNvPr id="0" name=""/>
        <dsp:cNvSpPr/>
      </dsp:nvSpPr>
      <dsp:spPr>
        <a:xfrm>
          <a:off x="0" y="2748095"/>
          <a:ext cx="10177699" cy="378000"/>
        </a:xfrm>
        <a:prstGeom prst="rect">
          <a:avLst/>
        </a:prstGeom>
        <a:solidFill>
          <a:schemeClr val="lt1">
            <a:alpha val="90000"/>
            <a:hueOff val="0"/>
            <a:satOff val="0"/>
            <a:lumOff val="0"/>
            <a:alphaOff val="0"/>
          </a:schemeClr>
        </a:solidFill>
        <a:ln w="6350" cap="flat" cmpd="sng" algn="ctr">
          <a:solidFill>
            <a:schemeClr val="accent2">
              <a:hueOff val="-9958180"/>
              <a:satOff val="53278"/>
              <a:lumOff val="392"/>
              <a:alphaOff val="0"/>
            </a:schemeClr>
          </a:solidFill>
          <a:prstDash val="solid"/>
        </a:ln>
        <a:effectLst/>
      </dsp:spPr>
      <dsp:style>
        <a:lnRef idx="1">
          <a:scrgbClr r="0" g="0" b="0"/>
        </a:lnRef>
        <a:fillRef idx="1">
          <a:scrgbClr r="0" g="0" b="0"/>
        </a:fillRef>
        <a:effectRef idx="0">
          <a:scrgbClr r="0" g="0" b="0"/>
        </a:effectRef>
        <a:fontRef idx="minor"/>
      </dsp:style>
    </dsp:sp>
    <dsp:sp modelId="{57900CDB-F32D-4EF8-868F-CB4EC0DF804C}">
      <dsp:nvSpPr>
        <dsp:cNvPr id="0" name=""/>
        <dsp:cNvSpPr/>
      </dsp:nvSpPr>
      <dsp:spPr>
        <a:xfrm>
          <a:off x="508884" y="2526695"/>
          <a:ext cx="7124389" cy="442800"/>
        </a:xfrm>
        <a:prstGeom prst="roundRect">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kern="1200" dirty="0"/>
            <a:t>print(“The number is” + </a:t>
          </a:r>
          <a:r>
            <a:rPr lang="en-US" sz="1500" kern="1200" dirty="0" err="1"/>
            <a:t>num</a:t>
          </a:r>
          <a:r>
            <a:rPr lang="en-US" sz="1500" kern="1200" dirty="0"/>
            <a:t>) does not work, because </a:t>
          </a:r>
          <a:r>
            <a:rPr lang="en-US" sz="1500" kern="1200" dirty="0" err="1"/>
            <a:t>num</a:t>
          </a:r>
          <a:r>
            <a:rPr lang="en-US" sz="1500" kern="1200" dirty="0"/>
            <a:t> holds an integer and concatenation ( + ) only works with strings.</a:t>
          </a:r>
        </a:p>
      </dsp:txBody>
      <dsp:txXfrm>
        <a:off x="530500" y="2548311"/>
        <a:ext cx="7081157"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D8C23-CB34-489B-A934-AF0D1471B43D}">
      <dsp:nvSpPr>
        <dsp:cNvPr id="0" name=""/>
        <dsp:cNvSpPr/>
      </dsp:nvSpPr>
      <dsp:spPr>
        <a:xfrm>
          <a:off x="0" y="31787"/>
          <a:ext cx="10298034" cy="9360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Text Editor</a:t>
          </a:r>
        </a:p>
      </dsp:txBody>
      <dsp:txXfrm>
        <a:off x="45692" y="77479"/>
        <a:ext cx="10206650" cy="844616"/>
      </dsp:txXfrm>
    </dsp:sp>
    <dsp:sp modelId="{60485EFC-D440-47FB-A784-773D30450327}">
      <dsp:nvSpPr>
        <dsp:cNvPr id="0" name=""/>
        <dsp:cNvSpPr/>
      </dsp:nvSpPr>
      <dsp:spPr>
        <a:xfrm>
          <a:off x="0" y="1082988"/>
          <a:ext cx="10298034" cy="9360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IDE: “Integrated Development Environment”</a:t>
          </a:r>
        </a:p>
      </dsp:txBody>
      <dsp:txXfrm>
        <a:off x="45692" y="1128680"/>
        <a:ext cx="10206650" cy="844616"/>
      </dsp:txXfrm>
    </dsp:sp>
    <dsp:sp modelId="{E597F662-1F6F-4256-AA20-F17CAB5D7051}">
      <dsp:nvSpPr>
        <dsp:cNvPr id="0" name=""/>
        <dsp:cNvSpPr/>
      </dsp:nvSpPr>
      <dsp:spPr>
        <a:xfrm>
          <a:off x="0" y="2134188"/>
          <a:ext cx="10298034" cy="9360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In-browser environment</a:t>
          </a:r>
        </a:p>
      </dsp:txBody>
      <dsp:txXfrm>
        <a:off x="45692" y="2179880"/>
        <a:ext cx="10206650" cy="8446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056D7-96C6-4E21-ABBF-4B285ADB6FB1}">
      <dsp:nvSpPr>
        <dsp:cNvPr id="0" name=""/>
        <dsp:cNvSpPr/>
      </dsp:nvSpPr>
      <dsp:spPr>
        <a:xfrm>
          <a:off x="2676642" y="1982787"/>
          <a:ext cx="534753" cy="574859"/>
        </a:xfrm>
        <a:custGeom>
          <a:avLst/>
          <a:gdLst/>
          <a:ahLst/>
          <a:cxnLst/>
          <a:rect l="0" t="0" r="0" b="0"/>
          <a:pathLst>
            <a:path>
              <a:moveTo>
                <a:pt x="0" y="0"/>
              </a:moveTo>
              <a:lnTo>
                <a:pt x="267376" y="0"/>
              </a:lnTo>
              <a:lnTo>
                <a:pt x="267376" y="574859"/>
              </a:lnTo>
              <a:lnTo>
                <a:pt x="534753" y="574859"/>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1C5DB-44A9-4FFC-AEDE-5C1EDFC843D6}">
      <dsp:nvSpPr>
        <dsp:cNvPr id="0" name=""/>
        <dsp:cNvSpPr/>
      </dsp:nvSpPr>
      <dsp:spPr>
        <a:xfrm>
          <a:off x="2676642" y="1407927"/>
          <a:ext cx="534753" cy="574859"/>
        </a:xfrm>
        <a:custGeom>
          <a:avLst/>
          <a:gdLst/>
          <a:ahLst/>
          <a:cxnLst/>
          <a:rect l="0" t="0" r="0" b="0"/>
          <a:pathLst>
            <a:path>
              <a:moveTo>
                <a:pt x="0" y="574859"/>
              </a:moveTo>
              <a:lnTo>
                <a:pt x="267376" y="574859"/>
              </a:lnTo>
              <a:lnTo>
                <a:pt x="267376" y="0"/>
              </a:lnTo>
              <a:lnTo>
                <a:pt x="534753" y="0"/>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87254-81BA-4F50-86AB-E2C0258A6844}">
      <dsp:nvSpPr>
        <dsp:cNvPr id="0" name=""/>
        <dsp:cNvSpPr/>
      </dsp:nvSpPr>
      <dsp:spPr>
        <a:xfrm>
          <a:off x="2875" y="157503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By default, print statements will</a:t>
          </a:r>
        </a:p>
      </dsp:txBody>
      <dsp:txXfrm>
        <a:off x="2875" y="1575037"/>
        <a:ext cx="2673767" cy="815499"/>
      </dsp:txXfrm>
    </dsp:sp>
    <dsp:sp modelId="{18E88A77-57B4-4A34-8C44-CFD252E5C804}">
      <dsp:nvSpPr>
        <dsp:cNvPr id="0" name=""/>
        <dsp:cNvSpPr/>
      </dsp:nvSpPr>
      <dsp:spPr>
        <a:xfrm>
          <a:off x="3211395" y="1000178"/>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 put a space between arguments</a:t>
          </a:r>
        </a:p>
      </dsp:txBody>
      <dsp:txXfrm>
        <a:off x="3211395" y="1000178"/>
        <a:ext cx="2673767" cy="815499"/>
      </dsp:txXfrm>
    </dsp:sp>
    <dsp:sp modelId="{B026E1C9-3CBA-4FE0-BE91-62B38592ABD7}">
      <dsp:nvSpPr>
        <dsp:cNvPr id="0" name=""/>
        <dsp:cNvSpPr/>
      </dsp:nvSpPr>
      <dsp:spPr>
        <a:xfrm>
          <a:off x="3211395" y="214989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put a new line at the end</a:t>
          </a:r>
        </a:p>
      </dsp:txBody>
      <dsp:txXfrm>
        <a:off x="3211395" y="2149897"/>
        <a:ext cx="2673767" cy="8154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71FB-F3DE-492E-8C99-7B87F00ED921}">
      <dsp:nvSpPr>
        <dsp:cNvPr id="0" name=""/>
        <dsp:cNvSpPr/>
      </dsp:nvSpPr>
      <dsp:spPr>
        <a:xfrm>
          <a:off x="0" y="375413"/>
          <a:ext cx="10177699" cy="95996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479044" rIns="7899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print(“Hello” , “.”, sep = “” )</a:t>
          </a:r>
          <a:endParaRPr lang="en-US" sz="2300" kern="1200" dirty="0"/>
        </a:p>
      </dsp:txBody>
      <dsp:txXfrm>
        <a:off x="0" y="375413"/>
        <a:ext cx="10177699" cy="959962"/>
      </dsp:txXfrm>
    </dsp:sp>
    <dsp:sp modelId="{1E5CE579-12CC-4928-A5C7-93AFAA63C391}">
      <dsp:nvSpPr>
        <dsp:cNvPr id="0" name=""/>
        <dsp:cNvSpPr/>
      </dsp:nvSpPr>
      <dsp:spPr>
        <a:xfrm>
          <a:off x="508884" y="35933"/>
          <a:ext cx="7124389" cy="6789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022350">
            <a:lnSpc>
              <a:spcPct val="90000"/>
            </a:lnSpc>
            <a:spcBef>
              <a:spcPct val="0"/>
            </a:spcBef>
            <a:spcAft>
              <a:spcPct val="35000"/>
            </a:spcAft>
            <a:buNone/>
          </a:pPr>
          <a:r>
            <a:rPr lang="en-US" sz="2300" kern="1200" dirty="0"/>
            <a:t>To change the default separator, add the </a:t>
          </a:r>
          <a:r>
            <a:rPr lang="en-US" sz="2300" b="1" i="1" kern="1200" dirty="0" err="1"/>
            <a:t>sep</a:t>
          </a:r>
          <a:r>
            <a:rPr lang="en-US" sz="2300" b="1" i="1" kern="1200" dirty="0"/>
            <a:t> </a:t>
          </a:r>
          <a:r>
            <a:rPr lang="en-US" sz="2300" kern="1200" dirty="0"/>
            <a:t>argument to the end of your print statement</a:t>
          </a:r>
        </a:p>
      </dsp:txBody>
      <dsp:txXfrm>
        <a:off x="542028" y="69077"/>
        <a:ext cx="7058101" cy="612672"/>
      </dsp:txXfrm>
    </dsp:sp>
    <dsp:sp modelId="{910D0ADC-0695-4B64-BF17-9BFA5F958B34}">
      <dsp:nvSpPr>
        <dsp:cNvPr id="0" name=""/>
        <dsp:cNvSpPr/>
      </dsp:nvSpPr>
      <dsp:spPr>
        <a:xfrm>
          <a:off x="0" y="1799056"/>
          <a:ext cx="10177699" cy="1304100"/>
        </a:xfrm>
        <a:prstGeom prst="rect">
          <a:avLst/>
        </a:prstGeom>
        <a:solidFill>
          <a:schemeClr val="lt1">
            <a:alpha val="90000"/>
            <a:hueOff val="0"/>
            <a:satOff val="0"/>
            <a:lumOff val="0"/>
            <a:alphaOff val="0"/>
          </a:schemeClr>
        </a:solidFill>
        <a:ln w="6350" cap="flat" cmpd="sng" algn="ctr">
          <a:solidFill>
            <a:schemeClr val="accent2">
              <a:hueOff val="-9958180"/>
              <a:satOff val="53278"/>
              <a:lumOff val="3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479044" rIns="7899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print(“Hello”,  end = “”)</a:t>
          </a:r>
          <a:endParaRPr lang="en-US" sz="2300" kern="1200" dirty="0"/>
        </a:p>
        <a:p>
          <a:pPr marL="228600" lvl="1" indent="-228600" algn="l" defTabSz="1022350">
            <a:lnSpc>
              <a:spcPct val="90000"/>
            </a:lnSpc>
            <a:spcBef>
              <a:spcPct val="0"/>
            </a:spcBef>
            <a:spcAft>
              <a:spcPct val="15000"/>
            </a:spcAft>
            <a:buChar char="•"/>
          </a:pPr>
          <a:r>
            <a:rPr lang="en-US" sz="2300" kern="1200"/>
            <a:t>print(“world”)</a:t>
          </a:r>
          <a:endParaRPr lang="en-US" sz="2300" kern="1200" dirty="0"/>
        </a:p>
      </dsp:txBody>
      <dsp:txXfrm>
        <a:off x="0" y="1799056"/>
        <a:ext cx="10177699" cy="1304100"/>
      </dsp:txXfrm>
    </dsp:sp>
    <dsp:sp modelId="{86E860FB-ED88-474E-8981-7EF6EE689328}">
      <dsp:nvSpPr>
        <dsp:cNvPr id="0" name=""/>
        <dsp:cNvSpPr/>
      </dsp:nvSpPr>
      <dsp:spPr>
        <a:xfrm>
          <a:off x="508884" y="1459576"/>
          <a:ext cx="7124389" cy="678960"/>
        </a:xfrm>
        <a:prstGeom prst="roundRect">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022350">
            <a:lnSpc>
              <a:spcPct val="90000"/>
            </a:lnSpc>
            <a:spcBef>
              <a:spcPct val="0"/>
            </a:spcBef>
            <a:spcAft>
              <a:spcPct val="35000"/>
            </a:spcAft>
            <a:buNone/>
          </a:pPr>
          <a:r>
            <a:rPr lang="en-US" sz="2300" kern="1200" dirty="0"/>
            <a:t>To change the default ending character, add the </a:t>
          </a:r>
          <a:r>
            <a:rPr lang="en-US" sz="2300" b="1" i="1" kern="1200" dirty="0"/>
            <a:t>end</a:t>
          </a:r>
          <a:r>
            <a:rPr lang="en-US" sz="2300" kern="1200" dirty="0"/>
            <a:t> argument to the end of your print statement</a:t>
          </a:r>
        </a:p>
      </dsp:txBody>
      <dsp:txXfrm>
        <a:off x="542028" y="1492720"/>
        <a:ext cx="7058101" cy="61267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input() captures input that is typed on the keyboard.</a:t>
          </a:r>
        </a:p>
      </dsp:txBody>
      <dsp:txXfrm>
        <a:off x="68267" y="474051"/>
        <a:ext cx="4441766" cy="2153873"/>
      </dsp:txXfrm>
    </dsp:sp>
    <dsp:sp modelId="{01FD868C-9078-42C7-B154-A01F63A96DE0}">
      <dsp:nvSpPr>
        <dsp:cNvPr id="0" name=""/>
        <dsp:cNvSpPr/>
      </dsp:nvSpPr>
      <dsp:spPr>
        <a:xfrm>
          <a:off x="5720990" y="407041"/>
          <a:ext cx="4575786" cy="2287893"/>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input() returns a value (the value that the user entered on the keyboard). </a:t>
          </a:r>
        </a:p>
      </dsp:txBody>
      <dsp:txXfrm>
        <a:off x="5788000" y="474051"/>
        <a:ext cx="4441766" cy="215387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Think of input() as becoming the value that the user entered.</a:t>
          </a:r>
        </a:p>
      </dsp:txBody>
      <dsp:txXfrm>
        <a:off x="68267" y="474051"/>
        <a:ext cx="4441766" cy="2153873"/>
      </dsp:txXfrm>
    </dsp:sp>
    <dsp:sp modelId="{7774E411-6480-4E31-A7F0-2D0AFFC4C9F6}">
      <dsp:nvSpPr>
        <dsp:cNvPr id="0" name=""/>
        <dsp:cNvSpPr/>
      </dsp:nvSpPr>
      <dsp:spPr>
        <a:xfrm>
          <a:off x="5720990" y="407041"/>
          <a:ext cx="4575786" cy="2287893"/>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We want to store that value in a variable. </a:t>
          </a:r>
        </a:p>
      </dsp:txBody>
      <dsp:txXfrm>
        <a:off x="5788000" y="474051"/>
        <a:ext cx="4441766" cy="215387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Variable name goes on the left of the = </a:t>
          </a:r>
          <a:br>
            <a:rPr lang="en-US" sz="3100" kern="1200" dirty="0"/>
          </a:br>
          <a:r>
            <a:rPr lang="en-US" sz="3100" kern="1200" dirty="0"/>
            <a:t>the value to store in it goes on the right</a:t>
          </a:r>
        </a:p>
      </dsp:txBody>
      <dsp:txXfrm>
        <a:off x="68267" y="474051"/>
        <a:ext cx="4441766" cy="2153873"/>
      </dsp:txXfrm>
    </dsp:sp>
    <dsp:sp modelId="{8098E16E-AAA5-44C7-A2E1-9A6C87EC7526}">
      <dsp:nvSpPr>
        <dsp:cNvPr id="0" name=""/>
        <dsp:cNvSpPr/>
      </dsp:nvSpPr>
      <dsp:spPr>
        <a:xfrm>
          <a:off x="5720990" y="407041"/>
          <a:ext cx="4575786" cy="2287893"/>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Thus, when we use input(), put a variable on the left of an equal sign and the input function on the right</a:t>
          </a:r>
        </a:p>
      </dsp:txBody>
      <dsp:txXfrm>
        <a:off x="5788000" y="474051"/>
        <a:ext cx="4441766" cy="215387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50B85-AA1D-4FCD-A440-50FAED75AB77}">
      <dsp:nvSpPr>
        <dsp:cNvPr id="0" name=""/>
        <dsp:cNvSpPr/>
      </dsp:nvSpPr>
      <dsp:spPr>
        <a:xfrm>
          <a:off x="0" y="563209"/>
          <a:ext cx="10177699" cy="25735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89903" tIns="791464" rIns="789903" bIns="270256" numCol="1" spcCol="1270" anchor="t" anchorCtr="0">
          <a:noAutofit/>
        </a:bodyPr>
        <a:lstStyle/>
        <a:p>
          <a:pPr marL="285750" lvl="1" indent="-285750" algn="l" defTabSz="1689100">
            <a:lnSpc>
              <a:spcPct val="90000"/>
            </a:lnSpc>
            <a:spcBef>
              <a:spcPct val="0"/>
            </a:spcBef>
            <a:spcAft>
              <a:spcPct val="15000"/>
            </a:spcAft>
            <a:buChar char="•"/>
          </a:pPr>
          <a:r>
            <a:rPr lang="en-US" sz="3800" kern="1200" dirty="0"/>
            <a:t>This is the basic structure of the input statement. Whatever the user enters will be stored in “variable” the variable</a:t>
          </a:r>
        </a:p>
      </dsp:txBody>
      <dsp:txXfrm>
        <a:off x="0" y="563209"/>
        <a:ext cx="10177699" cy="2573550"/>
      </dsp:txXfrm>
    </dsp:sp>
    <dsp:sp modelId="{CD8706E3-D39F-410C-8B4B-6EDDA37370CC}">
      <dsp:nvSpPr>
        <dsp:cNvPr id="0" name=""/>
        <dsp:cNvSpPr/>
      </dsp:nvSpPr>
      <dsp:spPr>
        <a:xfrm>
          <a:off x="508884" y="2329"/>
          <a:ext cx="7124389" cy="1121760"/>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689100">
            <a:lnSpc>
              <a:spcPct val="90000"/>
            </a:lnSpc>
            <a:spcBef>
              <a:spcPct val="0"/>
            </a:spcBef>
            <a:spcAft>
              <a:spcPct val="35000"/>
            </a:spcAft>
            <a:buNone/>
          </a:pPr>
          <a:r>
            <a:rPr lang="en-US" sz="3800" kern="1200" dirty="0"/>
            <a:t>variable = input()</a:t>
          </a:r>
        </a:p>
      </dsp:txBody>
      <dsp:txXfrm>
        <a:off x="563644" y="57089"/>
        <a:ext cx="7014869" cy="10122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037CC-AA7F-4DC6-9224-134CDBB48FEF}">
      <dsp:nvSpPr>
        <dsp:cNvPr id="0" name=""/>
        <dsp:cNvSpPr/>
      </dsp:nvSpPr>
      <dsp:spPr>
        <a:xfrm>
          <a:off x="0" y="695622"/>
          <a:ext cx="10177699" cy="22349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89903" tIns="687324" rIns="789903" bIns="234696" numCol="1" spcCol="1270" anchor="t" anchorCtr="0">
          <a:noAutofit/>
        </a:bodyPr>
        <a:lstStyle/>
        <a:p>
          <a:pPr marL="285750" lvl="1" indent="-285750" algn="l" defTabSz="1466850">
            <a:lnSpc>
              <a:spcPct val="90000"/>
            </a:lnSpc>
            <a:spcBef>
              <a:spcPct val="0"/>
            </a:spcBef>
            <a:spcAft>
              <a:spcPct val="15000"/>
            </a:spcAft>
            <a:buChar char="•"/>
          </a:pPr>
          <a:r>
            <a:rPr lang="en-US" sz="3300" kern="1200"/>
            <a:t>We can add a “string” inside the parentheses (i.e. argument) that will be printed out so that the user knows they’re supposed to type something</a:t>
          </a:r>
        </a:p>
      </dsp:txBody>
      <dsp:txXfrm>
        <a:off x="0" y="695622"/>
        <a:ext cx="10177699" cy="2234925"/>
      </dsp:txXfrm>
    </dsp:sp>
    <dsp:sp modelId="{8EEC6718-1DDC-47AB-8152-F81DC91B0C6F}">
      <dsp:nvSpPr>
        <dsp:cNvPr id="0" name=""/>
        <dsp:cNvSpPr/>
      </dsp:nvSpPr>
      <dsp:spPr>
        <a:xfrm>
          <a:off x="508884" y="208542"/>
          <a:ext cx="7124389" cy="974160"/>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466850">
            <a:lnSpc>
              <a:spcPct val="90000"/>
            </a:lnSpc>
            <a:spcBef>
              <a:spcPct val="0"/>
            </a:spcBef>
            <a:spcAft>
              <a:spcPct val="35000"/>
            </a:spcAft>
            <a:buNone/>
          </a:pPr>
          <a:r>
            <a:rPr lang="en-US" sz="3300" kern="1200" dirty="0"/>
            <a:t>variable = input(“Message to user”)</a:t>
          </a:r>
        </a:p>
      </dsp:txBody>
      <dsp:txXfrm>
        <a:off x="556439" y="256097"/>
        <a:ext cx="7029279" cy="87905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1BFE5-7F2A-4949-975D-8D2C7BCE11D0}">
      <dsp:nvSpPr>
        <dsp:cNvPr id="0" name=""/>
        <dsp:cNvSpPr/>
      </dsp:nvSpPr>
      <dsp:spPr>
        <a:xfrm>
          <a:off x="0" y="563209"/>
          <a:ext cx="10177699" cy="25735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89903" tIns="791464" rIns="789903" bIns="270256" numCol="1" spcCol="1270" anchor="t" anchorCtr="0">
          <a:noAutofit/>
        </a:bodyPr>
        <a:lstStyle/>
        <a:p>
          <a:pPr marL="285750" lvl="1" indent="-285750" algn="l" defTabSz="1689100">
            <a:lnSpc>
              <a:spcPct val="90000"/>
            </a:lnSpc>
            <a:spcBef>
              <a:spcPct val="0"/>
            </a:spcBef>
            <a:spcAft>
              <a:spcPct val="15000"/>
            </a:spcAft>
            <a:buChar char="•"/>
          </a:pPr>
          <a:r>
            <a:rPr lang="en-US" sz="3800" kern="1200" dirty="0"/>
            <a:t>This is an example of input with a good variable name and logical message to the user.</a:t>
          </a:r>
        </a:p>
      </dsp:txBody>
      <dsp:txXfrm>
        <a:off x="0" y="563209"/>
        <a:ext cx="10177699" cy="2573550"/>
      </dsp:txXfrm>
    </dsp:sp>
    <dsp:sp modelId="{4D1756D7-EF7A-46F7-AAFE-CE37F5F95393}">
      <dsp:nvSpPr>
        <dsp:cNvPr id="0" name=""/>
        <dsp:cNvSpPr/>
      </dsp:nvSpPr>
      <dsp:spPr>
        <a:xfrm>
          <a:off x="328865" y="2329"/>
          <a:ext cx="9671209" cy="1121760"/>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689100">
            <a:lnSpc>
              <a:spcPct val="90000"/>
            </a:lnSpc>
            <a:spcBef>
              <a:spcPct val="0"/>
            </a:spcBef>
            <a:spcAft>
              <a:spcPct val="35000"/>
            </a:spcAft>
            <a:buNone/>
          </a:pPr>
          <a:r>
            <a:rPr lang="en-US" sz="3800" kern="1200"/>
            <a:t>name = input(“Please enter your name”)</a:t>
          </a:r>
        </a:p>
      </dsp:txBody>
      <dsp:txXfrm>
        <a:off x="383625" y="57089"/>
        <a:ext cx="9561689" cy="101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AACB6-5D4E-4C53-B74B-6FA5F34609E5}">
      <dsp:nvSpPr>
        <dsp:cNvPr id="0" name=""/>
        <dsp:cNvSpPr/>
      </dsp:nvSpPr>
      <dsp:spPr>
        <a:xfrm>
          <a:off x="2011" y="104651"/>
          <a:ext cx="4289171" cy="2573502"/>
        </a:xfrm>
        <a:prstGeom prst="roundRect">
          <a:avLst>
            <a:gd name="adj" fmla="val 10000"/>
          </a:avLst>
        </a:prstGeom>
        <a:gradFill rotWithShape="0">
          <a:gsLst>
            <a:gs pos="0">
              <a:schemeClr val="accent4">
                <a:hueOff val="0"/>
                <a:satOff val="0"/>
                <a:lumOff val="0"/>
                <a:alphaOff val="0"/>
                <a:tint val="80000"/>
                <a:satMod val="107000"/>
                <a:lumMod val="103000"/>
              </a:schemeClr>
            </a:gs>
            <a:gs pos="100000">
              <a:schemeClr val="accent4">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This week, we will use an in-browser environment</a:t>
          </a:r>
        </a:p>
        <a:p>
          <a:pPr marL="228600" lvl="1" indent="-228600" algn="l" defTabSz="977900">
            <a:lnSpc>
              <a:spcPct val="90000"/>
            </a:lnSpc>
            <a:spcBef>
              <a:spcPct val="0"/>
            </a:spcBef>
            <a:spcAft>
              <a:spcPct val="15000"/>
            </a:spcAft>
            <a:buChar char="•"/>
          </a:pPr>
          <a:r>
            <a:rPr lang="en-US" sz="2200" kern="1200">
              <a:hlinkClick xmlns:r="http://schemas.openxmlformats.org/officeDocument/2006/relationships" r:id="rId1"/>
            </a:rPr>
            <a:t>https://repl.it/languages/python3</a:t>
          </a:r>
          <a:r>
            <a:rPr lang="en-US" sz="2200" kern="1200"/>
            <a:t> (or google “repl python 3”)</a:t>
          </a:r>
        </a:p>
      </dsp:txBody>
      <dsp:txXfrm>
        <a:off x="77386" y="180026"/>
        <a:ext cx="4138421" cy="2422752"/>
      </dsp:txXfrm>
    </dsp:sp>
    <dsp:sp modelId="{F785A72D-B919-4B9D-81CD-AC042A51EDBB}">
      <dsp:nvSpPr>
        <dsp:cNvPr id="0" name=""/>
        <dsp:cNvSpPr/>
      </dsp:nvSpPr>
      <dsp:spPr>
        <a:xfrm>
          <a:off x="4720099" y="859545"/>
          <a:ext cx="909304" cy="1063714"/>
        </a:xfrm>
        <a:prstGeom prst="rightArrow">
          <a:avLst>
            <a:gd name="adj1" fmla="val 60000"/>
            <a:gd name="adj2" fmla="val 50000"/>
          </a:avLst>
        </a:prstGeom>
        <a:gradFill rotWithShape="0">
          <a:gsLst>
            <a:gs pos="0">
              <a:schemeClr val="accent4">
                <a:tint val="60000"/>
                <a:hueOff val="0"/>
                <a:satOff val="0"/>
                <a:lumOff val="0"/>
                <a:alphaOff val="0"/>
                <a:tint val="80000"/>
                <a:satMod val="107000"/>
                <a:lumMod val="103000"/>
              </a:schemeClr>
            </a:gs>
            <a:gs pos="100000">
              <a:schemeClr val="accent4">
                <a:tint val="60000"/>
                <a:hueOff val="0"/>
                <a:satOff val="0"/>
                <a:lumOff val="0"/>
                <a:alphaOff val="0"/>
                <a:tint val="82000"/>
                <a:satMod val="109000"/>
                <a:lumMod val="103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720099" y="1072288"/>
        <a:ext cx="636513" cy="638228"/>
      </dsp:txXfrm>
    </dsp:sp>
    <dsp:sp modelId="{3F1492F8-5465-49CB-9CEE-B60E23407157}">
      <dsp:nvSpPr>
        <dsp:cNvPr id="0" name=""/>
        <dsp:cNvSpPr/>
      </dsp:nvSpPr>
      <dsp:spPr>
        <a:xfrm>
          <a:off x="6006851" y="104651"/>
          <a:ext cx="4289171" cy="2573502"/>
        </a:xfrm>
        <a:prstGeom prst="roundRect">
          <a:avLst>
            <a:gd name="adj" fmla="val 10000"/>
          </a:avLst>
        </a:prstGeom>
        <a:gradFill rotWithShape="0">
          <a:gsLst>
            <a:gs pos="0">
              <a:schemeClr val="accent4">
                <a:hueOff val="0"/>
                <a:satOff val="0"/>
                <a:lumOff val="0"/>
                <a:alphaOff val="0"/>
                <a:tint val="80000"/>
                <a:satMod val="107000"/>
                <a:lumMod val="103000"/>
              </a:schemeClr>
            </a:gs>
            <a:gs pos="100000">
              <a:schemeClr val="accent4">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Type your code in the left side, then click “run” and any output will be shown on the right</a:t>
          </a:r>
        </a:p>
      </dsp:txBody>
      <dsp:txXfrm>
        <a:off x="6082226" y="180026"/>
        <a:ext cx="4138421" cy="2422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B796D-854C-48D3-BDAF-C4D378C739CD}">
      <dsp:nvSpPr>
        <dsp:cNvPr id="0" name=""/>
        <dsp:cNvSpPr/>
      </dsp:nvSpPr>
      <dsp:spPr>
        <a:xfrm rot="5400000">
          <a:off x="3153458" y="-681430"/>
          <a:ext cx="2059208" cy="393700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Instructions here:</a:t>
          </a:r>
          <a:endParaRPr lang="en-US" sz="2000" kern="1200" dirty="0">
            <a:solidFill>
              <a:schemeClr val="accent2"/>
            </a:solidFill>
          </a:endParaRPr>
        </a:p>
        <a:p>
          <a:pPr marL="228600" lvl="1" indent="-228600" algn="l" defTabSz="889000">
            <a:lnSpc>
              <a:spcPct val="90000"/>
            </a:lnSpc>
            <a:spcBef>
              <a:spcPct val="0"/>
            </a:spcBef>
            <a:spcAft>
              <a:spcPct val="15000"/>
            </a:spcAft>
            <a:buChar char="•"/>
          </a:pPr>
          <a:r>
            <a:rPr lang="en-US" sz="2000" b="1" u="sng" kern="1200" dirty="0">
              <a:solidFill>
                <a:schemeClr val="bg1"/>
              </a:solidFill>
            </a:rPr>
            <a:t>https://tinyurl.com/yb6fr32f</a:t>
          </a:r>
          <a:endParaRPr lang="en-US" sz="2000" kern="1200" dirty="0">
            <a:solidFill>
              <a:schemeClr val="bg1"/>
            </a:solidFill>
          </a:endParaRPr>
        </a:p>
      </dsp:txBody>
      <dsp:txXfrm rot="-5400000">
        <a:off x="2214562" y="357988"/>
        <a:ext cx="3836478" cy="1858164"/>
      </dsp:txXfrm>
    </dsp:sp>
    <dsp:sp modelId="{84967CA4-9FC7-46D6-869D-7FC0547D9451}">
      <dsp:nvSpPr>
        <dsp:cNvPr id="0" name=""/>
        <dsp:cNvSpPr/>
      </dsp:nvSpPr>
      <dsp:spPr>
        <a:xfrm>
          <a:off x="0" y="64"/>
          <a:ext cx="2214562" cy="2574010"/>
        </a:xfrm>
        <a:prstGeom prst="roundRect">
          <a:avLst/>
        </a:prstGeom>
        <a:solidFill>
          <a:schemeClr val="dk2">
            <a:hueOff val="0"/>
            <a:satOff val="0"/>
            <a:lumOff val="0"/>
            <a:alphaOff val="0"/>
          </a:schemeClr>
        </a:solidFill>
        <a:ln w="317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After this class, and before next week, install </a:t>
          </a:r>
          <a:r>
            <a:rPr lang="en-US" sz="2400" b="1" kern="1200" dirty="0"/>
            <a:t>Python 3.2</a:t>
          </a:r>
          <a:endParaRPr lang="en-US" sz="2400" kern="1200" dirty="0"/>
        </a:p>
      </dsp:txBody>
      <dsp:txXfrm>
        <a:off x="108106" y="108170"/>
        <a:ext cx="1998350" cy="2357798"/>
      </dsp:txXfrm>
    </dsp:sp>
    <dsp:sp modelId="{273F5341-BCBB-4580-B839-D8559673921C}">
      <dsp:nvSpPr>
        <dsp:cNvPr id="0" name=""/>
        <dsp:cNvSpPr/>
      </dsp:nvSpPr>
      <dsp:spPr>
        <a:xfrm rot="5400000">
          <a:off x="3153458" y="2021280"/>
          <a:ext cx="2059208" cy="393700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We will go over using Idle next week</a:t>
          </a:r>
        </a:p>
        <a:p>
          <a:pPr marL="228600" lvl="1" indent="-228600" algn="l" defTabSz="889000">
            <a:lnSpc>
              <a:spcPct val="90000"/>
            </a:lnSpc>
            <a:spcBef>
              <a:spcPct val="0"/>
            </a:spcBef>
            <a:spcAft>
              <a:spcPct val="15000"/>
            </a:spcAft>
            <a:buChar char="•"/>
          </a:pPr>
          <a:r>
            <a:rPr lang="en-US" sz="2000" kern="1200"/>
            <a:t>An IDE is a software that lets you type, compile, run, and debug your code</a:t>
          </a:r>
        </a:p>
      </dsp:txBody>
      <dsp:txXfrm rot="-5400000">
        <a:off x="2214562" y="3060698"/>
        <a:ext cx="3836478" cy="1858164"/>
      </dsp:txXfrm>
    </dsp:sp>
    <dsp:sp modelId="{6E54A60E-89CC-45A5-8CAD-F45EDFAABA61}">
      <dsp:nvSpPr>
        <dsp:cNvPr id="0" name=""/>
        <dsp:cNvSpPr/>
      </dsp:nvSpPr>
      <dsp:spPr>
        <a:xfrm>
          <a:off x="0" y="2702775"/>
          <a:ext cx="2214562" cy="2574010"/>
        </a:xfrm>
        <a:prstGeom prst="roundRect">
          <a:avLst/>
        </a:prstGeom>
        <a:solidFill>
          <a:schemeClr val="dk2">
            <a:hueOff val="0"/>
            <a:satOff val="0"/>
            <a:lumOff val="0"/>
            <a:alphaOff val="0"/>
          </a:schemeClr>
        </a:solidFill>
        <a:ln w="317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Python 3.2 will come with Idle, which is an “integrated development environment” (IDE)</a:t>
          </a:r>
        </a:p>
      </dsp:txBody>
      <dsp:txXfrm>
        <a:off x="108106" y="2810881"/>
        <a:ext cx="1998350" cy="23577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7DF4-DA44-439B-AE3A-6A40A5009116}">
      <dsp:nvSpPr>
        <dsp:cNvPr id="0" name=""/>
        <dsp:cNvSpPr/>
      </dsp:nvSpPr>
      <dsp:spPr>
        <a:xfrm>
          <a:off x="2035539" y="980"/>
          <a:ext cx="8142159" cy="1005489"/>
        </a:xfrm>
        <a:prstGeom prst="rect">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7981" tIns="255394" rIns="157981" bIns="255394" numCol="1" spcCol="1270" anchor="ctr" anchorCtr="0">
          <a:noAutofit/>
        </a:bodyPr>
        <a:lstStyle/>
        <a:p>
          <a:pPr marL="0" lvl="0" indent="0" algn="l" defTabSz="1066800">
            <a:lnSpc>
              <a:spcPct val="90000"/>
            </a:lnSpc>
            <a:spcBef>
              <a:spcPct val="0"/>
            </a:spcBef>
            <a:spcAft>
              <a:spcPct val="35000"/>
            </a:spcAft>
            <a:buNone/>
          </a:pPr>
          <a:r>
            <a:rPr lang="en-US" sz="2400" kern="1200" dirty="0"/>
            <a:t>input/output</a:t>
          </a:r>
        </a:p>
      </dsp:txBody>
      <dsp:txXfrm>
        <a:off x="2035539" y="980"/>
        <a:ext cx="8142159" cy="1005489"/>
      </dsp:txXfrm>
    </dsp:sp>
    <dsp:sp modelId="{A5B4E9A8-9512-43BD-B172-26285B416F55}">
      <dsp:nvSpPr>
        <dsp:cNvPr id="0" name=""/>
        <dsp:cNvSpPr/>
      </dsp:nvSpPr>
      <dsp:spPr>
        <a:xfrm>
          <a:off x="0" y="980"/>
          <a:ext cx="2035539" cy="1005489"/>
        </a:xfrm>
        <a:prstGeom prst="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107714" tIns="99320" rIns="107714" bIns="99320" numCol="1" spcCol="1270" anchor="ctr" anchorCtr="0">
          <a:noAutofit/>
        </a:bodyPr>
        <a:lstStyle/>
        <a:p>
          <a:pPr marL="0" lvl="0" indent="0" algn="ctr" defTabSz="1244600">
            <a:lnSpc>
              <a:spcPct val="90000"/>
            </a:lnSpc>
            <a:spcBef>
              <a:spcPct val="0"/>
            </a:spcBef>
            <a:spcAft>
              <a:spcPct val="35000"/>
            </a:spcAft>
            <a:buNone/>
          </a:pPr>
          <a:r>
            <a:rPr lang="en-US" sz="2800" kern="1200" dirty="0"/>
            <a:t>I/O</a:t>
          </a:r>
        </a:p>
      </dsp:txBody>
      <dsp:txXfrm>
        <a:off x="0" y="980"/>
        <a:ext cx="2035539" cy="1005489"/>
      </dsp:txXfrm>
    </dsp:sp>
    <dsp:sp modelId="{F9348D66-9FB2-47DB-A779-6384E3B69AB3}">
      <dsp:nvSpPr>
        <dsp:cNvPr id="0" name=""/>
        <dsp:cNvSpPr/>
      </dsp:nvSpPr>
      <dsp:spPr>
        <a:xfrm>
          <a:off x="2035539" y="1066800"/>
          <a:ext cx="8142159" cy="1005489"/>
        </a:xfrm>
        <a:prstGeom prst="rect">
          <a:avLst/>
        </a:prstGeom>
        <a:gradFill rotWithShape="0">
          <a:gsLst>
            <a:gs pos="0">
              <a:schemeClr val="accent2">
                <a:hueOff val="-4979090"/>
                <a:satOff val="26639"/>
                <a:lumOff val="196"/>
                <a:alphaOff val="0"/>
                <a:tint val="80000"/>
                <a:satMod val="107000"/>
                <a:lumMod val="103000"/>
              </a:schemeClr>
            </a:gs>
            <a:gs pos="100000">
              <a:schemeClr val="accent2">
                <a:hueOff val="-4979090"/>
                <a:satOff val="26639"/>
                <a:lumOff val="196"/>
                <a:alphaOff val="0"/>
                <a:tint val="82000"/>
                <a:satMod val="109000"/>
                <a:lumMod val="103000"/>
              </a:schemeClr>
            </a:gs>
          </a:gsLst>
          <a:lin ang="5400000" scaled="0"/>
        </a:gradFill>
        <a:ln w="6350" cap="flat" cmpd="sng" algn="ctr">
          <a:solidFill>
            <a:schemeClr val="accent2">
              <a:hueOff val="-4979090"/>
              <a:satOff val="26639"/>
              <a:lumOff val="196"/>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7981" tIns="255394" rIns="157981" bIns="255394" numCol="1" spcCol="1270" anchor="ctr" anchorCtr="0">
          <a:noAutofit/>
        </a:bodyPr>
        <a:lstStyle/>
        <a:p>
          <a:pPr marL="0" lvl="0" indent="0" algn="l" defTabSz="1066800">
            <a:lnSpc>
              <a:spcPct val="90000"/>
            </a:lnSpc>
            <a:spcBef>
              <a:spcPct val="0"/>
            </a:spcBef>
            <a:spcAft>
              <a:spcPct val="35000"/>
            </a:spcAft>
            <a:buNone/>
          </a:pPr>
          <a:r>
            <a:rPr lang="en-US" sz="2400" kern="1200" dirty="0"/>
            <a:t>keyboard, mouse</a:t>
          </a:r>
        </a:p>
      </dsp:txBody>
      <dsp:txXfrm>
        <a:off x="2035539" y="1066800"/>
        <a:ext cx="8142159" cy="1005489"/>
      </dsp:txXfrm>
    </dsp:sp>
    <dsp:sp modelId="{E0E47EC1-DFBA-4335-9D25-2AB6C59DD018}">
      <dsp:nvSpPr>
        <dsp:cNvPr id="0" name=""/>
        <dsp:cNvSpPr/>
      </dsp:nvSpPr>
      <dsp:spPr>
        <a:xfrm>
          <a:off x="0" y="1066800"/>
          <a:ext cx="2035539" cy="1005489"/>
        </a:xfrm>
        <a:prstGeom prst="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w="6350" cap="flat" cmpd="sng" algn="ctr">
          <a:solidFill>
            <a:schemeClr val="accent2">
              <a:hueOff val="-4979090"/>
              <a:satOff val="26639"/>
              <a:lumOff val="196"/>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107714" tIns="99320" rIns="107714" bIns="99320" numCol="1" spcCol="1270" anchor="ctr" anchorCtr="0">
          <a:noAutofit/>
        </a:bodyPr>
        <a:lstStyle/>
        <a:p>
          <a:pPr marL="0" lvl="0" indent="0" algn="ctr" defTabSz="1244600">
            <a:lnSpc>
              <a:spcPct val="90000"/>
            </a:lnSpc>
            <a:spcBef>
              <a:spcPct val="0"/>
            </a:spcBef>
            <a:spcAft>
              <a:spcPct val="35000"/>
            </a:spcAft>
            <a:buNone/>
          </a:pPr>
          <a:r>
            <a:rPr lang="en-US" sz="2800" kern="1200" dirty="0"/>
            <a:t>Input devices</a:t>
          </a:r>
        </a:p>
      </dsp:txBody>
      <dsp:txXfrm>
        <a:off x="0" y="1066800"/>
        <a:ext cx="2035539" cy="1005489"/>
      </dsp:txXfrm>
    </dsp:sp>
    <dsp:sp modelId="{CD3D8FC9-3D9A-489E-B2A2-D58B3F3D19F8}">
      <dsp:nvSpPr>
        <dsp:cNvPr id="0" name=""/>
        <dsp:cNvSpPr/>
      </dsp:nvSpPr>
      <dsp:spPr>
        <a:xfrm>
          <a:off x="2035539" y="2132619"/>
          <a:ext cx="8142159" cy="1005489"/>
        </a:xfrm>
        <a:prstGeom prst="rect">
          <a:avLst/>
        </a:prstGeom>
        <a:gradFill rotWithShape="0">
          <a:gsLst>
            <a:gs pos="0">
              <a:schemeClr val="accent2">
                <a:hueOff val="-9958180"/>
                <a:satOff val="53278"/>
                <a:lumOff val="392"/>
                <a:alphaOff val="0"/>
                <a:tint val="80000"/>
                <a:satMod val="107000"/>
                <a:lumMod val="103000"/>
              </a:schemeClr>
            </a:gs>
            <a:gs pos="100000">
              <a:schemeClr val="accent2">
                <a:hueOff val="-9958180"/>
                <a:satOff val="53278"/>
                <a:lumOff val="392"/>
                <a:alphaOff val="0"/>
                <a:tint val="82000"/>
                <a:satMod val="109000"/>
                <a:lumMod val="103000"/>
              </a:schemeClr>
            </a:gs>
          </a:gsLst>
          <a:lin ang="5400000" scaled="0"/>
        </a:gradFill>
        <a:ln w="6350" cap="flat" cmpd="sng" algn="ctr">
          <a:solidFill>
            <a:schemeClr val="accent2">
              <a:hueOff val="-9958180"/>
              <a:satOff val="53278"/>
              <a:lumOff val="39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7981" tIns="255394" rIns="157981" bIns="255394" numCol="1" spcCol="1270" anchor="ctr" anchorCtr="0">
          <a:noAutofit/>
        </a:bodyPr>
        <a:lstStyle/>
        <a:p>
          <a:pPr marL="0" lvl="0" indent="0" algn="l" defTabSz="1066800">
            <a:lnSpc>
              <a:spcPct val="90000"/>
            </a:lnSpc>
            <a:spcBef>
              <a:spcPct val="0"/>
            </a:spcBef>
            <a:spcAft>
              <a:spcPct val="35000"/>
            </a:spcAft>
            <a:buNone/>
          </a:pPr>
          <a:r>
            <a:rPr lang="en-US" sz="2400" kern="1200"/>
            <a:t>monitor, printer</a:t>
          </a:r>
        </a:p>
      </dsp:txBody>
      <dsp:txXfrm>
        <a:off x="2035539" y="2132619"/>
        <a:ext cx="8142159" cy="1005489"/>
      </dsp:txXfrm>
    </dsp:sp>
    <dsp:sp modelId="{F0645374-5726-4291-8490-98B800FE7344}">
      <dsp:nvSpPr>
        <dsp:cNvPr id="0" name=""/>
        <dsp:cNvSpPr/>
      </dsp:nvSpPr>
      <dsp:spPr>
        <a:xfrm>
          <a:off x="0" y="2132619"/>
          <a:ext cx="2035539" cy="1005489"/>
        </a:xfrm>
        <a:prstGeom prst="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w="6350" cap="flat" cmpd="sng" algn="ctr">
          <a:solidFill>
            <a:schemeClr val="accent2">
              <a:hueOff val="-9958180"/>
              <a:satOff val="53278"/>
              <a:lumOff val="392"/>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107714" tIns="99320" rIns="107714" bIns="99320" numCol="1" spcCol="1270" anchor="ctr" anchorCtr="0">
          <a:noAutofit/>
        </a:bodyPr>
        <a:lstStyle/>
        <a:p>
          <a:pPr marL="0" lvl="0" indent="0" algn="ctr" defTabSz="1244600">
            <a:lnSpc>
              <a:spcPct val="90000"/>
            </a:lnSpc>
            <a:spcBef>
              <a:spcPct val="0"/>
            </a:spcBef>
            <a:spcAft>
              <a:spcPct val="35000"/>
            </a:spcAft>
            <a:buNone/>
          </a:pPr>
          <a:r>
            <a:rPr lang="en-US" sz="2800" kern="1200" dirty="0"/>
            <a:t>Output devices</a:t>
          </a:r>
        </a:p>
      </dsp:txBody>
      <dsp:txXfrm>
        <a:off x="0" y="2132619"/>
        <a:ext cx="2035539" cy="10054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a:t>Tell the computer to produce output with the </a:t>
          </a:r>
          <a:r>
            <a:rPr lang="en-US" sz="4000" b="1" i="1" kern="1200"/>
            <a:t>print</a:t>
          </a:r>
          <a:r>
            <a:rPr lang="en-US" sz="4000" kern="1200"/>
            <a:t> function. </a:t>
          </a:r>
        </a:p>
      </dsp:txBody>
      <dsp:txXfrm>
        <a:off x="68267" y="474051"/>
        <a:ext cx="4441766" cy="2153873"/>
      </dsp:txXfrm>
    </dsp:sp>
    <dsp:sp modelId="{F1333DA6-EA10-4789-8F2E-5D0EFC7F6BE9}">
      <dsp:nvSpPr>
        <dsp:cNvPr id="0" name=""/>
        <dsp:cNvSpPr/>
      </dsp:nvSpPr>
      <dsp:spPr>
        <a:xfrm>
          <a:off x="5720990"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b="1" i="1" kern="1200" dirty="0"/>
            <a:t>print()</a:t>
          </a:r>
          <a:r>
            <a:rPr lang="en-US" sz="4000" b="1" kern="1200" dirty="0"/>
            <a:t> </a:t>
          </a:r>
          <a:r>
            <a:rPr lang="en-US" sz="4000" kern="1200" dirty="0"/>
            <a:t>produces text to the screen.</a:t>
          </a:r>
        </a:p>
      </dsp:txBody>
      <dsp:txXfrm>
        <a:off x="5788000" y="474051"/>
        <a:ext cx="4441766" cy="21538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CFC41-F6AF-4F59-A724-0B193BCD379E}">
      <dsp:nvSpPr>
        <dsp:cNvPr id="0" name=""/>
        <dsp:cNvSpPr/>
      </dsp:nvSpPr>
      <dsp:spPr>
        <a:xfrm>
          <a:off x="763327" y="0"/>
          <a:ext cx="8651044" cy="3139090"/>
        </a:xfrm>
        <a:prstGeom prst="rightArrow">
          <a:avLst/>
        </a:prstGeom>
        <a:solidFill>
          <a:schemeClr val="bg2"/>
        </a:solidFill>
        <a:ln>
          <a:noFill/>
        </a:ln>
        <a:effectLst/>
      </dsp:spPr>
      <dsp:style>
        <a:lnRef idx="0">
          <a:scrgbClr r="0" g="0" b="0"/>
        </a:lnRef>
        <a:fillRef idx="1">
          <a:scrgbClr r="0" g="0" b="0"/>
        </a:fillRef>
        <a:effectRef idx="0">
          <a:scrgbClr r="0" g="0" b="0"/>
        </a:effectRef>
        <a:fontRef idx="minor"/>
      </dsp:style>
    </dsp:sp>
    <dsp:sp modelId="{EA5284EB-3774-4E0D-A24F-8BF195FA59FF}">
      <dsp:nvSpPr>
        <dsp:cNvPr id="0" name=""/>
        <dsp:cNvSpPr/>
      </dsp:nvSpPr>
      <dsp:spPr>
        <a:xfrm>
          <a:off x="124" y="941727"/>
          <a:ext cx="4964610" cy="1255636"/>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Put the desired output text inside quotes inside the parentheses</a:t>
          </a:r>
        </a:p>
      </dsp:txBody>
      <dsp:txXfrm>
        <a:off x="61419" y="1003022"/>
        <a:ext cx="4842020" cy="1133046"/>
      </dsp:txXfrm>
    </dsp:sp>
    <dsp:sp modelId="{80D7C782-0D5E-4807-B776-39B0A3BAA5C0}">
      <dsp:nvSpPr>
        <dsp:cNvPr id="0" name=""/>
        <dsp:cNvSpPr/>
      </dsp:nvSpPr>
      <dsp:spPr>
        <a:xfrm>
          <a:off x="5212964" y="941727"/>
          <a:ext cx="4964610" cy="1255636"/>
        </a:xfrm>
        <a:prstGeom prst="roundRect">
          <a:avLst/>
        </a:prstGeom>
        <a:solidFill>
          <a:schemeClr val="bg1"/>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7030A0"/>
              </a:solidFill>
            </a:rPr>
            <a:t>print</a:t>
          </a:r>
          <a:r>
            <a:rPr lang="en-US" sz="2600" kern="1200" dirty="0">
              <a:solidFill>
                <a:schemeClr val="tx1"/>
              </a:solidFill>
            </a:rPr>
            <a:t>(</a:t>
          </a:r>
          <a:r>
            <a:rPr lang="en-US" sz="2600" kern="1200" dirty="0">
              <a:solidFill>
                <a:schemeClr val="accent1"/>
              </a:solidFill>
            </a:rPr>
            <a:t>“Hello world”</a:t>
          </a:r>
          <a:r>
            <a:rPr lang="en-US" sz="2600" kern="1200" dirty="0">
              <a:solidFill>
                <a:schemeClr val="tx1"/>
              </a:solidFill>
            </a:rPr>
            <a:t>)</a:t>
          </a:r>
        </a:p>
      </dsp:txBody>
      <dsp:txXfrm>
        <a:off x="5274259" y="1003022"/>
        <a:ext cx="4842020" cy="11330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C6F66-7801-4521-9840-73E6BFABCF0D}">
      <dsp:nvSpPr>
        <dsp:cNvPr id="0" name=""/>
        <dsp:cNvSpPr/>
      </dsp:nvSpPr>
      <dsp:spPr>
        <a:xfrm>
          <a:off x="0" y="52487"/>
          <a:ext cx="10298034" cy="585000"/>
        </a:xfrm>
        <a:prstGeom prst="roundRect">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Proper syntax is essential</a:t>
          </a:r>
        </a:p>
      </dsp:txBody>
      <dsp:txXfrm>
        <a:off x="28557" y="81044"/>
        <a:ext cx="10240920" cy="527886"/>
      </dsp:txXfrm>
    </dsp:sp>
    <dsp:sp modelId="{057BAF89-A15F-4E8F-8756-F6EBA8048581}">
      <dsp:nvSpPr>
        <dsp:cNvPr id="0" name=""/>
        <dsp:cNvSpPr/>
      </dsp:nvSpPr>
      <dsp:spPr>
        <a:xfrm>
          <a:off x="0" y="637487"/>
          <a:ext cx="1029803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The computer only understands what you’re trying to tell it if your syntax is correct</a:t>
          </a:r>
        </a:p>
      </dsp:txBody>
      <dsp:txXfrm>
        <a:off x="0" y="637487"/>
        <a:ext cx="10298034" cy="414000"/>
      </dsp:txXfrm>
    </dsp:sp>
    <dsp:sp modelId="{DD9CAC8A-481C-4CE7-8F19-776EA91A270C}">
      <dsp:nvSpPr>
        <dsp:cNvPr id="0" name=""/>
        <dsp:cNvSpPr/>
      </dsp:nvSpPr>
      <dsp:spPr>
        <a:xfrm>
          <a:off x="0" y="1051488"/>
          <a:ext cx="10298034" cy="585000"/>
        </a:xfrm>
        <a:prstGeom prst="roundRect">
          <a:avLst/>
        </a:prstGeom>
        <a:solidFill>
          <a:schemeClr val="accent5">
            <a:hueOff val="-941356"/>
            <a:satOff val="-12503"/>
            <a:lumOff val="196"/>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print(“Hello world”)</a:t>
          </a:r>
        </a:p>
      </dsp:txBody>
      <dsp:txXfrm>
        <a:off x="28557" y="1080045"/>
        <a:ext cx="10240920" cy="527886"/>
      </dsp:txXfrm>
    </dsp:sp>
    <dsp:sp modelId="{247A642B-EDEE-49D6-A49F-21F8228A8D6D}">
      <dsp:nvSpPr>
        <dsp:cNvPr id="0" name=""/>
        <dsp:cNvSpPr/>
      </dsp:nvSpPr>
      <dsp:spPr>
        <a:xfrm>
          <a:off x="0" y="1636488"/>
          <a:ext cx="1029803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Correct syntax</a:t>
          </a:r>
        </a:p>
      </dsp:txBody>
      <dsp:txXfrm>
        <a:off x="0" y="1636488"/>
        <a:ext cx="10298034" cy="414000"/>
      </dsp:txXfrm>
    </dsp:sp>
    <dsp:sp modelId="{106A584D-6F37-43FC-AF2D-8534BBE6C2A8}">
      <dsp:nvSpPr>
        <dsp:cNvPr id="0" name=""/>
        <dsp:cNvSpPr/>
      </dsp:nvSpPr>
      <dsp:spPr>
        <a:xfrm>
          <a:off x="0" y="2050488"/>
          <a:ext cx="10298034" cy="585000"/>
        </a:xfrm>
        <a:prstGeom prst="roundRect">
          <a:avLst/>
        </a:prstGeom>
        <a:solidFill>
          <a:schemeClr val="accent5">
            <a:hueOff val="-1882712"/>
            <a:satOff val="-25007"/>
            <a:lumOff val="393"/>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print(Hello world</a:t>
          </a:r>
        </a:p>
      </dsp:txBody>
      <dsp:txXfrm>
        <a:off x="28557" y="2079045"/>
        <a:ext cx="10240920" cy="527886"/>
      </dsp:txXfrm>
    </dsp:sp>
    <dsp:sp modelId="{A213BF5B-1C26-4400-9CF5-BFFEBC868A4B}">
      <dsp:nvSpPr>
        <dsp:cNvPr id="0" name=""/>
        <dsp:cNvSpPr/>
      </dsp:nvSpPr>
      <dsp:spPr>
        <a:xfrm>
          <a:off x="0" y="2635488"/>
          <a:ext cx="1029803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Gives syntax error</a:t>
          </a:r>
        </a:p>
      </dsp:txBody>
      <dsp:txXfrm>
        <a:off x="0" y="2635488"/>
        <a:ext cx="10298034" cy="414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165CF-F51A-40BB-84B6-D8F8C5E63D96}">
      <dsp:nvSpPr>
        <dsp:cNvPr id="0" name=""/>
        <dsp:cNvSpPr/>
      </dsp:nvSpPr>
      <dsp:spPr>
        <a:xfrm>
          <a:off x="0" y="1532"/>
          <a:ext cx="10177699"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9D3CC44-CB1B-4DD9-A25C-CAEDCD77591E}">
      <dsp:nvSpPr>
        <dsp:cNvPr id="0" name=""/>
        <dsp:cNvSpPr/>
      </dsp:nvSpPr>
      <dsp:spPr>
        <a:xfrm>
          <a:off x="0" y="1532"/>
          <a:ext cx="10177699" cy="104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Associated pieces of code are grouped with indentation</a:t>
          </a:r>
        </a:p>
      </dsp:txBody>
      <dsp:txXfrm>
        <a:off x="0" y="1532"/>
        <a:ext cx="10177699" cy="1045341"/>
      </dsp:txXfrm>
    </dsp:sp>
    <dsp:sp modelId="{257654FE-F0AF-4808-986E-108800C18AB1}">
      <dsp:nvSpPr>
        <dsp:cNvPr id="0" name=""/>
        <dsp:cNvSpPr/>
      </dsp:nvSpPr>
      <dsp:spPr>
        <a:xfrm>
          <a:off x="0" y="1046874"/>
          <a:ext cx="10177699" cy="0"/>
        </a:xfrm>
        <a:prstGeom prst="lin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1E4B8F0-6D99-4E72-AA67-EB99F38D6E9B}">
      <dsp:nvSpPr>
        <dsp:cNvPr id="0" name=""/>
        <dsp:cNvSpPr/>
      </dsp:nvSpPr>
      <dsp:spPr>
        <a:xfrm>
          <a:off x="0" y="1046874"/>
          <a:ext cx="10177699" cy="104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Indentation is the horizontal spacing (tabs)</a:t>
          </a:r>
        </a:p>
      </dsp:txBody>
      <dsp:txXfrm>
        <a:off x="0" y="1046874"/>
        <a:ext cx="10177699" cy="1045341"/>
      </dsp:txXfrm>
    </dsp:sp>
    <dsp:sp modelId="{BB13A6B1-0ECC-41F1-928A-269C5DA4EF62}">
      <dsp:nvSpPr>
        <dsp:cNvPr id="0" name=""/>
        <dsp:cNvSpPr/>
      </dsp:nvSpPr>
      <dsp:spPr>
        <a:xfrm>
          <a:off x="0" y="2092215"/>
          <a:ext cx="10177699" cy="0"/>
        </a:xfrm>
        <a:prstGeom prst="line">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w="6350"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E8358B2-2576-4C6E-8BB0-4D33595BB687}">
      <dsp:nvSpPr>
        <dsp:cNvPr id="0" name=""/>
        <dsp:cNvSpPr/>
      </dsp:nvSpPr>
      <dsp:spPr>
        <a:xfrm>
          <a:off x="0" y="2092215"/>
          <a:ext cx="10177699" cy="104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For your first couple programs, everything should be left-justified</a:t>
          </a:r>
        </a:p>
      </dsp:txBody>
      <dsp:txXfrm>
        <a:off x="0" y="2092215"/>
        <a:ext cx="10177699" cy="10453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2081B-9E57-490D-98F0-0935C15B415A}"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8926F-E446-47D5-8C41-05B08BD238D6}" type="slidenum">
              <a:rPr lang="en-US" smtClean="0"/>
              <a:t>‹#›</a:t>
            </a:fld>
            <a:endParaRPr lang="en-US"/>
          </a:p>
        </p:txBody>
      </p:sp>
    </p:spTree>
    <p:extLst>
      <p:ext uri="{BB962C8B-B14F-4D97-AF65-F5344CB8AC3E}">
        <p14:creationId xmlns:p14="http://schemas.microsoft.com/office/powerpoint/2010/main" val="207338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arrangement of words and phrases to create well-formed sentences in a language.</a:t>
            </a:r>
          </a:p>
          <a:p>
            <a:endParaRPr lang="en-US" dirty="0"/>
          </a:p>
        </p:txBody>
      </p:sp>
      <p:sp>
        <p:nvSpPr>
          <p:cNvPr id="4" name="Slide Number Placeholder 3"/>
          <p:cNvSpPr>
            <a:spLocks noGrp="1"/>
          </p:cNvSpPr>
          <p:nvPr>
            <p:ph type="sldNum" sz="quarter" idx="10"/>
          </p:nvPr>
        </p:nvSpPr>
        <p:spPr/>
        <p:txBody>
          <a:bodyPr/>
          <a:lstStyle/>
          <a:p>
            <a:fld id="{31B8926F-E446-47D5-8C41-05B08BD238D6}" type="slidenum">
              <a:rPr lang="en-US" smtClean="0"/>
              <a:t>9</a:t>
            </a:fld>
            <a:endParaRPr lang="en-US"/>
          </a:p>
        </p:txBody>
      </p:sp>
    </p:spTree>
    <p:extLst>
      <p:ext uri="{BB962C8B-B14F-4D97-AF65-F5344CB8AC3E}">
        <p14:creationId xmlns:p14="http://schemas.microsoft.com/office/powerpoint/2010/main" val="366385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778046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4581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524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1934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710589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10/12/2018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0929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6548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10/12/2018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7142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10/12/2018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531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10/12/2018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6533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10/12/2018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2611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10/12/2018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438359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FC9B-ED78-42F8-B7ED-3D25C799FA45}"/>
              </a:ext>
            </a:extLst>
          </p:cNvPr>
          <p:cNvSpPr>
            <a:spLocks noGrp="1"/>
          </p:cNvSpPr>
          <p:nvPr>
            <p:ph type="ctrTitle"/>
          </p:nvPr>
        </p:nvSpPr>
        <p:spPr/>
        <p:txBody>
          <a:bodyPr/>
          <a:lstStyle/>
          <a:p>
            <a:r>
              <a:rPr lang="en-US" dirty="0"/>
              <a:t>Python Day 1</a:t>
            </a:r>
          </a:p>
        </p:txBody>
      </p:sp>
      <p:sp>
        <p:nvSpPr>
          <p:cNvPr id="3" name="Subtitle 2">
            <a:extLst>
              <a:ext uri="{FF2B5EF4-FFF2-40B4-BE49-F238E27FC236}">
                <a16:creationId xmlns:a16="http://schemas.microsoft.com/office/drawing/2014/main" id="{9F2C11F6-4AF6-44AD-81AB-89ED1BE5762B}"/>
              </a:ext>
            </a:extLst>
          </p:cNvPr>
          <p:cNvSpPr>
            <a:spLocks noGrp="1"/>
          </p:cNvSpPr>
          <p:nvPr>
            <p:ph type="subTitle" idx="1"/>
          </p:nvPr>
        </p:nvSpPr>
        <p:spPr/>
        <p:txBody>
          <a:bodyPr/>
          <a:lstStyle/>
          <a:p>
            <a:r>
              <a:rPr lang="en-US" dirty="0"/>
              <a:t>By Rachael Sera</a:t>
            </a:r>
          </a:p>
        </p:txBody>
      </p:sp>
    </p:spTree>
    <p:extLst>
      <p:ext uri="{BB962C8B-B14F-4D97-AF65-F5344CB8AC3E}">
        <p14:creationId xmlns:p14="http://schemas.microsoft.com/office/powerpoint/2010/main" val="194406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32D7-8A40-472F-912E-2EDF89F5937C}"/>
              </a:ext>
            </a:extLst>
          </p:cNvPr>
          <p:cNvSpPr>
            <a:spLocks noGrp="1"/>
          </p:cNvSpPr>
          <p:nvPr>
            <p:ph type="title"/>
          </p:nvPr>
        </p:nvSpPr>
        <p:spPr>
          <a:xfrm>
            <a:off x="2231136" y="964692"/>
            <a:ext cx="7729728" cy="1188720"/>
          </a:xfrm>
        </p:spPr>
        <p:txBody>
          <a:bodyPr>
            <a:normAutofit/>
          </a:bodyPr>
          <a:lstStyle/>
          <a:p>
            <a:r>
              <a:rPr lang="en-US"/>
              <a:t>Indentation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341427740"/>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1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2351-B2FE-4ABE-B391-3E872B86C5AB}"/>
              </a:ext>
            </a:extLst>
          </p:cNvPr>
          <p:cNvSpPr>
            <a:spLocks noGrp="1"/>
          </p:cNvSpPr>
          <p:nvPr>
            <p:ph type="title"/>
          </p:nvPr>
        </p:nvSpPr>
        <p:spPr>
          <a:xfrm>
            <a:off x="2231136" y="964692"/>
            <a:ext cx="7729728" cy="1188720"/>
          </a:xfrm>
        </p:spPr>
        <p:txBody>
          <a:bodyPr>
            <a:normAutofit/>
          </a:bodyPr>
          <a:lstStyle/>
          <a:p>
            <a:r>
              <a:rPr lang="en-US" dirty="0"/>
              <a:t>Errors</a:t>
            </a:r>
          </a:p>
        </p:txBody>
      </p:sp>
      <p:graphicFrame>
        <p:nvGraphicFramePr>
          <p:cNvPr id="5" name="Content Placeholder 2">
            <a:extLst>
              <a:ext uri="{FF2B5EF4-FFF2-40B4-BE49-F238E27FC236}">
                <a16:creationId xmlns:a16="http://schemas.microsoft.com/office/drawing/2014/main" id="{C7E98E1A-4ADA-4B89-8826-B5ED8B12F2AD}"/>
              </a:ext>
            </a:extLst>
          </p:cNvPr>
          <p:cNvGraphicFramePr>
            <a:graphicFrameLocks noGrp="1"/>
          </p:cNvGraphicFramePr>
          <p:nvPr>
            <p:ph idx="1"/>
            <p:extLst>
              <p:ext uri="{D42A27DB-BD31-4B8C-83A1-F6EECF244321}">
                <p14:modId xmlns:p14="http://schemas.microsoft.com/office/powerpoint/2010/main" val="2205968941"/>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43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US" sz="2200">
                <a:solidFill>
                  <a:srgbClr val="FFFFFF"/>
                </a:solidFill>
              </a:rPr>
              <a:t>Formatting output: </a:t>
            </a:r>
            <a:br>
              <a:rPr lang="en-US" sz="2200">
                <a:solidFill>
                  <a:srgbClr val="FFFFFF"/>
                </a:solidFill>
              </a:rPr>
            </a:br>
            <a:r>
              <a:rPr lang="en-US" sz="2200">
                <a:solidFill>
                  <a:srgbClr val="FFFFFF"/>
                </a:solidFill>
              </a:rPr>
              <a:t>Escape Sequences</a:t>
            </a:r>
          </a:p>
        </p:txBody>
      </p:sp>
      <p:sp useBgFill="1">
        <p:nvSpPr>
          <p:cNvPr id="12" name="Rectangle 11">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E89E22-44AF-4211-9C23-F7A1E9CFB21E}"/>
              </a:ext>
            </a:extLst>
          </p:cNvPr>
          <p:cNvGraphicFramePr>
            <a:graphicFrameLocks noGrp="1"/>
          </p:cNvGraphicFramePr>
          <p:nvPr>
            <p:ph idx="1"/>
            <p:extLst>
              <p:ext uri="{D42A27DB-BD31-4B8C-83A1-F6EECF244321}">
                <p14:modId xmlns:p14="http://schemas.microsoft.com/office/powerpoint/2010/main" val="64950253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45800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7E4CF4-B464-4A12-B2C4-F5F5DFF5C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a:xfrm>
            <a:off x="715471" y="2681103"/>
            <a:ext cx="3063240" cy="1495794"/>
          </a:xfrm>
          <a:noFill/>
          <a:ln>
            <a:solidFill>
              <a:srgbClr val="FFFFFF"/>
            </a:solidFill>
          </a:ln>
        </p:spPr>
        <p:txBody>
          <a:bodyPr>
            <a:normAutofit/>
          </a:bodyPr>
          <a:lstStyle/>
          <a:p>
            <a:r>
              <a:rPr lang="en-US" sz="2000">
                <a:solidFill>
                  <a:srgbClr val="FFFFFF"/>
                </a:solidFill>
              </a:rPr>
              <a:t>Formatting output: </a:t>
            </a:r>
            <a:br>
              <a:rPr lang="en-US" sz="2000">
                <a:solidFill>
                  <a:srgbClr val="FFFFFF"/>
                </a:solidFill>
              </a:rPr>
            </a:br>
            <a:r>
              <a:rPr lang="en-US" sz="2000">
                <a:solidFill>
                  <a:srgbClr val="FFFFFF"/>
                </a:solidFill>
              </a:rPr>
              <a:t>Escape Sequences</a:t>
            </a:r>
          </a:p>
        </p:txBody>
      </p:sp>
      <p:sp>
        <p:nvSpPr>
          <p:cNvPr id="19" name="Rectangle 18">
            <a:extLst>
              <a:ext uri="{FF2B5EF4-FFF2-40B4-BE49-F238E27FC236}">
                <a16:creationId xmlns:a16="http://schemas.microsoft.com/office/drawing/2014/main" id="{AEEBCE4F-713D-46E4-AF4A-F7B083C4E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7851551C-C7A7-4E19-9C80-67B8A77D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E89E22-44AF-4211-9C23-F7A1E9CFB21E}"/>
              </a:ext>
            </a:extLst>
          </p:cNvPr>
          <p:cNvGraphicFramePr>
            <a:graphicFrameLocks noGrp="1"/>
          </p:cNvGraphicFramePr>
          <p:nvPr>
            <p:ph idx="1"/>
            <p:extLst>
              <p:ext uri="{D42A27DB-BD31-4B8C-83A1-F6EECF244321}">
                <p14:modId xmlns:p14="http://schemas.microsoft.com/office/powerpoint/2010/main" val="2582023619"/>
              </p:ext>
            </p:extLst>
          </p:nvPr>
        </p:nvGraphicFramePr>
        <p:xfrm>
          <a:off x="5006975" y="1447800"/>
          <a:ext cx="5888038" cy="396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022271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8C7D-1788-4ADF-B6F5-8039A8661996}"/>
              </a:ext>
            </a:extLst>
          </p:cNvPr>
          <p:cNvSpPr>
            <a:spLocks noGrp="1"/>
          </p:cNvSpPr>
          <p:nvPr>
            <p:ph type="title"/>
          </p:nvPr>
        </p:nvSpPr>
        <p:spPr/>
        <p:txBody>
          <a:bodyPr/>
          <a:lstStyle/>
          <a:p>
            <a:r>
              <a:rPr lang="en-US" dirty="0"/>
              <a:t>Formatting Output:</a:t>
            </a:r>
            <a:br>
              <a:rPr lang="en-US" dirty="0"/>
            </a:br>
            <a:r>
              <a:rPr lang="en-US" dirty="0"/>
              <a:t>Escape sequences</a:t>
            </a:r>
          </a:p>
        </p:txBody>
      </p:sp>
      <p:sp>
        <p:nvSpPr>
          <p:cNvPr id="3" name="Content Placeholder 2">
            <a:extLst>
              <a:ext uri="{FF2B5EF4-FFF2-40B4-BE49-F238E27FC236}">
                <a16:creationId xmlns:a16="http://schemas.microsoft.com/office/drawing/2014/main" id="{2ADC380C-2CA8-4F19-AD02-54489DE58C92}"/>
              </a:ext>
            </a:extLst>
          </p:cNvPr>
          <p:cNvSpPr>
            <a:spLocks noGrp="1"/>
          </p:cNvSpPr>
          <p:nvPr>
            <p:ph idx="1"/>
          </p:nvPr>
        </p:nvSpPr>
        <p:spPr/>
        <p:txBody>
          <a:bodyPr/>
          <a:lstStyle/>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A957F30F-B7DA-4AC8-8285-3354420A612E}"/>
              </a:ext>
            </a:extLst>
          </p:cNvPr>
          <p:cNvGraphicFramePr>
            <a:graphicFrameLocks noGrp="1"/>
          </p:cNvGraphicFramePr>
          <p:nvPr>
            <p:extLst>
              <p:ext uri="{D42A27DB-BD31-4B8C-83A1-F6EECF244321}">
                <p14:modId xmlns:p14="http://schemas.microsoft.com/office/powerpoint/2010/main" val="2791772561"/>
              </p:ext>
            </p:extLst>
          </p:nvPr>
        </p:nvGraphicFramePr>
        <p:xfrm>
          <a:off x="2032000" y="3076515"/>
          <a:ext cx="8128000" cy="222504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3881419721"/>
                    </a:ext>
                  </a:extLst>
                </a:gridCol>
                <a:gridCol w="4064000">
                  <a:extLst>
                    <a:ext uri="{9D8B030D-6E8A-4147-A177-3AD203B41FA5}">
                      <a16:colId xmlns:a16="http://schemas.microsoft.com/office/drawing/2014/main" val="3730862530"/>
                    </a:ext>
                  </a:extLst>
                </a:gridCol>
              </a:tblGrid>
              <a:tr h="370840">
                <a:tc>
                  <a:txBody>
                    <a:bodyPr/>
                    <a:lstStyle/>
                    <a:p>
                      <a:r>
                        <a:rPr lang="en-US" dirty="0"/>
                        <a:t>To produce a:</a:t>
                      </a:r>
                    </a:p>
                  </a:txBody>
                  <a:tcPr/>
                </a:tc>
                <a:tc>
                  <a:txBody>
                    <a:bodyPr/>
                    <a:lstStyle/>
                    <a:p>
                      <a:r>
                        <a:rPr lang="en-US" dirty="0"/>
                        <a:t>Use the sequence:</a:t>
                      </a:r>
                    </a:p>
                  </a:txBody>
                  <a:tcPr/>
                </a:tc>
                <a:extLst>
                  <a:ext uri="{0D108BD9-81ED-4DB2-BD59-A6C34878D82A}">
                    <a16:rowId xmlns:a16="http://schemas.microsoft.com/office/drawing/2014/main" val="4289435790"/>
                  </a:ext>
                </a:extLst>
              </a:tr>
              <a:tr h="370840">
                <a:tc>
                  <a:txBody>
                    <a:bodyPr/>
                    <a:lstStyle/>
                    <a:p>
                      <a:r>
                        <a:rPr lang="en-US" dirty="0"/>
                        <a:t>New line</a:t>
                      </a:r>
                    </a:p>
                  </a:txBody>
                  <a:tcPr/>
                </a:tc>
                <a:tc>
                  <a:txBody>
                    <a:bodyPr/>
                    <a:lstStyle/>
                    <a:p>
                      <a:r>
                        <a:rPr lang="en-US" dirty="0"/>
                        <a:t>\n</a:t>
                      </a:r>
                    </a:p>
                  </a:txBody>
                  <a:tcPr/>
                </a:tc>
                <a:extLst>
                  <a:ext uri="{0D108BD9-81ED-4DB2-BD59-A6C34878D82A}">
                    <a16:rowId xmlns:a16="http://schemas.microsoft.com/office/drawing/2014/main" val="2503607045"/>
                  </a:ext>
                </a:extLst>
              </a:tr>
              <a:tr h="370840">
                <a:tc>
                  <a:txBody>
                    <a:bodyPr/>
                    <a:lstStyle/>
                    <a:p>
                      <a:r>
                        <a:rPr lang="en-US" dirty="0"/>
                        <a:t>Tab</a:t>
                      </a:r>
                    </a:p>
                  </a:txBody>
                  <a:tcPr/>
                </a:tc>
                <a:tc>
                  <a:txBody>
                    <a:bodyPr/>
                    <a:lstStyle/>
                    <a:p>
                      <a:r>
                        <a:rPr lang="en-US" dirty="0"/>
                        <a:t>\t</a:t>
                      </a:r>
                    </a:p>
                  </a:txBody>
                  <a:tcPr/>
                </a:tc>
                <a:extLst>
                  <a:ext uri="{0D108BD9-81ED-4DB2-BD59-A6C34878D82A}">
                    <a16:rowId xmlns:a16="http://schemas.microsoft.com/office/drawing/2014/main" val="1445497035"/>
                  </a:ext>
                </a:extLst>
              </a:tr>
              <a:tr h="370840">
                <a:tc>
                  <a:txBody>
                    <a:bodyPr/>
                    <a:lstStyle/>
                    <a:p>
                      <a:r>
                        <a:rPr lang="en-US" dirty="0"/>
                        <a:t>Double quote</a:t>
                      </a:r>
                    </a:p>
                  </a:txBody>
                  <a:tcPr/>
                </a:tc>
                <a:tc>
                  <a:txBody>
                    <a:bodyPr/>
                    <a:lstStyle/>
                    <a:p>
                      <a:r>
                        <a:rPr lang="en-US" dirty="0"/>
                        <a:t>\”</a:t>
                      </a:r>
                    </a:p>
                  </a:txBody>
                  <a:tcPr/>
                </a:tc>
                <a:extLst>
                  <a:ext uri="{0D108BD9-81ED-4DB2-BD59-A6C34878D82A}">
                    <a16:rowId xmlns:a16="http://schemas.microsoft.com/office/drawing/2014/main" val="1658077522"/>
                  </a:ext>
                </a:extLst>
              </a:tr>
              <a:tr h="370840">
                <a:tc>
                  <a:txBody>
                    <a:bodyPr/>
                    <a:lstStyle/>
                    <a:p>
                      <a:r>
                        <a:rPr lang="en-US" dirty="0"/>
                        <a:t>Single quote</a:t>
                      </a:r>
                    </a:p>
                  </a:txBody>
                  <a:tcPr/>
                </a:tc>
                <a:tc>
                  <a:txBody>
                    <a:bodyPr/>
                    <a:lstStyle/>
                    <a:p>
                      <a:r>
                        <a:rPr lang="en-US" dirty="0"/>
                        <a:t>\’</a:t>
                      </a:r>
                    </a:p>
                  </a:txBody>
                  <a:tcPr/>
                </a:tc>
                <a:extLst>
                  <a:ext uri="{0D108BD9-81ED-4DB2-BD59-A6C34878D82A}">
                    <a16:rowId xmlns:a16="http://schemas.microsoft.com/office/drawing/2014/main" val="2561412012"/>
                  </a:ext>
                </a:extLst>
              </a:tr>
              <a:tr h="370840">
                <a:tc>
                  <a:txBody>
                    <a:bodyPr/>
                    <a:lstStyle/>
                    <a:p>
                      <a:r>
                        <a:rPr lang="en-US" dirty="0"/>
                        <a:t>Backslash</a:t>
                      </a:r>
                    </a:p>
                  </a:txBody>
                  <a:tcPr/>
                </a:tc>
                <a:tc>
                  <a:txBody>
                    <a:bodyPr/>
                    <a:lstStyle/>
                    <a:p>
                      <a:r>
                        <a:rPr lang="en-US" dirty="0"/>
                        <a:t>\\</a:t>
                      </a:r>
                    </a:p>
                  </a:txBody>
                  <a:tcPr/>
                </a:tc>
                <a:extLst>
                  <a:ext uri="{0D108BD9-81ED-4DB2-BD59-A6C34878D82A}">
                    <a16:rowId xmlns:a16="http://schemas.microsoft.com/office/drawing/2014/main" val="2486090946"/>
                  </a:ext>
                </a:extLst>
              </a:tr>
            </a:tbl>
          </a:graphicData>
        </a:graphic>
      </p:graphicFrame>
    </p:spTree>
    <p:extLst>
      <p:ext uri="{BB962C8B-B14F-4D97-AF65-F5344CB8AC3E}">
        <p14:creationId xmlns:p14="http://schemas.microsoft.com/office/powerpoint/2010/main" val="243277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4B7-BC67-42A9-9208-4C3B6EB51D01}"/>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B1E1F129-F0D9-441A-8EB9-B5D144181FA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print(“Hello\</a:t>
            </a:r>
            <a:r>
              <a:rPr lang="en-US" dirty="0" err="1">
                <a:latin typeface="Arial" panose="020B0604020202020204" pitchFamily="34" charset="0"/>
                <a:cs typeface="Arial" panose="020B0604020202020204" pitchFamily="34" charset="0"/>
              </a:rPr>
              <a:t>nworld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print(“Harry said, \”Hello.\””)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print(“Apples:\t 5”)</a:t>
            </a:r>
          </a:p>
          <a:p>
            <a:r>
              <a:rPr lang="en-US" dirty="0">
                <a:latin typeface="Arial" panose="020B0604020202020204" pitchFamily="34" charset="0"/>
                <a:cs typeface="Arial" panose="020B0604020202020204" pitchFamily="34" charset="0"/>
              </a:rPr>
              <a:t>print(“Pears:\t 15”)</a:t>
            </a:r>
          </a:p>
          <a:p>
            <a:r>
              <a:rPr lang="en-US" dirty="0">
                <a:latin typeface="Arial" panose="020B0604020202020204" pitchFamily="34" charset="0"/>
                <a:cs typeface="Arial" panose="020B0604020202020204" pitchFamily="34" charset="0"/>
              </a:rPr>
              <a:t>print(“Lemons:\t 27”)</a:t>
            </a:r>
          </a:p>
          <a:p>
            <a:pPr marL="0" indent="0">
              <a:buNone/>
            </a:pPr>
            <a:endParaRPr lang="en-US" dirty="0"/>
          </a:p>
          <a:p>
            <a:endParaRPr lang="en-US" dirty="0"/>
          </a:p>
        </p:txBody>
      </p:sp>
    </p:spTree>
    <p:extLst>
      <p:ext uri="{BB962C8B-B14F-4D97-AF65-F5344CB8AC3E}">
        <p14:creationId xmlns:p14="http://schemas.microsoft.com/office/powerpoint/2010/main" val="444389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a:xfrm>
            <a:off x="2231136" y="964692"/>
            <a:ext cx="7729728" cy="1188720"/>
          </a:xfrm>
        </p:spPr>
        <p:txBody>
          <a:bodyPr>
            <a:normAutofit/>
          </a:bodyPr>
          <a:lstStyle/>
          <a:p>
            <a:r>
              <a:rPr lang="en-US"/>
              <a:t>Datatypes</a:t>
            </a:r>
          </a:p>
        </p:txBody>
      </p:sp>
      <p:graphicFrame>
        <p:nvGraphicFramePr>
          <p:cNvPr id="5" name="Content Placeholder 2">
            <a:extLst>
              <a:ext uri="{FF2B5EF4-FFF2-40B4-BE49-F238E27FC236}">
                <a16:creationId xmlns:a16="http://schemas.microsoft.com/office/drawing/2014/main" id="{86568374-8D5E-4F9E-A4F0-B21FCDCBD4E1}"/>
              </a:ext>
            </a:extLst>
          </p:cNvPr>
          <p:cNvGraphicFramePr>
            <a:graphicFrameLocks noGrp="1"/>
          </p:cNvGraphicFramePr>
          <p:nvPr>
            <p:ph idx="1"/>
            <p:extLst>
              <p:ext uri="{D42A27DB-BD31-4B8C-83A1-F6EECF244321}">
                <p14:modId xmlns:p14="http://schemas.microsoft.com/office/powerpoint/2010/main" val="190869442"/>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88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a:xfrm>
            <a:off x="2231136" y="964692"/>
            <a:ext cx="7729728" cy="1188720"/>
          </a:xfrm>
        </p:spPr>
        <p:txBody>
          <a:bodyPr>
            <a:normAutofit/>
          </a:bodyPr>
          <a:lstStyle/>
          <a:p>
            <a:r>
              <a:rPr lang="en-US"/>
              <a:t>Datatypes</a:t>
            </a:r>
          </a:p>
        </p:txBody>
      </p:sp>
      <p:graphicFrame>
        <p:nvGraphicFramePr>
          <p:cNvPr id="5" name="Content Placeholder 2">
            <a:extLst>
              <a:ext uri="{FF2B5EF4-FFF2-40B4-BE49-F238E27FC236}">
                <a16:creationId xmlns:a16="http://schemas.microsoft.com/office/drawing/2014/main" id="{86568374-8D5E-4F9E-A4F0-B21FCDCBD4E1}"/>
              </a:ext>
            </a:extLst>
          </p:cNvPr>
          <p:cNvGraphicFramePr>
            <a:graphicFrameLocks noGrp="1"/>
          </p:cNvGraphicFramePr>
          <p:nvPr>
            <p:ph idx="1"/>
            <p:extLst>
              <p:ext uri="{D42A27DB-BD31-4B8C-83A1-F6EECF244321}">
                <p14:modId xmlns:p14="http://schemas.microsoft.com/office/powerpoint/2010/main" val="2241693345"/>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399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5F2F-F7E3-4709-9E31-70E85BCF87C8}"/>
              </a:ext>
            </a:extLst>
          </p:cNvPr>
          <p:cNvSpPr>
            <a:spLocks noGrp="1"/>
          </p:cNvSpPr>
          <p:nvPr>
            <p:ph type="title"/>
          </p:nvPr>
        </p:nvSpPr>
        <p:spPr>
          <a:xfrm>
            <a:off x="2231136" y="964692"/>
            <a:ext cx="7729728" cy="1188720"/>
          </a:xfrm>
        </p:spPr>
        <p:txBody>
          <a:bodyPr>
            <a:normAutofit/>
          </a:bodyPr>
          <a:lstStyle/>
          <a:p>
            <a:r>
              <a:rPr lang="en-US"/>
              <a:t>String Operators</a:t>
            </a:r>
          </a:p>
        </p:txBody>
      </p:sp>
      <p:graphicFrame>
        <p:nvGraphicFramePr>
          <p:cNvPr id="5" name="Content Placeholder 2">
            <a:extLst>
              <a:ext uri="{FF2B5EF4-FFF2-40B4-BE49-F238E27FC236}">
                <a16:creationId xmlns:a16="http://schemas.microsoft.com/office/drawing/2014/main" id="{2B488F08-A43C-4074-B48D-638F65303F68}"/>
              </a:ext>
            </a:extLst>
          </p:cNvPr>
          <p:cNvGraphicFramePr>
            <a:graphicFrameLocks noGrp="1"/>
          </p:cNvGraphicFramePr>
          <p:nvPr>
            <p:ph idx="1"/>
            <p:extLst>
              <p:ext uri="{D42A27DB-BD31-4B8C-83A1-F6EECF244321}">
                <p14:modId xmlns:p14="http://schemas.microsoft.com/office/powerpoint/2010/main" val="2976030909"/>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72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B321-EA43-4C1E-B940-08AB18ED1709}"/>
              </a:ext>
            </a:extLst>
          </p:cNvPr>
          <p:cNvSpPr>
            <a:spLocks noGrp="1"/>
          </p:cNvSpPr>
          <p:nvPr>
            <p:ph type="title"/>
          </p:nvPr>
        </p:nvSpPr>
        <p:spPr>
          <a:xfrm>
            <a:off x="2231136" y="964692"/>
            <a:ext cx="7729728" cy="1188720"/>
          </a:xfrm>
        </p:spPr>
        <p:txBody>
          <a:bodyPr>
            <a:normAutofit/>
          </a:bodyPr>
          <a:lstStyle/>
          <a:p>
            <a:r>
              <a:rPr lang="en-US"/>
              <a:t>Variables</a:t>
            </a:r>
          </a:p>
        </p:txBody>
      </p:sp>
      <p:graphicFrame>
        <p:nvGraphicFramePr>
          <p:cNvPr id="5" name="Content Placeholder 2">
            <a:extLst>
              <a:ext uri="{FF2B5EF4-FFF2-40B4-BE49-F238E27FC236}">
                <a16:creationId xmlns:a16="http://schemas.microsoft.com/office/drawing/2014/main" id="{9A4087A8-9FAD-4D8B-9E14-3997A7042E8C}"/>
              </a:ext>
            </a:extLst>
          </p:cNvPr>
          <p:cNvGraphicFramePr>
            <a:graphicFrameLocks noGrp="1"/>
          </p:cNvGraphicFramePr>
          <p:nvPr>
            <p:ph idx="1"/>
            <p:extLst>
              <p:ext uri="{D42A27DB-BD31-4B8C-83A1-F6EECF244321}">
                <p14:modId xmlns:p14="http://schemas.microsoft.com/office/powerpoint/2010/main" val="3207619214"/>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628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27D8-40DE-41B9-BFAF-AD88D59AFF8B}"/>
              </a:ext>
            </a:extLst>
          </p:cNvPr>
          <p:cNvSpPr>
            <a:spLocks noGrp="1"/>
          </p:cNvSpPr>
          <p:nvPr>
            <p:ph type="title"/>
          </p:nvPr>
        </p:nvSpPr>
        <p:spPr>
          <a:xfrm>
            <a:off x="2231136" y="964692"/>
            <a:ext cx="7729728" cy="1188720"/>
          </a:xfrm>
        </p:spPr>
        <p:txBody>
          <a:bodyPr>
            <a:normAutofit/>
          </a:bodyPr>
          <a:lstStyle/>
          <a:p>
            <a:r>
              <a:rPr lang="en-US" dirty="0"/>
              <a:t>Welcome!</a:t>
            </a:r>
          </a:p>
        </p:txBody>
      </p:sp>
      <p:graphicFrame>
        <p:nvGraphicFramePr>
          <p:cNvPr id="5" name="Content Placeholder 2">
            <a:extLst>
              <a:ext uri="{FF2B5EF4-FFF2-40B4-BE49-F238E27FC236}">
                <a16:creationId xmlns:a16="http://schemas.microsoft.com/office/drawing/2014/main" id="{54E0641F-5BAD-48AC-AC67-60652EBE3DFC}"/>
              </a:ext>
            </a:extLst>
          </p:cNvPr>
          <p:cNvGraphicFramePr>
            <a:graphicFrameLocks noGrp="1"/>
          </p:cNvGraphicFramePr>
          <p:nvPr>
            <p:ph idx="1"/>
            <p:extLst>
              <p:ext uri="{D42A27DB-BD31-4B8C-83A1-F6EECF244321}">
                <p14:modId xmlns:p14="http://schemas.microsoft.com/office/powerpoint/2010/main" val="640126679"/>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279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B321-EA43-4C1E-B940-08AB18ED1709}"/>
              </a:ext>
            </a:extLst>
          </p:cNvPr>
          <p:cNvSpPr>
            <a:spLocks noGrp="1"/>
          </p:cNvSpPr>
          <p:nvPr>
            <p:ph type="title"/>
          </p:nvPr>
        </p:nvSpPr>
        <p:spPr>
          <a:xfrm>
            <a:off x="2231136" y="964692"/>
            <a:ext cx="7729728" cy="1188720"/>
          </a:xfrm>
        </p:spPr>
        <p:txBody>
          <a:bodyPr>
            <a:normAutofit/>
          </a:bodyPr>
          <a:lstStyle/>
          <a:p>
            <a:r>
              <a:rPr lang="en-US"/>
              <a:t>Variables</a:t>
            </a:r>
          </a:p>
        </p:txBody>
      </p:sp>
      <p:graphicFrame>
        <p:nvGraphicFramePr>
          <p:cNvPr id="5" name="Content Placeholder 2">
            <a:extLst>
              <a:ext uri="{FF2B5EF4-FFF2-40B4-BE49-F238E27FC236}">
                <a16:creationId xmlns:a16="http://schemas.microsoft.com/office/drawing/2014/main" id="{9A4087A8-9FAD-4D8B-9E14-3997A7042E8C}"/>
              </a:ext>
            </a:extLst>
          </p:cNvPr>
          <p:cNvGraphicFramePr>
            <a:graphicFrameLocks noGrp="1"/>
          </p:cNvGraphicFramePr>
          <p:nvPr>
            <p:ph idx="1"/>
            <p:extLst>
              <p:ext uri="{D42A27DB-BD31-4B8C-83A1-F6EECF244321}">
                <p14:modId xmlns:p14="http://schemas.microsoft.com/office/powerpoint/2010/main" val="260965936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324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a:xfrm>
            <a:off x="2231136" y="964692"/>
            <a:ext cx="7729728" cy="1188720"/>
          </a:xfrm>
        </p:spPr>
        <p:txBody>
          <a:bodyPr>
            <a:normAutofit/>
          </a:bodyPr>
          <a:lstStyle/>
          <a:p>
            <a:r>
              <a:rPr lang="en-US" dirty="0"/>
              <a:t>Printing a Variable</a:t>
            </a:r>
          </a:p>
        </p:txBody>
      </p:sp>
      <p:graphicFrame>
        <p:nvGraphicFramePr>
          <p:cNvPr id="5" name="Content Placeholder 2">
            <a:extLst>
              <a:ext uri="{FF2B5EF4-FFF2-40B4-BE49-F238E27FC236}">
                <a16:creationId xmlns:a16="http://schemas.microsoft.com/office/drawing/2014/main" id="{D90D844A-7D5B-4D21-82BB-ADED82921C1A}"/>
              </a:ext>
            </a:extLst>
          </p:cNvPr>
          <p:cNvGraphicFramePr>
            <a:graphicFrameLocks noGrp="1"/>
          </p:cNvGraphicFramePr>
          <p:nvPr>
            <p:ph idx="1"/>
            <p:extLst>
              <p:ext uri="{D42A27DB-BD31-4B8C-83A1-F6EECF244321}">
                <p14:modId xmlns:p14="http://schemas.microsoft.com/office/powerpoint/2010/main" val="3590699947"/>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74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a:xfrm>
            <a:off x="2231136" y="964692"/>
            <a:ext cx="7729728" cy="1188720"/>
          </a:xfrm>
        </p:spPr>
        <p:txBody>
          <a:bodyPr>
            <a:normAutofit/>
          </a:bodyPr>
          <a:lstStyle/>
          <a:p>
            <a:r>
              <a:rPr lang="en-US" dirty="0"/>
              <a:t>Printing Multiple Arguments</a:t>
            </a:r>
          </a:p>
        </p:txBody>
      </p:sp>
      <p:graphicFrame>
        <p:nvGraphicFramePr>
          <p:cNvPr id="5" name="Content Placeholder 2">
            <a:extLst>
              <a:ext uri="{FF2B5EF4-FFF2-40B4-BE49-F238E27FC236}">
                <a16:creationId xmlns:a16="http://schemas.microsoft.com/office/drawing/2014/main" id="{D90D844A-7D5B-4D21-82BB-ADED82921C1A}"/>
              </a:ext>
            </a:extLst>
          </p:cNvPr>
          <p:cNvGraphicFramePr>
            <a:graphicFrameLocks noGrp="1"/>
          </p:cNvGraphicFramePr>
          <p:nvPr>
            <p:ph idx="1"/>
            <p:extLst>
              <p:ext uri="{D42A27DB-BD31-4B8C-83A1-F6EECF244321}">
                <p14:modId xmlns:p14="http://schemas.microsoft.com/office/powerpoint/2010/main" val="4277481772"/>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80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7E4CF4-B464-4A12-B2C4-F5F5DFF5C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a:xfrm>
            <a:off x="715471" y="2681103"/>
            <a:ext cx="3063240" cy="1495794"/>
          </a:xfrm>
          <a:noFill/>
          <a:ln>
            <a:solidFill>
              <a:srgbClr val="FFFFFF"/>
            </a:solidFill>
          </a:ln>
        </p:spPr>
        <p:txBody>
          <a:bodyPr>
            <a:normAutofit/>
          </a:bodyPr>
          <a:lstStyle/>
          <a:p>
            <a:r>
              <a:rPr lang="en-US" sz="2000" dirty="0">
                <a:solidFill>
                  <a:srgbClr val="FFFFFF"/>
                </a:solidFill>
              </a:rPr>
              <a:t>Formatting output: </a:t>
            </a:r>
            <a:br>
              <a:rPr lang="en-US" sz="2000" dirty="0">
                <a:solidFill>
                  <a:srgbClr val="FFFFFF"/>
                </a:solidFill>
              </a:rPr>
            </a:br>
            <a:r>
              <a:rPr lang="en-US" sz="2000" dirty="0">
                <a:solidFill>
                  <a:srgbClr val="FFFFFF"/>
                </a:solidFill>
              </a:rPr>
              <a:t>Sep and End</a:t>
            </a:r>
          </a:p>
        </p:txBody>
      </p:sp>
      <p:sp>
        <p:nvSpPr>
          <p:cNvPr id="19" name="Rectangle 18">
            <a:extLst>
              <a:ext uri="{FF2B5EF4-FFF2-40B4-BE49-F238E27FC236}">
                <a16:creationId xmlns:a16="http://schemas.microsoft.com/office/drawing/2014/main" id="{AEEBCE4F-713D-46E4-AF4A-F7B083C4E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7851551C-C7A7-4E19-9C80-67B8A77D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E89E22-44AF-4211-9C23-F7A1E9CFB21E}"/>
              </a:ext>
            </a:extLst>
          </p:cNvPr>
          <p:cNvGraphicFramePr>
            <a:graphicFrameLocks noGrp="1"/>
          </p:cNvGraphicFramePr>
          <p:nvPr>
            <p:ph idx="1"/>
            <p:extLst>
              <p:ext uri="{D42A27DB-BD31-4B8C-83A1-F6EECF244321}">
                <p14:modId xmlns:p14="http://schemas.microsoft.com/office/powerpoint/2010/main" val="4149537277"/>
              </p:ext>
            </p:extLst>
          </p:nvPr>
        </p:nvGraphicFramePr>
        <p:xfrm>
          <a:off x="5006975" y="1447800"/>
          <a:ext cx="5888038" cy="396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667554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a:xfrm>
            <a:off x="2231136" y="964692"/>
            <a:ext cx="7729728" cy="1188720"/>
          </a:xfrm>
        </p:spPr>
        <p:txBody>
          <a:bodyPr>
            <a:normAutofit/>
          </a:bodyPr>
          <a:lstStyle/>
          <a:p>
            <a:r>
              <a:rPr lang="en-US" dirty="0"/>
              <a:t>Formatting Output: Sep and end</a:t>
            </a:r>
          </a:p>
        </p:txBody>
      </p:sp>
      <p:graphicFrame>
        <p:nvGraphicFramePr>
          <p:cNvPr id="5" name="Content Placeholder 2">
            <a:extLst>
              <a:ext uri="{FF2B5EF4-FFF2-40B4-BE49-F238E27FC236}">
                <a16:creationId xmlns:a16="http://schemas.microsoft.com/office/drawing/2014/main" id="{D90D844A-7D5B-4D21-82BB-ADED82921C1A}"/>
              </a:ext>
            </a:extLst>
          </p:cNvPr>
          <p:cNvGraphicFramePr>
            <a:graphicFrameLocks noGrp="1"/>
          </p:cNvGraphicFramePr>
          <p:nvPr>
            <p:ph idx="1"/>
            <p:extLst>
              <p:ext uri="{D42A27DB-BD31-4B8C-83A1-F6EECF244321}">
                <p14:modId xmlns:p14="http://schemas.microsoft.com/office/powerpoint/2010/main" val="1758261916"/>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783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dirty="0" err="1"/>
              <a:t>INput</a:t>
            </a:r>
            <a:endParaRPr lang="en-US" dirty="0"/>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355362241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9263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dirty="0"/>
              <a:t>Input</a:t>
            </a:r>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2806422049"/>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12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dirty="0"/>
              <a:t>Input</a:t>
            </a:r>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3017086703"/>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775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221E-B36E-4B5B-9978-7E52229EFFB0}"/>
              </a:ext>
            </a:extLst>
          </p:cNvPr>
          <p:cNvSpPr>
            <a:spLocks noGrp="1"/>
          </p:cNvSpPr>
          <p:nvPr>
            <p:ph type="title"/>
          </p:nvPr>
        </p:nvSpPr>
        <p:spPr>
          <a:xfrm>
            <a:off x="2231136" y="964692"/>
            <a:ext cx="7729728" cy="1188720"/>
          </a:xfrm>
        </p:spPr>
        <p:txBody>
          <a:bodyPr>
            <a:normAutofit/>
          </a:bodyPr>
          <a:lstStyle/>
          <a:p>
            <a:r>
              <a:rPr lang="en-US"/>
              <a:t>Input: </a:t>
            </a:r>
            <a:br>
              <a:rPr lang="en-US"/>
            </a:br>
            <a:r>
              <a:rPr lang="en-US"/>
              <a:t>Syntax</a:t>
            </a:r>
          </a:p>
        </p:txBody>
      </p:sp>
      <p:graphicFrame>
        <p:nvGraphicFramePr>
          <p:cNvPr id="5" name="Content Placeholder 2">
            <a:extLst>
              <a:ext uri="{FF2B5EF4-FFF2-40B4-BE49-F238E27FC236}">
                <a16:creationId xmlns:a16="http://schemas.microsoft.com/office/drawing/2014/main" id="{1D7A6A20-5FB4-427B-9D0A-A345969429BA}"/>
              </a:ext>
            </a:extLst>
          </p:cNvPr>
          <p:cNvGraphicFramePr>
            <a:graphicFrameLocks noGrp="1"/>
          </p:cNvGraphicFramePr>
          <p:nvPr>
            <p:ph idx="1"/>
            <p:extLst>
              <p:ext uri="{D42A27DB-BD31-4B8C-83A1-F6EECF244321}">
                <p14:modId xmlns:p14="http://schemas.microsoft.com/office/powerpoint/2010/main" val="27369817"/>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6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221E-B36E-4B5B-9978-7E52229EFFB0}"/>
              </a:ext>
            </a:extLst>
          </p:cNvPr>
          <p:cNvSpPr>
            <a:spLocks noGrp="1"/>
          </p:cNvSpPr>
          <p:nvPr>
            <p:ph type="title"/>
          </p:nvPr>
        </p:nvSpPr>
        <p:spPr>
          <a:xfrm>
            <a:off x="2231136" y="964692"/>
            <a:ext cx="7729728" cy="1188720"/>
          </a:xfrm>
        </p:spPr>
        <p:txBody>
          <a:bodyPr>
            <a:normAutofit/>
          </a:bodyPr>
          <a:lstStyle/>
          <a:p>
            <a:r>
              <a:rPr lang="en-US"/>
              <a:t>Input: </a:t>
            </a:r>
            <a:br>
              <a:rPr lang="en-US"/>
            </a:br>
            <a:r>
              <a:rPr lang="en-US"/>
              <a:t>Syntax</a:t>
            </a:r>
          </a:p>
        </p:txBody>
      </p:sp>
      <p:graphicFrame>
        <p:nvGraphicFramePr>
          <p:cNvPr id="5" name="Content Placeholder 2">
            <a:extLst>
              <a:ext uri="{FF2B5EF4-FFF2-40B4-BE49-F238E27FC236}">
                <a16:creationId xmlns:a16="http://schemas.microsoft.com/office/drawing/2014/main" id="{1D7A6A20-5FB4-427B-9D0A-A345969429BA}"/>
              </a:ext>
            </a:extLst>
          </p:cNvPr>
          <p:cNvGraphicFramePr>
            <a:graphicFrameLocks noGrp="1"/>
          </p:cNvGraphicFramePr>
          <p:nvPr>
            <p:ph idx="1"/>
            <p:extLst>
              <p:ext uri="{D42A27DB-BD31-4B8C-83A1-F6EECF244321}">
                <p14:modId xmlns:p14="http://schemas.microsoft.com/office/powerpoint/2010/main" val="3642924969"/>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040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975D-C117-48A4-8765-4FD2ED05F2FF}"/>
              </a:ext>
            </a:extLst>
          </p:cNvPr>
          <p:cNvSpPr>
            <a:spLocks noGrp="1"/>
          </p:cNvSpPr>
          <p:nvPr>
            <p:ph type="title"/>
          </p:nvPr>
        </p:nvSpPr>
        <p:spPr>
          <a:xfrm>
            <a:off x="2231136" y="964692"/>
            <a:ext cx="7729728" cy="1188720"/>
          </a:xfrm>
        </p:spPr>
        <p:txBody>
          <a:bodyPr>
            <a:normAutofit/>
          </a:bodyPr>
          <a:lstStyle/>
          <a:p>
            <a:r>
              <a:rPr lang="en-US" dirty="0"/>
              <a:t>Where we write code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557041884"/>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2606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221E-B36E-4B5B-9978-7E52229EFFB0}"/>
              </a:ext>
            </a:extLst>
          </p:cNvPr>
          <p:cNvSpPr>
            <a:spLocks noGrp="1"/>
          </p:cNvSpPr>
          <p:nvPr>
            <p:ph type="title"/>
          </p:nvPr>
        </p:nvSpPr>
        <p:spPr>
          <a:xfrm>
            <a:off x="2231136" y="964692"/>
            <a:ext cx="7729728" cy="1188720"/>
          </a:xfrm>
        </p:spPr>
        <p:txBody>
          <a:bodyPr>
            <a:normAutofit/>
          </a:bodyPr>
          <a:lstStyle/>
          <a:p>
            <a:r>
              <a:rPr lang="en-US"/>
              <a:t>Input: </a:t>
            </a:r>
            <a:br>
              <a:rPr lang="en-US"/>
            </a:br>
            <a:r>
              <a:rPr lang="en-US"/>
              <a:t>Syntax</a:t>
            </a:r>
          </a:p>
        </p:txBody>
      </p:sp>
      <p:graphicFrame>
        <p:nvGraphicFramePr>
          <p:cNvPr id="5" name="Content Placeholder 2">
            <a:extLst>
              <a:ext uri="{FF2B5EF4-FFF2-40B4-BE49-F238E27FC236}">
                <a16:creationId xmlns:a16="http://schemas.microsoft.com/office/drawing/2014/main" id="{1D7A6A20-5FB4-427B-9D0A-A345969429BA}"/>
              </a:ext>
            </a:extLst>
          </p:cNvPr>
          <p:cNvGraphicFramePr>
            <a:graphicFrameLocks noGrp="1"/>
          </p:cNvGraphicFramePr>
          <p:nvPr>
            <p:ph idx="1"/>
            <p:extLst>
              <p:ext uri="{D42A27DB-BD31-4B8C-83A1-F6EECF244321}">
                <p14:modId xmlns:p14="http://schemas.microsoft.com/office/powerpoint/2010/main" val="114117973"/>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190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7975-06D3-40F2-BD32-1AD1118E629A}"/>
              </a:ext>
            </a:extLst>
          </p:cNvPr>
          <p:cNvSpPr>
            <a:spLocks noGrp="1"/>
          </p:cNvSpPr>
          <p:nvPr>
            <p:ph type="title"/>
          </p:nvPr>
        </p:nvSpPr>
        <p:spPr/>
        <p:txBody>
          <a:bodyPr/>
          <a:lstStyle/>
          <a:p>
            <a:r>
              <a:rPr lang="en-US" dirty="0"/>
              <a:t>Input:</a:t>
            </a:r>
            <a:br>
              <a:rPr lang="en-US" dirty="0"/>
            </a:br>
            <a:r>
              <a:rPr lang="en-US" dirty="0"/>
              <a:t>Non-strings</a:t>
            </a:r>
          </a:p>
        </p:txBody>
      </p:sp>
      <p:sp>
        <p:nvSpPr>
          <p:cNvPr id="3" name="Content Placeholder 2">
            <a:extLst>
              <a:ext uri="{FF2B5EF4-FFF2-40B4-BE49-F238E27FC236}">
                <a16:creationId xmlns:a16="http://schemas.microsoft.com/office/drawing/2014/main" id="{F162E0DF-0952-4C9F-A060-98FA3ED8165C}"/>
              </a:ext>
            </a:extLst>
          </p:cNvPr>
          <p:cNvSpPr>
            <a:spLocks noGrp="1"/>
          </p:cNvSpPr>
          <p:nvPr>
            <p:ph idx="1"/>
          </p:nvPr>
        </p:nvSpPr>
        <p:spPr/>
        <p:txBody>
          <a:bodyPr/>
          <a:lstStyle/>
          <a:p>
            <a:r>
              <a:rPr lang="en-US" dirty="0"/>
              <a:t>The input function will by default store the typed input as a string.</a:t>
            </a:r>
          </a:p>
          <a:p>
            <a:r>
              <a:rPr lang="en-US" dirty="0"/>
              <a:t>If we want a integer or floating point number instead (for example, if we want to be able to do math on the numbers), we need to “cast” the returned data into the desired data type.</a:t>
            </a:r>
          </a:p>
          <a:p>
            <a:r>
              <a:rPr lang="en-US" dirty="0"/>
              <a:t>We “cast” by wrapping the value with parentheses () preceded by the desired data type</a:t>
            </a:r>
          </a:p>
          <a:p>
            <a:pPr lvl="1"/>
            <a:r>
              <a:rPr lang="en-US" dirty="0"/>
              <a:t>number = </a:t>
            </a:r>
            <a:r>
              <a:rPr lang="en-US" dirty="0" err="1"/>
              <a:t>int</a:t>
            </a:r>
            <a:r>
              <a:rPr lang="en-US" dirty="0"/>
              <a:t>(input(“Please enter a number”))</a:t>
            </a:r>
          </a:p>
          <a:p>
            <a:pPr lvl="1"/>
            <a:r>
              <a:rPr lang="en-US" dirty="0"/>
              <a:t>pi = float(input(“Please enter the value of pi”))</a:t>
            </a:r>
          </a:p>
        </p:txBody>
      </p:sp>
    </p:spTree>
    <p:extLst>
      <p:ext uri="{BB962C8B-B14F-4D97-AF65-F5344CB8AC3E}">
        <p14:creationId xmlns:p14="http://schemas.microsoft.com/office/powerpoint/2010/main" val="1981330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94FC46A0-7DF5-4DD5-8B99-0CBFCE9A2F7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“Comments” are notes we add in our code files that the computer ignores</a:t>
            </a:r>
          </a:p>
          <a:p>
            <a:r>
              <a:rPr lang="en-US" dirty="0">
                <a:latin typeface="Arial" panose="020B0604020202020204" pitchFamily="34" charset="0"/>
                <a:cs typeface="Arial" panose="020B0604020202020204" pitchFamily="34" charset="0"/>
              </a:rPr>
              <a:t>They are intended solely for human readers</a:t>
            </a:r>
          </a:p>
          <a:p>
            <a:r>
              <a:rPr lang="en-US" dirty="0">
                <a:latin typeface="Arial" panose="020B0604020202020204" pitchFamily="34" charset="0"/>
                <a:cs typeface="Arial" panose="020B0604020202020204" pitchFamily="34" charset="0"/>
              </a:rPr>
              <a:t>Generally things like our name on an assignment and explanations of what our code is doing and why we chose to write it as we did</a:t>
            </a:r>
          </a:p>
          <a:p>
            <a:r>
              <a:rPr lang="en-US" dirty="0">
                <a:latin typeface="Arial" panose="020B0604020202020204" pitchFamily="34" charset="0"/>
                <a:cs typeface="Arial" panose="020B0604020202020204" pitchFamily="34" charset="0"/>
              </a:rPr>
              <a:t>In Python, we use # for single line comments and triple quotes for multiline comments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6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BEF1-A163-4407-A44B-823CC2CD6B59}"/>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DC19FF64-14EE-4B78-A6DD-0B87A6AD81A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Our course website is: http://www.eecs.ucf.edu/JuniorKnights/material/</a:t>
            </a:r>
          </a:p>
          <a:p>
            <a:pPr lvl="1"/>
            <a:r>
              <a:rPr lang="en-US" dirty="0">
                <a:latin typeface="Arial" panose="020B0604020202020204" pitchFamily="34" charset="0"/>
                <a:cs typeface="Arial" panose="020B0604020202020204" pitchFamily="34" charset="0"/>
              </a:rPr>
              <a:t>Book for supplementary reading</a:t>
            </a:r>
          </a:p>
          <a:p>
            <a:r>
              <a:rPr lang="en-US" dirty="0">
                <a:latin typeface="Arial" panose="020B0604020202020204" pitchFamily="34" charset="0"/>
                <a:cs typeface="Arial" panose="020B0604020202020204" pitchFamily="34" charset="0"/>
              </a:rPr>
              <a:t>Problems for today: </a:t>
            </a:r>
            <a:r>
              <a:rPr lang="en-US" dirty="0"/>
              <a:t>goo.gl/zXfbb5</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slides: github.com/</a:t>
            </a:r>
            <a:r>
              <a:rPr lang="en-US" dirty="0" err="1">
                <a:latin typeface="Arial" panose="020B0604020202020204" pitchFamily="34" charset="0"/>
                <a:cs typeface="Arial" panose="020B0604020202020204" pitchFamily="34" charset="0"/>
              </a:rPr>
              <a:t>rsera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70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AEB9E5-1063-4DF6-B675-1CF1F25A3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4900"/>
            <a:ext cx="12192000" cy="1943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A9DD9D5-E7C6-4828-8C55-2AF7ADBB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18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a:xfrm>
            <a:off x="2231136" y="4325791"/>
            <a:ext cx="7729728" cy="1188720"/>
          </a:xfrm>
          <a:prstGeom prst="ellipse">
            <a:avLst/>
          </a:prstGeom>
          <a:solidFill>
            <a:srgbClr val="FFFFFF"/>
          </a:solidFill>
          <a:ln>
            <a:solidFill>
              <a:srgbClr val="404040"/>
            </a:solidFill>
          </a:ln>
        </p:spPr>
        <p:txBody>
          <a:bodyPr>
            <a:normAutofit/>
          </a:bodyPr>
          <a:lstStyle/>
          <a:p>
            <a:r>
              <a:rPr lang="en-US">
                <a:solidFill>
                  <a:srgbClr val="262626"/>
                </a:solidFill>
              </a:rPr>
              <a:t>Browser Environment</a:t>
            </a:r>
          </a:p>
        </p:txBody>
      </p:sp>
      <p:graphicFrame>
        <p:nvGraphicFramePr>
          <p:cNvPr id="5" name="Content Placeholder 2">
            <a:extLst>
              <a:ext uri="{FF2B5EF4-FFF2-40B4-BE49-F238E27FC236}">
                <a16:creationId xmlns:a16="http://schemas.microsoft.com/office/drawing/2014/main" id="{FFF08269-B451-4237-95EB-364223BD6D59}"/>
              </a:ext>
            </a:extLst>
          </p:cNvPr>
          <p:cNvGraphicFramePr>
            <a:graphicFrameLocks noGrp="1"/>
          </p:cNvGraphicFramePr>
          <p:nvPr>
            <p:ph idx="1"/>
            <p:extLst>
              <p:ext uri="{D42A27DB-BD31-4B8C-83A1-F6EECF244321}">
                <p14:modId xmlns:p14="http://schemas.microsoft.com/office/powerpoint/2010/main" val="3284513132"/>
              </p:ext>
            </p:extLst>
          </p:nvPr>
        </p:nvGraphicFramePr>
        <p:xfrm>
          <a:off x="946984" y="946985"/>
          <a:ext cx="10298034" cy="2782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28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363CA-6B7B-44F2-AE56-79D5D6DE1F8E}"/>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US" sz="2600">
                <a:solidFill>
                  <a:srgbClr val="FFFFFF"/>
                </a:solidFill>
              </a:rPr>
              <a:t>Homework </a:t>
            </a:r>
            <a:br>
              <a:rPr lang="en-US" sz="2600">
                <a:solidFill>
                  <a:srgbClr val="FFFFFF"/>
                </a:solidFill>
              </a:rPr>
            </a:br>
            <a:r>
              <a:rPr lang="en-US" sz="2600">
                <a:solidFill>
                  <a:srgbClr val="FFFFFF"/>
                </a:solidFill>
              </a:rPr>
              <a:t>(for after class)</a:t>
            </a:r>
          </a:p>
        </p:txBody>
      </p:sp>
      <p:sp useBgFill="1">
        <p:nvSpPr>
          <p:cNvPr id="12" name="Rectangle 11">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207CBC-346C-4024-AE48-B606AFA63BC7}"/>
              </a:ext>
            </a:extLst>
          </p:cNvPr>
          <p:cNvGraphicFramePr>
            <a:graphicFrameLocks noGrp="1"/>
          </p:cNvGraphicFramePr>
          <p:nvPr>
            <p:ph idx="1"/>
            <p:extLst>
              <p:ext uri="{D42A27DB-BD31-4B8C-83A1-F6EECF244321}">
                <p14:modId xmlns:p14="http://schemas.microsoft.com/office/powerpoint/2010/main" val="79125410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15137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a:xfrm>
            <a:off x="2231136" y="964692"/>
            <a:ext cx="7729728" cy="1188720"/>
          </a:xfrm>
          <a:prstGeom prst="rect">
            <a:avLst/>
          </a:prstGeom>
        </p:spPr>
        <p:txBody>
          <a:bodyPr>
            <a:normAutofit/>
          </a:bodyPr>
          <a:lstStyle/>
          <a:p>
            <a:r>
              <a:rPr lang="en-US"/>
              <a:t>Output</a:t>
            </a:r>
          </a:p>
        </p:txBody>
      </p:sp>
      <p:graphicFrame>
        <p:nvGraphicFramePr>
          <p:cNvPr id="5" name="Content Placeholder 2">
            <a:extLst>
              <a:ext uri="{FF2B5EF4-FFF2-40B4-BE49-F238E27FC236}">
                <a16:creationId xmlns:a16="http://schemas.microsoft.com/office/drawing/2014/main" id="{8A983C92-3EC5-4775-A1CE-C6550483BDE1}"/>
              </a:ext>
            </a:extLst>
          </p:cNvPr>
          <p:cNvGraphicFramePr>
            <a:graphicFrameLocks noGrp="1"/>
          </p:cNvGraphicFramePr>
          <p:nvPr>
            <p:ph idx="1"/>
            <p:extLst>
              <p:ext uri="{D42A27DB-BD31-4B8C-83A1-F6EECF244321}">
                <p14:modId xmlns:p14="http://schemas.microsoft.com/office/powerpoint/2010/main" val="4170363528"/>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852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a:t>Output</a:t>
            </a:r>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1891908131"/>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352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ADC1-6D40-46CF-99EA-A80B4E194677}"/>
              </a:ext>
            </a:extLst>
          </p:cNvPr>
          <p:cNvSpPr>
            <a:spLocks noGrp="1"/>
          </p:cNvSpPr>
          <p:nvPr>
            <p:ph type="title"/>
          </p:nvPr>
        </p:nvSpPr>
        <p:spPr>
          <a:xfrm>
            <a:off x="2231136" y="964692"/>
            <a:ext cx="7729728" cy="1188720"/>
          </a:xfrm>
        </p:spPr>
        <p:txBody>
          <a:bodyPr>
            <a:normAutofit/>
          </a:bodyPr>
          <a:lstStyle/>
          <a:p>
            <a:r>
              <a:rPr lang="en-US" dirty="0"/>
              <a:t>Output: syntax</a:t>
            </a:r>
          </a:p>
        </p:txBody>
      </p:sp>
      <p:graphicFrame>
        <p:nvGraphicFramePr>
          <p:cNvPr id="5" name="Content Placeholder 2">
            <a:extLst>
              <a:ext uri="{FF2B5EF4-FFF2-40B4-BE49-F238E27FC236}">
                <a16:creationId xmlns:a16="http://schemas.microsoft.com/office/drawing/2014/main" id="{179C45FF-8528-4A86-9005-AC4D35E6602C}"/>
              </a:ext>
            </a:extLst>
          </p:cNvPr>
          <p:cNvGraphicFramePr>
            <a:graphicFrameLocks noGrp="1"/>
          </p:cNvGraphicFramePr>
          <p:nvPr>
            <p:ph idx="1"/>
            <p:extLst>
              <p:ext uri="{D42A27DB-BD31-4B8C-83A1-F6EECF244321}">
                <p14:modId xmlns:p14="http://schemas.microsoft.com/office/powerpoint/2010/main" val="638906966"/>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38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84A2-BB72-4C27-9F00-A8263353209C}"/>
              </a:ext>
            </a:extLst>
          </p:cNvPr>
          <p:cNvSpPr>
            <a:spLocks noGrp="1"/>
          </p:cNvSpPr>
          <p:nvPr>
            <p:ph type="title"/>
          </p:nvPr>
        </p:nvSpPr>
        <p:spPr>
          <a:xfrm>
            <a:off x="2231136" y="964692"/>
            <a:ext cx="7729728" cy="1188720"/>
          </a:xfrm>
        </p:spPr>
        <p:txBody>
          <a:bodyPr>
            <a:normAutofit/>
          </a:bodyPr>
          <a:lstStyle/>
          <a:p>
            <a:r>
              <a:rPr lang="en-US"/>
              <a:t>Syntax</a:t>
            </a:r>
          </a:p>
        </p:txBody>
      </p:sp>
      <p:graphicFrame>
        <p:nvGraphicFramePr>
          <p:cNvPr id="19" name="Content Placeholder 2"/>
          <p:cNvGraphicFramePr>
            <a:graphicFrameLocks noGrp="1"/>
          </p:cNvGraphicFramePr>
          <p:nvPr>
            <p:ph idx="1"/>
            <p:extLst>
              <p:ext uri="{D42A27DB-BD31-4B8C-83A1-F6EECF244321}">
                <p14:modId xmlns:p14="http://schemas.microsoft.com/office/powerpoint/2010/main" val="3830060376"/>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752097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4629</TotalTime>
  <Words>1205</Words>
  <Application>Microsoft Office PowerPoint</Application>
  <PresentationFormat>Widescreen</PresentationFormat>
  <Paragraphs>168</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Gill Sans MT</vt:lpstr>
      <vt:lpstr>Parcel</vt:lpstr>
      <vt:lpstr>Python Day 1</vt:lpstr>
      <vt:lpstr>Welcome!</vt:lpstr>
      <vt:lpstr>Where we write code</vt:lpstr>
      <vt:lpstr>Browser Environment</vt:lpstr>
      <vt:lpstr>Homework  (for after class)</vt:lpstr>
      <vt:lpstr>Output</vt:lpstr>
      <vt:lpstr>Output</vt:lpstr>
      <vt:lpstr>Output: syntax</vt:lpstr>
      <vt:lpstr>Syntax</vt:lpstr>
      <vt:lpstr>Indentation</vt:lpstr>
      <vt:lpstr>Errors</vt:lpstr>
      <vt:lpstr>Formatting output:  Escape Sequences</vt:lpstr>
      <vt:lpstr>Formatting output:  Escape Sequences</vt:lpstr>
      <vt:lpstr>Formatting Output: Escape sequences</vt:lpstr>
      <vt:lpstr>Escape Sequences</vt:lpstr>
      <vt:lpstr>Datatypes</vt:lpstr>
      <vt:lpstr>Datatypes</vt:lpstr>
      <vt:lpstr>String Operators</vt:lpstr>
      <vt:lpstr>Variables</vt:lpstr>
      <vt:lpstr>Variables</vt:lpstr>
      <vt:lpstr>Printing a Variable</vt:lpstr>
      <vt:lpstr>Printing Multiple Arguments</vt:lpstr>
      <vt:lpstr>Formatting output:  Sep and End</vt:lpstr>
      <vt:lpstr>Formatting Output: Sep and end</vt:lpstr>
      <vt:lpstr>INput</vt:lpstr>
      <vt:lpstr>Input</vt:lpstr>
      <vt:lpstr>Input</vt:lpstr>
      <vt:lpstr>Input:  Syntax</vt:lpstr>
      <vt:lpstr>Input:  Syntax</vt:lpstr>
      <vt:lpstr>Input:  Syntax</vt:lpstr>
      <vt:lpstr>Input: Non-strings</vt:lpstr>
      <vt:lpstr>comments</vt:lpstr>
      <vt:lpstr>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1</dc:title>
  <dc:creator>Rachael Sera</dc:creator>
  <cp:lastModifiedBy>Rachael Sera</cp:lastModifiedBy>
  <cp:revision>54</cp:revision>
  <dcterms:created xsi:type="dcterms:W3CDTF">2018-01-21T04:37:20Z</dcterms:created>
  <dcterms:modified xsi:type="dcterms:W3CDTF">2018-10-12T09:08:47Z</dcterms:modified>
</cp:coreProperties>
</file>