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3"/>
  </p:notesMasterIdLst>
  <p:sldIdLst>
    <p:sldId id="256" r:id="rId2"/>
    <p:sldId id="264" r:id="rId3"/>
    <p:sldId id="259" r:id="rId4"/>
    <p:sldId id="265" r:id="rId5"/>
    <p:sldId id="258" r:id="rId6"/>
    <p:sldId id="268" r:id="rId7"/>
    <p:sldId id="269" r:id="rId8"/>
    <p:sldId id="277" r:id="rId9"/>
    <p:sldId id="267" r:id="rId10"/>
    <p:sldId id="276" r:id="rId11"/>
    <p:sldId id="262" r:id="rId12"/>
    <p:sldId id="266" r:id="rId13"/>
    <p:sldId id="270" r:id="rId14"/>
    <p:sldId id="275" r:id="rId15"/>
    <p:sldId id="278" r:id="rId16"/>
    <p:sldId id="274" r:id="rId17"/>
    <p:sldId id="273" r:id="rId18"/>
    <p:sldId id="271" r:id="rId19"/>
    <p:sldId id="272" r:id="rId20"/>
    <p:sldId id="260"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36BCB-2515-4774-A4A0-DA38C19394FC}" type="doc">
      <dgm:prSet loTypeId="urn:microsoft.com/office/officeart/2005/8/layout/vList2" loCatId="list" qsTypeId="urn:microsoft.com/office/officeart/2005/8/quickstyle/simple5" qsCatId="simple" csTypeId="urn:microsoft.com/office/officeart/2005/8/colors/accent3_1" csCatId="accent3" phldr="1"/>
      <dgm:spPr/>
      <dgm:t>
        <a:bodyPr/>
        <a:lstStyle/>
        <a:p>
          <a:endParaRPr lang="en-US"/>
        </a:p>
      </dgm:t>
    </dgm:pt>
    <dgm:pt modelId="{4E337332-B63F-4771-BCD9-D1138A3D7A9B}">
      <dgm:prSet/>
      <dgm:spPr/>
      <dgm:t>
        <a:bodyPr/>
        <a:lstStyle/>
        <a:p>
          <a:r>
            <a:rPr lang="en-US"/>
            <a:t>Text Editor</a:t>
          </a:r>
        </a:p>
      </dgm:t>
    </dgm:pt>
    <dgm:pt modelId="{F39E170F-24B7-4F7C-8D44-D6FDC2FE4168}" type="parTrans" cxnId="{86D27EE9-CA3C-4C38-AC70-01A93F2FC95A}">
      <dgm:prSet/>
      <dgm:spPr/>
      <dgm:t>
        <a:bodyPr/>
        <a:lstStyle/>
        <a:p>
          <a:endParaRPr lang="en-US"/>
        </a:p>
      </dgm:t>
    </dgm:pt>
    <dgm:pt modelId="{726C96F5-970A-4243-91BB-17AB2313B237}" type="sibTrans" cxnId="{86D27EE9-CA3C-4C38-AC70-01A93F2FC95A}">
      <dgm:prSet/>
      <dgm:spPr/>
      <dgm:t>
        <a:bodyPr/>
        <a:lstStyle/>
        <a:p>
          <a:endParaRPr lang="en-US"/>
        </a:p>
      </dgm:t>
    </dgm:pt>
    <dgm:pt modelId="{545C7D35-ED62-4C4D-ABB1-8534AD114B96}">
      <dgm:prSet/>
      <dgm:spPr/>
      <dgm:t>
        <a:bodyPr/>
        <a:lstStyle/>
        <a:p>
          <a:r>
            <a:rPr lang="en-US" dirty="0"/>
            <a:t>IDE: “Integrated Development Environment”</a:t>
          </a:r>
        </a:p>
      </dgm:t>
    </dgm:pt>
    <dgm:pt modelId="{6AD1CBF5-C93E-4CED-BE77-85BC800D45D8}" type="parTrans" cxnId="{B61029BB-DE27-4A1F-9923-422E350BF74C}">
      <dgm:prSet/>
      <dgm:spPr/>
      <dgm:t>
        <a:bodyPr/>
        <a:lstStyle/>
        <a:p>
          <a:endParaRPr lang="en-US"/>
        </a:p>
      </dgm:t>
    </dgm:pt>
    <dgm:pt modelId="{50E2BB07-7A9F-48AF-BD41-80488172951B}" type="sibTrans" cxnId="{B61029BB-DE27-4A1F-9923-422E350BF74C}">
      <dgm:prSet/>
      <dgm:spPr/>
      <dgm:t>
        <a:bodyPr/>
        <a:lstStyle/>
        <a:p>
          <a:endParaRPr lang="en-US"/>
        </a:p>
      </dgm:t>
    </dgm:pt>
    <dgm:pt modelId="{93083793-C3B7-46B3-B3B3-BBB504749FF4}">
      <dgm:prSet/>
      <dgm:spPr/>
      <dgm:t>
        <a:bodyPr/>
        <a:lstStyle/>
        <a:p>
          <a:r>
            <a:rPr lang="en-US" dirty="0"/>
            <a:t>In-browser environment</a:t>
          </a:r>
        </a:p>
      </dgm:t>
    </dgm:pt>
    <dgm:pt modelId="{9DA2C68E-E785-4C2A-BF97-4651D9C5611E}" type="parTrans" cxnId="{F98CFF33-B414-462C-AD11-0CF7B74CF3DB}">
      <dgm:prSet/>
      <dgm:spPr/>
      <dgm:t>
        <a:bodyPr/>
        <a:lstStyle/>
        <a:p>
          <a:endParaRPr lang="en-US"/>
        </a:p>
      </dgm:t>
    </dgm:pt>
    <dgm:pt modelId="{FE9B035E-CE6C-43D5-94CE-0F8530AB9563}" type="sibTrans" cxnId="{F98CFF33-B414-462C-AD11-0CF7B74CF3DB}">
      <dgm:prSet/>
      <dgm:spPr/>
      <dgm:t>
        <a:bodyPr/>
        <a:lstStyle/>
        <a:p>
          <a:endParaRPr lang="en-US"/>
        </a:p>
      </dgm:t>
    </dgm:pt>
    <dgm:pt modelId="{55942D36-BF4B-47D2-86AE-65C450720301}" type="pres">
      <dgm:prSet presAssocID="{0E936BCB-2515-4774-A4A0-DA38C19394FC}" presName="linear" presStyleCnt="0">
        <dgm:presLayoutVars>
          <dgm:animLvl val="lvl"/>
          <dgm:resizeHandles val="exact"/>
        </dgm:presLayoutVars>
      </dgm:prSet>
      <dgm:spPr/>
    </dgm:pt>
    <dgm:pt modelId="{0B0E93AD-EF24-4C5A-9021-DB4509ACA821}" type="pres">
      <dgm:prSet presAssocID="{4E337332-B63F-4771-BCD9-D1138A3D7A9B}" presName="parentText" presStyleLbl="node1" presStyleIdx="0" presStyleCnt="3">
        <dgm:presLayoutVars>
          <dgm:chMax val="0"/>
          <dgm:bulletEnabled val="1"/>
        </dgm:presLayoutVars>
      </dgm:prSet>
      <dgm:spPr/>
    </dgm:pt>
    <dgm:pt modelId="{0F016A38-C3B4-4718-B52B-BDFE9F3FB9BE}" type="pres">
      <dgm:prSet presAssocID="{726C96F5-970A-4243-91BB-17AB2313B237}" presName="spacer" presStyleCnt="0"/>
      <dgm:spPr/>
    </dgm:pt>
    <dgm:pt modelId="{8CC7A398-7DE6-4851-A70B-2C7AB3763FE1}" type="pres">
      <dgm:prSet presAssocID="{545C7D35-ED62-4C4D-ABB1-8534AD114B96}" presName="parentText" presStyleLbl="node1" presStyleIdx="1" presStyleCnt="3">
        <dgm:presLayoutVars>
          <dgm:chMax val="0"/>
          <dgm:bulletEnabled val="1"/>
        </dgm:presLayoutVars>
      </dgm:prSet>
      <dgm:spPr/>
    </dgm:pt>
    <dgm:pt modelId="{47EADB7A-7EDD-4FC5-860E-563FF0F62FA7}" type="pres">
      <dgm:prSet presAssocID="{50E2BB07-7A9F-48AF-BD41-80488172951B}" presName="spacer" presStyleCnt="0"/>
      <dgm:spPr/>
    </dgm:pt>
    <dgm:pt modelId="{AF531320-A111-4FA0-BE62-6BF58D9E71A7}" type="pres">
      <dgm:prSet presAssocID="{93083793-C3B7-46B3-B3B3-BBB504749FF4}" presName="parentText" presStyleLbl="node1" presStyleIdx="2" presStyleCnt="3">
        <dgm:presLayoutVars>
          <dgm:chMax val="0"/>
          <dgm:bulletEnabled val="1"/>
        </dgm:presLayoutVars>
      </dgm:prSet>
      <dgm:spPr/>
    </dgm:pt>
  </dgm:ptLst>
  <dgm:cxnLst>
    <dgm:cxn modelId="{0036DE2E-88C3-430C-A5BB-5C38B62BA879}" type="presOf" srcId="{4E337332-B63F-4771-BCD9-D1138A3D7A9B}" destId="{0B0E93AD-EF24-4C5A-9021-DB4509ACA821}" srcOrd="0" destOrd="0" presId="urn:microsoft.com/office/officeart/2005/8/layout/vList2"/>
    <dgm:cxn modelId="{F98CFF33-B414-462C-AD11-0CF7B74CF3DB}" srcId="{0E936BCB-2515-4774-A4A0-DA38C19394FC}" destId="{93083793-C3B7-46B3-B3B3-BBB504749FF4}" srcOrd="2" destOrd="0" parTransId="{9DA2C68E-E785-4C2A-BF97-4651D9C5611E}" sibTransId="{FE9B035E-CE6C-43D5-94CE-0F8530AB9563}"/>
    <dgm:cxn modelId="{058C0C7B-CB23-4156-AA66-97C7D3983C57}" type="presOf" srcId="{93083793-C3B7-46B3-B3B3-BBB504749FF4}" destId="{AF531320-A111-4FA0-BE62-6BF58D9E71A7}" srcOrd="0" destOrd="0" presId="urn:microsoft.com/office/officeart/2005/8/layout/vList2"/>
    <dgm:cxn modelId="{34F7D87F-C608-44DB-83E9-291C24671965}" type="presOf" srcId="{0E936BCB-2515-4774-A4A0-DA38C19394FC}" destId="{55942D36-BF4B-47D2-86AE-65C450720301}" srcOrd="0" destOrd="0" presId="urn:microsoft.com/office/officeart/2005/8/layout/vList2"/>
    <dgm:cxn modelId="{D9669CAB-5C03-4585-9924-E6D39C5EA59B}" type="presOf" srcId="{545C7D35-ED62-4C4D-ABB1-8534AD114B96}" destId="{8CC7A398-7DE6-4851-A70B-2C7AB3763FE1}" srcOrd="0" destOrd="0" presId="urn:microsoft.com/office/officeart/2005/8/layout/vList2"/>
    <dgm:cxn modelId="{B61029BB-DE27-4A1F-9923-422E350BF74C}" srcId="{0E936BCB-2515-4774-A4A0-DA38C19394FC}" destId="{545C7D35-ED62-4C4D-ABB1-8534AD114B96}" srcOrd="1" destOrd="0" parTransId="{6AD1CBF5-C93E-4CED-BE77-85BC800D45D8}" sibTransId="{50E2BB07-7A9F-48AF-BD41-80488172951B}"/>
    <dgm:cxn modelId="{86D27EE9-CA3C-4C38-AC70-01A93F2FC95A}" srcId="{0E936BCB-2515-4774-A4A0-DA38C19394FC}" destId="{4E337332-B63F-4771-BCD9-D1138A3D7A9B}" srcOrd="0" destOrd="0" parTransId="{F39E170F-24B7-4F7C-8D44-D6FDC2FE4168}" sibTransId="{726C96F5-970A-4243-91BB-17AB2313B237}"/>
    <dgm:cxn modelId="{3552E13A-C389-47F4-93C5-5A2D54066207}" type="presParOf" srcId="{55942D36-BF4B-47D2-86AE-65C450720301}" destId="{0B0E93AD-EF24-4C5A-9021-DB4509ACA821}" srcOrd="0" destOrd="0" presId="urn:microsoft.com/office/officeart/2005/8/layout/vList2"/>
    <dgm:cxn modelId="{8CFCC12E-78D9-4368-A602-E5991EF8AE3A}" type="presParOf" srcId="{55942D36-BF4B-47D2-86AE-65C450720301}" destId="{0F016A38-C3B4-4718-B52B-BDFE9F3FB9BE}" srcOrd="1" destOrd="0" presId="urn:microsoft.com/office/officeart/2005/8/layout/vList2"/>
    <dgm:cxn modelId="{30E4CB9E-7F47-4FF4-9413-4AA0873F8FA8}" type="presParOf" srcId="{55942D36-BF4B-47D2-86AE-65C450720301}" destId="{8CC7A398-7DE6-4851-A70B-2C7AB3763FE1}" srcOrd="2" destOrd="0" presId="urn:microsoft.com/office/officeart/2005/8/layout/vList2"/>
    <dgm:cxn modelId="{9191B422-6348-4D4E-A258-0BDF2352201B}" type="presParOf" srcId="{55942D36-BF4B-47D2-86AE-65C450720301}" destId="{47EADB7A-7EDD-4FC5-860E-563FF0F62FA7}" srcOrd="3" destOrd="0" presId="urn:microsoft.com/office/officeart/2005/8/layout/vList2"/>
    <dgm:cxn modelId="{202ACBC9-E470-4A6D-96CD-B715B3A43C0F}" type="presParOf" srcId="{55942D36-BF4B-47D2-86AE-65C450720301}" destId="{AF531320-A111-4FA0-BE62-6BF58D9E71A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C82967-4453-4C6C-AB3A-6F73BB87DEA3}" type="doc">
      <dgm:prSet loTypeId="urn:microsoft.com/office/officeart/2005/8/layout/vList2" loCatId="list" qsTypeId="urn:microsoft.com/office/officeart/2005/8/quickstyle/simple1" qsCatId="simple" csTypeId="urn:microsoft.com/office/officeart/2005/8/colors/accent4_2" csCatId="accent4"/>
      <dgm:spPr/>
      <dgm:t>
        <a:bodyPr/>
        <a:lstStyle/>
        <a:p>
          <a:endParaRPr lang="en-US"/>
        </a:p>
      </dgm:t>
    </dgm:pt>
    <dgm:pt modelId="{FD62F354-A711-46F1-8EA4-1C789DFFB70A}">
      <dgm:prSet/>
      <dgm:spPr/>
      <dgm:t>
        <a:bodyPr/>
        <a:lstStyle/>
        <a:p>
          <a:r>
            <a:rPr lang="en-US" dirty="0"/>
            <a:t>Proper syntax is essential</a:t>
          </a:r>
        </a:p>
      </dgm:t>
    </dgm:pt>
    <dgm:pt modelId="{1745CD5D-FDA8-4F64-81D1-AA2980F45BAF}" type="parTrans" cxnId="{88030330-4B8B-43FF-85FF-0577B0ACA90C}">
      <dgm:prSet/>
      <dgm:spPr/>
      <dgm:t>
        <a:bodyPr/>
        <a:lstStyle/>
        <a:p>
          <a:endParaRPr lang="en-US"/>
        </a:p>
      </dgm:t>
    </dgm:pt>
    <dgm:pt modelId="{29C5FA05-1990-4BA8-A6FE-D67E0E97F970}" type="sibTrans" cxnId="{88030330-4B8B-43FF-85FF-0577B0ACA90C}">
      <dgm:prSet/>
      <dgm:spPr/>
      <dgm:t>
        <a:bodyPr/>
        <a:lstStyle/>
        <a:p>
          <a:endParaRPr lang="en-US"/>
        </a:p>
      </dgm:t>
    </dgm:pt>
    <dgm:pt modelId="{398119DC-8CF2-4167-8058-677AC0C5073F}">
      <dgm:prSet/>
      <dgm:spPr/>
      <dgm:t>
        <a:bodyPr/>
        <a:lstStyle/>
        <a:p>
          <a:r>
            <a:rPr lang="en-US" dirty="0"/>
            <a:t>The computer only understands what you’re trying to tell it if your syntax is correct</a:t>
          </a:r>
        </a:p>
      </dgm:t>
    </dgm:pt>
    <dgm:pt modelId="{0A542224-3FE7-4A7A-881D-E581091AB1C8}" type="parTrans" cxnId="{9EC5CB0A-4C16-41FB-AC8A-8105CBEBA8B8}">
      <dgm:prSet/>
      <dgm:spPr/>
      <dgm:t>
        <a:bodyPr/>
        <a:lstStyle/>
        <a:p>
          <a:endParaRPr lang="en-US"/>
        </a:p>
      </dgm:t>
    </dgm:pt>
    <dgm:pt modelId="{AA912F03-77C7-464D-BA99-A5211544C03F}" type="sibTrans" cxnId="{9EC5CB0A-4C16-41FB-AC8A-8105CBEBA8B8}">
      <dgm:prSet/>
      <dgm:spPr/>
      <dgm:t>
        <a:bodyPr/>
        <a:lstStyle/>
        <a:p>
          <a:endParaRPr lang="en-US"/>
        </a:p>
      </dgm:t>
    </dgm:pt>
    <dgm:pt modelId="{9185B04F-1E5D-43AB-9297-713A03657FF9}">
      <dgm:prSet/>
      <dgm:spPr/>
      <dgm:t>
        <a:bodyPr/>
        <a:lstStyle/>
        <a:p>
          <a:r>
            <a:rPr lang="en-US"/>
            <a:t>print(“Hello world”)</a:t>
          </a:r>
        </a:p>
      </dgm:t>
    </dgm:pt>
    <dgm:pt modelId="{F9E592C6-0701-492B-A29F-AE2FE130AA4C}" type="parTrans" cxnId="{5515E792-66CA-415F-8FBA-7F10FDB28BAA}">
      <dgm:prSet/>
      <dgm:spPr/>
      <dgm:t>
        <a:bodyPr/>
        <a:lstStyle/>
        <a:p>
          <a:endParaRPr lang="en-US"/>
        </a:p>
      </dgm:t>
    </dgm:pt>
    <dgm:pt modelId="{0DCC1665-9218-4481-A025-EED79E061687}" type="sibTrans" cxnId="{5515E792-66CA-415F-8FBA-7F10FDB28BAA}">
      <dgm:prSet/>
      <dgm:spPr/>
      <dgm:t>
        <a:bodyPr/>
        <a:lstStyle/>
        <a:p>
          <a:endParaRPr lang="en-US"/>
        </a:p>
      </dgm:t>
    </dgm:pt>
    <dgm:pt modelId="{E5FAD565-1994-4237-92FE-CE0030AC3DD5}">
      <dgm:prSet/>
      <dgm:spPr/>
      <dgm:t>
        <a:bodyPr/>
        <a:lstStyle/>
        <a:p>
          <a:r>
            <a:rPr lang="en-US"/>
            <a:t>Correct syntax</a:t>
          </a:r>
        </a:p>
      </dgm:t>
    </dgm:pt>
    <dgm:pt modelId="{B4E0531B-AD24-4C4D-89AC-010C4F72C5FE}" type="parTrans" cxnId="{8306D296-17F8-47C3-AECA-C7D041D87D28}">
      <dgm:prSet/>
      <dgm:spPr/>
      <dgm:t>
        <a:bodyPr/>
        <a:lstStyle/>
        <a:p>
          <a:endParaRPr lang="en-US"/>
        </a:p>
      </dgm:t>
    </dgm:pt>
    <dgm:pt modelId="{F410AA7A-A6FF-4BCB-888E-9D50A9F53804}" type="sibTrans" cxnId="{8306D296-17F8-47C3-AECA-C7D041D87D28}">
      <dgm:prSet/>
      <dgm:spPr/>
      <dgm:t>
        <a:bodyPr/>
        <a:lstStyle/>
        <a:p>
          <a:endParaRPr lang="en-US"/>
        </a:p>
      </dgm:t>
    </dgm:pt>
    <dgm:pt modelId="{B2457868-A550-4F26-9E47-870330A4409C}">
      <dgm:prSet/>
      <dgm:spPr/>
      <dgm:t>
        <a:bodyPr/>
        <a:lstStyle/>
        <a:p>
          <a:r>
            <a:rPr lang="en-US"/>
            <a:t>print(Hello world)</a:t>
          </a:r>
        </a:p>
      </dgm:t>
    </dgm:pt>
    <dgm:pt modelId="{176C5CA0-83AF-472E-B8FB-165042FF4B1A}" type="parTrans" cxnId="{466DAA80-E06E-4148-8221-B7C6B2641349}">
      <dgm:prSet/>
      <dgm:spPr/>
      <dgm:t>
        <a:bodyPr/>
        <a:lstStyle/>
        <a:p>
          <a:endParaRPr lang="en-US"/>
        </a:p>
      </dgm:t>
    </dgm:pt>
    <dgm:pt modelId="{75DB1216-AFF2-43CD-BC7A-9755B51BCC10}" type="sibTrans" cxnId="{466DAA80-E06E-4148-8221-B7C6B2641349}">
      <dgm:prSet/>
      <dgm:spPr/>
      <dgm:t>
        <a:bodyPr/>
        <a:lstStyle/>
        <a:p>
          <a:endParaRPr lang="en-US"/>
        </a:p>
      </dgm:t>
    </dgm:pt>
    <dgm:pt modelId="{3DA7A690-B826-40FE-8B57-48EA2D3753AC}">
      <dgm:prSet/>
      <dgm:spPr/>
      <dgm:t>
        <a:bodyPr/>
        <a:lstStyle/>
        <a:p>
          <a:r>
            <a:rPr lang="en-US"/>
            <a:t>Gives syntax error</a:t>
          </a:r>
        </a:p>
      </dgm:t>
    </dgm:pt>
    <dgm:pt modelId="{9CF9F828-57C0-44B0-9255-BDA608EB5A01}" type="parTrans" cxnId="{6D0EDF0C-7A5E-4354-BAD9-B7C6BDB72FDA}">
      <dgm:prSet/>
      <dgm:spPr/>
      <dgm:t>
        <a:bodyPr/>
        <a:lstStyle/>
        <a:p>
          <a:endParaRPr lang="en-US"/>
        </a:p>
      </dgm:t>
    </dgm:pt>
    <dgm:pt modelId="{D5389E1D-FB9C-4B64-9426-8F6383EAF655}" type="sibTrans" cxnId="{6D0EDF0C-7A5E-4354-BAD9-B7C6BDB72FDA}">
      <dgm:prSet/>
      <dgm:spPr/>
      <dgm:t>
        <a:bodyPr/>
        <a:lstStyle/>
        <a:p>
          <a:endParaRPr lang="en-US"/>
        </a:p>
      </dgm:t>
    </dgm:pt>
    <dgm:pt modelId="{4C8DF88F-1F92-435A-9DDC-84F321FB21CD}" type="pres">
      <dgm:prSet presAssocID="{B5C82967-4453-4C6C-AB3A-6F73BB87DEA3}" presName="linear" presStyleCnt="0">
        <dgm:presLayoutVars>
          <dgm:animLvl val="lvl"/>
          <dgm:resizeHandles val="exact"/>
        </dgm:presLayoutVars>
      </dgm:prSet>
      <dgm:spPr/>
    </dgm:pt>
    <dgm:pt modelId="{C28D1FB6-6394-4413-95D8-A1176447C156}" type="pres">
      <dgm:prSet presAssocID="{FD62F354-A711-46F1-8EA4-1C789DFFB70A}" presName="parentText" presStyleLbl="node1" presStyleIdx="0" presStyleCnt="3">
        <dgm:presLayoutVars>
          <dgm:chMax val="0"/>
          <dgm:bulletEnabled val="1"/>
        </dgm:presLayoutVars>
      </dgm:prSet>
      <dgm:spPr/>
    </dgm:pt>
    <dgm:pt modelId="{6A701A15-8457-46D1-BA56-CF301B168A03}" type="pres">
      <dgm:prSet presAssocID="{FD62F354-A711-46F1-8EA4-1C789DFFB70A}" presName="childText" presStyleLbl="revTx" presStyleIdx="0" presStyleCnt="3">
        <dgm:presLayoutVars>
          <dgm:bulletEnabled val="1"/>
        </dgm:presLayoutVars>
      </dgm:prSet>
      <dgm:spPr/>
    </dgm:pt>
    <dgm:pt modelId="{F78B90F5-455F-41DF-9DA1-35464AF9F1B4}" type="pres">
      <dgm:prSet presAssocID="{9185B04F-1E5D-43AB-9297-713A03657FF9}" presName="parentText" presStyleLbl="node1" presStyleIdx="1" presStyleCnt="3">
        <dgm:presLayoutVars>
          <dgm:chMax val="0"/>
          <dgm:bulletEnabled val="1"/>
        </dgm:presLayoutVars>
      </dgm:prSet>
      <dgm:spPr/>
    </dgm:pt>
    <dgm:pt modelId="{4378DF81-3048-40A8-B814-82EDD7662919}" type="pres">
      <dgm:prSet presAssocID="{9185B04F-1E5D-43AB-9297-713A03657FF9}" presName="childText" presStyleLbl="revTx" presStyleIdx="1" presStyleCnt="3">
        <dgm:presLayoutVars>
          <dgm:bulletEnabled val="1"/>
        </dgm:presLayoutVars>
      </dgm:prSet>
      <dgm:spPr/>
    </dgm:pt>
    <dgm:pt modelId="{3AB194E9-0EA4-4CA4-99FD-A559749C5932}" type="pres">
      <dgm:prSet presAssocID="{B2457868-A550-4F26-9E47-870330A4409C}" presName="parentText" presStyleLbl="node1" presStyleIdx="2" presStyleCnt="3">
        <dgm:presLayoutVars>
          <dgm:chMax val="0"/>
          <dgm:bulletEnabled val="1"/>
        </dgm:presLayoutVars>
      </dgm:prSet>
      <dgm:spPr/>
    </dgm:pt>
    <dgm:pt modelId="{C55481D7-6397-4C84-89C9-7CB079FC6AF9}" type="pres">
      <dgm:prSet presAssocID="{B2457868-A550-4F26-9E47-870330A4409C}" presName="childText" presStyleLbl="revTx" presStyleIdx="2" presStyleCnt="3">
        <dgm:presLayoutVars>
          <dgm:bulletEnabled val="1"/>
        </dgm:presLayoutVars>
      </dgm:prSet>
      <dgm:spPr/>
    </dgm:pt>
  </dgm:ptLst>
  <dgm:cxnLst>
    <dgm:cxn modelId="{9EC5CB0A-4C16-41FB-AC8A-8105CBEBA8B8}" srcId="{FD62F354-A711-46F1-8EA4-1C789DFFB70A}" destId="{398119DC-8CF2-4167-8058-677AC0C5073F}" srcOrd="0" destOrd="0" parTransId="{0A542224-3FE7-4A7A-881D-E581091AB1C8}" sibTransId="{AA912F03-77C7-464D-BA99-A5211544C03F}"/>
    <dgm:cxn modelId="{6D0EDF0C-7A5E-4354-BAD9-B7C6BDB72FDA}" srcId="{B2457868-A550-4F26-9E47-870330A4409C}" destId="{3DA7A690-B826-40FE-8B57-48EA2D3753AC}" srcOrd="0" destOrd="0" parTransId="{9CF9F828-57C0-44B0-9255-BDA608EB5A01}" sibTransId="{D5389E1D-FB9C-4B64-9426-8F6383EAF655}"/>
    <dgm:cxn modelId="{B68FBD0F-E2D4-43BF-BF06-118A7452147A}" type="presOf" srcId="{FD62F354-A711-46F1-8EA4-1C789DFFB70A}" destId="{C28D1FB6-6394-4413-95D8-A1176447C156}" srcOrd="0" destOrd="0" presId="urn:microsoft.com/office/officeart/2005/8/layout/vList2"/>
    <dgm:cxn modelId="{DA8E3C12-0607-4914-A6CD-1D2C03B15DD4}" type="presOf" srcId="{E5FAD565-1994-4237-92FE-CE0030AC3DD5}" destId="{4378DF81-3048-40A8-B814-82EDD7662919}" srcOrd="0" destOrd="0" presId="urn:microsoft.com/office/officeart/2005/8/layout/vList2"/>
    <dgm:cxn modelId="{F5C7901B-A359-473E-9121-F15DA1848A1B}" type="presOf" srcId="{B2457868-A550-4F26-9E47-870330A4409C}" destId="{3AB194E9-0EA4-4CA4-99FD-A559749C5932}" srcOrd="0" destOrd="0" presId="urn:microsoft.com/office/officeart/2005/8/layout/vList2"/>
    <dgm:cxn modelId="{44C5B31D-3F16-479C-B1F4-1EBE1D48F4FD}" type="presOf" srcId="{3DA7A690-B826-40FE-8B57-48EA2D3753AC}" destId="{C55481D7-6397-4C84-89C9-7CB079FC6AF9}" srcOrd="0" destOrd="0" presId="urn:microsoft.com/office/officeart/2005/8/layout/vList2"/>
    <dgm:cxn modelId="{88030330-4B8B-43FF-85FF-0577B0ACA90C}" srcId="{B5C82967-4453-4C6C-AB3A-6F73BB87DEA3}" destId="{FD62F354-A711-46F1-8EA4-1C789DFFB70A}" srcOrd="0" destOrd="0" parTransId="{1745CD5D-FDA8-4F64-81D1-AA2980F45BAF}" sibTransId="{29C5FA05-1990-4BA8-A6FE-D67E0E97F970}"/>
    <dgm:cxn modelId="{BF9DB04E-9F09-40DD-B85D-280F82957BD2}" type="presOf" srcId="{9185B04F-1E5D-43AB-9297-713A03657FF9}" destId="{F78B90F5-455F-41DF-9DA1-35464AF9F1B4}" srcOrd="0" destOrd="0" presId="urn:microsoft.com/office/officeart/2005/8/layout/vList2"/>
    <dgm:cxn modelId="{466DAA80-E06E-4148-8221-B7C6B2641349}" srcId="{B5C82967-4453-4C6C-AB3A-6F73BB87DEA3}" destId="{B2457868-A550-4F26-9E47-870330A4409C}" srcOrd="2" destOrd="0" parTransId="{176C5CA0-83AF-472E-B8FB-165042FF4B1A}" sibTransId="{75DB1216-AFF2-43CD-BC7A-9755B51BCC10}"/>
    <dgm:cxn modelId="{5515E792-66CA-415F-8FBA-7F10FDB28BAA}" srcId="{B5C82967-4453-4C6C-AB3A-6F73BB87DEA3}" destId="{9185B04F-1E5D-43AB-9297-713A03657FF9}" srcOrd="1" destOrd="0" parTransId="{F9E592C6-0701-492B-A29F-AE2FE130AA4C}" sibTransId="{0DCC1665-9218-4481-A025-EED79E061687}"/>
    <dgm:cxn modelId="{8306D296-17F8-47C3-AECA-C7D041D87D28}" srcId="{9185B04F-1E5D-43AB-9297-713A03657FF9}" destId="{E5FAD565-1994-4237-92FE-CE0030AC3DD5}" srcOrd="0" destOrd="0" parTransId="{B4E0531B-AD24-4C4D-89AC-010C4F72C5FE}" sibTransId="{F410AA7A-A6FF-4BCB-888E-9D50A9F53804}"/>
    <dgm:cxn modelId="{C63FB8B6-3D6E-4889-9868-1CCA438BA76A}" type="presOf" srcId="{B5C82967-4453-4C6C-AB3A-6F73BB87DEA3}" destId="{4C8DF88F-1F92-435A-9DDC-84F321FB21CD}" srcOrd="0" destOrd="0" presId="urn:microsoft.com/office/officeart/2005/8/layout/vList2"/>
    <dgm:cxn modelId="{30F323D0-3D42-46B9-AA36-D1087A70FD54}" type="presOf" srcId="{398119DC-8CF2-4167-8058-677AC0C5073F}" destId="{6A701A15-8457-46D1-BA56-CF301B168A03}" srcOrd="0" destOrd="0" presId="urn:microsoft.com/office/officeart/2005/8/layout/vList2"/>
    <dgm:cxn modelId="{AB661277-B82D-43EB-8069-BCDBD2D04C90}" type="presParOf" srcId="{4C8DF88F-1F92-435A-9DDC-84F321FB21CD}" destId="{C28D1FB6-6394-4413-95D8-A1176447C156}" srcOrd="0" destOrd="0" presId="urn:microsoft.com/office/officeart/2005/8/layout/vList2"/>
    <dgm:cxn modelId="{714C8154-1CAD-4D35-8566-5230538D098C}" type="presParOf" srcId="{4C8DF88F-1F92-435A-9DDC-84F321FB21CD}" destId="{6A701A15-8457-46D1-BA56-CF301B168A03}" srcOrd="1" destOrd="0" presId="urn:microsoft.com/office/officeart/2005/8/layout/vList2"/>
    <dgm:cxn modelId="{63214916-F9B5-4A21-A46E-78C0CB5A3D1C}" type="presParOf" srcId="{4C8DF88F-1F92-435A-9DDC-84F321FB21CD}" destId="{F78B90F5-455F-41DF-9DA1-35464AF9F1B4}" srcOrd="2" destOrd="0" presId="urn:microsoft.com/office/officeart/2005/8/layout/vList2"/>
    <dgm:cxn modelId="{E5AC7801-E839-4965-BF98-E13BEEDCB3BF}" type="presParOf" srcId="{4C8DF88F-1F92-435A-9DDC-84F321FB21CD}" destId="{4378DF81-3048-40A8-B814-82EDD7662919}" srcOrd="3" destOrd="0" presId="urn:microsoft.com/office/officeart/2005/8/layout/vList2"/>
    <dgm:cxn modelId="{EB866245-4F30-4415-A050-A06BF0B087BC}" type="presParOf" srcId="{4C8DF88F-1F92-435A-9DDC-84F321FB21CD}" destId="{3AB194E9-0EA4-4CA4-99FD-A559749C5932}" srcOrd="4" destOrd="0" presId="urn:microsoft.com/office/officeart/2005/8/layout/vList2"/>
    <dgm:cxn modelId="{F3CFA97A-4B70-4D89-97BA-147F9A8A4157}" type="presParOf" srcId="{4C8DF88F-1F92-435A-9DDC-84F321FB21CD}" destId="{C55481D7-6397-4C84-89C9-7CB079FC6AF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0E0DF0-E7A5-4CD6-8F6D-E1A41BD2216F}" type="doc">
      <dgm:prSet loTypeId="urn:microsoft.com/office/officeart/2008/layout/LinedList" loCatId="list" qsTypeId="urn:microsoft.com/office/officeart/2005/8/quickstyle/simple3" qsCatId="simple" csTypeId="urn:microsoft.com/office/officeart/2005/8/colors/accent2_3" csCatId="accent2" phldr="1"/>
      <dgm:spPr/>
      <dgm:t>
        <a:bodyPr/>
        <a:lstStyle/>
        <a:p>
          <a:endParaRPr lang="en-US"/>
        </a:p>
      </dgm:t>
    </dgm:pt>
    <dgm:pt modelId="{3DEDA542-10A0-4623-8A58-F8A37379DDD1}">
      <dgm:prSet/>
      <dgm:spPr/>
      <dgm:t>
        <a:bodyPr/>
        <a:lstStyle/>
        <a:p>
          <a:r>
            <a:rPr lang="en-US" dirty="0"/>
            <a:t>Python groups lines of code based on indentation</a:t>
          </a:r>
        </a:p>
      </dgm:t>
    </dgm:pt>
    <dgm:pt modelId="{C21216C5-1AD3-4ADF-8F8B-3BB25AE807AE}" type="parTrans" cxnId="{DF5597A1-49A8-45FB-9540-753D70791C34}">
      <dgm:prSet/>
      <dgm:spPr/>
      <dgm:t>
        <a:bodyPr/>
        <a:lstStyle/>
        <a:p>
          <a:endParaRPr lang="en-US"/>
        </a:p>
      </dgm:t>
    </dgm:pt>
    <dgm:pt modelId="{C83D6C25-E6B8-4C1D-9ED5-55322632D47B}" type="sibTrans" cxnId="{DF5597A1-49A8-45FB-9540-753D70791C34}">
      <dgm:prSet/>
      <dgm:spPr/>
      <dgm:t>
        <a:bodyPr/>
        <a:lstStyle/>
        <a:p>
          <a:endParaRPr lang="en-US"/>
        </a:p>
      </dgm:t>
    </dgm:pt>
    <dgm:pt modelId="{70236A65-79D8-4518-B0FB-98AE46EEFCE1}">
      <dgm:prSet/>
      <dgm:spPr/>
      <dgm:t>
        <a:bodyPr/>
        <a:lstStyle/>
        <a:p>
          <a:r>
            <a:rPr lang="en-US" dirty="0"/>
            <a:t>All of your code must be left-justified unless designating associated pieces of code with indentation</a:t>
          </a:r>
        </a:p>
      </dgm:t>
    </dgm:pt>
    <dgm:pt modelId="{FC4DA55E-7ACF-4CE1-A960-9A5518EB8D45}" type="parTrans" cxnId="{E2202747-48DF-4AED-980E-2616B4659A4F}">
      <dgm:prSet/>
      <dgm:spPr/>
      <dgm:t>
        <a:bodyPr/>
        <a:lstStyle/>
        <a:p>
          <a:endParaRPr lang="en-US"/>
        </a:p>
      </dgm:t>
    </dgm:pt>
    <dgm:pt modelId="{ACEC9141-3B5A-4D05-84C7-6C12E6591D64}" type="sibTrans" cxnId="{E2202747-48DF-4AED-980E-2616B4659A4F}">
      <dgm:prSet/>
      <dgm:spPr/>
      <dgm:t>
        <a:bodyPr/>
        <a:lstStyle/>
        <a:p>
          <a:endParaRPr lang="en-US"/>
        </a:p>
      </dgm:t>
    </dgm:pt>
    <dgm:pt modelId="{3B02BF8E-5CCA-4E8F-BA1B-B571337652EF}">
      <dgm:prSet/>
      <dgm:spPr/>
      <dgm:t>
        <a:bodyPr/>
        <a:lstStyle/>
        <a:p>
          <a:r>
            <a:rPr lang="en-US" dirty="0"/>
            <a:t>You will get an “unexpected indent” error if your indentation is not consistent</a:t>
          </a:r>
        </a:p>
      </dgm:t>
    </dgm:pt>
    <dgm:pt modelId="{AB905A74-E791-4786-B62E-04E64002327A}" type="parTrans" cxnId="{2EEF4698-FB27-4033-B324-10E8D8D4C374}">
      <dgm:prSet/>
      <dgm:spPr/>
      <dgm:t>
        <a:bodyPr/>
        <a:lstStyle/>
        <a:p>
          <a:endParaRPr lang="en-US"/>
        </a:p>
      </dgm:t>
    </dgm:pt>
    <dgm:pt modelId="{9C0B0E46-E5EE-47E9-B478-437AFF0EDDCB}" type="sibTrans" cxnId="{2EEF4698-FB27-4033-B324-10E8D8D4C374}">
      <dgm:prSet/>
      <dgm:spPr/>
      <dgm:t>
        <a:bodyPr/>
        <a:lstStyle/>
        <a:p>
          <a:endParaRPr lang="en-US"/>
        </a:p>
      </dgm:t>
    </dgm:pt>
    <dgm:pt modelId="{323EE802-0261-49C0-9AC7-195E043D8AAE}">
      <dgm:prSet/>
      <dgm:spPr/>
      <dgm:t>
        <a:bodyPr/>
        <a:lstStyle/>
        <a:p>
          <a:r>
            <a:rPr lang="en-US" dirty="0"/>
            <a:t>For your first couple programs, everything should be left-justified</a:t>
          </a:r>
        </a:p>
      </dgm:t>
    </dgm:pt>
    <dgm:pt modelId="{D1B5D1E4-ABD7-4846-9E96-F6EB1DF4CACA}" type="parTrans" cxnId="{F3B569F2-8DA3-42C6-8D55-484DDB442A85}">
      <dgm:prSet/>
      <dgm:spPr/>
      <dgm:t>
        <a:bodyPr/>
        <a:lstStyle/>
        <a:p>
          <a:endParaRPr lang="en-US"/>
        </a:p>
      </dgm:t>
    </dgm:pt>
    <dgm:pt modelId="{0F32B870-0745-4899-B754-6F4CF533331B}" type="sibTrans" cxnId="{F3B569F2-8DA3-42C6-8D55-484DDB442A85}">
      <dgm:prSet/>
      <dgm:spPr/>
      <dgm:t>
        <a:bodyPr/>
        <a:lstStyle/>
        <a:p>
          <a:endParaRPr lang="en-US"/>
        </a:p>
      </dgm:t>
    </dgm:pt>
    <dgm:pt modelId="{FC49D84A-A57A-4794-95C6-2FBDC31CFD7B}" type="pres">
      <dgm:prSet presAssocID="{560E0DF0-E7A5-4CD6-8F6D-E1A41BD2216F}" presName="vert0" presStyleCnt="0">
        <dgm:presLayoutVars>
          <dgm:dir/>
          <dgm:animOne val="branch"/>
          <dgm:animLvl val="lvl"/>
        </dgm:presLayoutVars>
      </dgm:prSet>
      <dgm:spPr/>
    </dgm:pt>
    <dgm:pt modelId="{6448B5A9-5058-47B4-863D-742A5277B770}" type="pres">
      <dgm:prSet presAssocID="{3DEDA542-10A0-4623-8A58-F8A37379DDD1}" presName="thickLine" presStyleLbl="alignNode1" presStyleIdx="0" presStyleCnt="1"/>
      <dgm:spPr/>
    </dgm:pt>
    <dgm:pt modelId="{4F314D14-B868-4239-BA37-51D05FAE880C}" type="pres">
      <dgm:prSet presAssocID="{3DEDA542-10A0-4623-8A58-F8A37379DDD1}" presName="horz1" presStyleCnt="0"/>
      <dgm:spPr/>
    </dgm:pt>
    <dgm:pt modelId="{EB05B684-5D4A-403B-A40E-8933A135BA5F}" type="pres">
      <dgm:prSet presAssocID="{3DEDA542-10A0-4623-8A58-F8A37379DDD1}" presName="tx1" presStyleLbl="revTx" presStyleIdx="0" presStyleCnt="4"/>
      <dgm:spPr/>
    </dgm:pt>
    <dgm:pt modelId="{0C47A599-5537-4D74-8429-E846D9F6A72C}" type="pres">
      <dgm:prSet presAssocID="{3DEDA542-10A0-4623-8A58-F8A37379DDD1}" presName="vert1" presStyleCnt="0"/>
      <dgm:spPr/>
    </dgm:pt>
    <dgm:pt modelId="{506AF573-7C43-4489-B4B0-04F9F27D2233}" type="pres">
      <dgm:prSet presAssocID="{70236A65-79D8-4518-B0FB-98AE46EEFCE1}" presName="vertSpace2a" presStyleCnt="0"/>
      <dgm:spPr/>
    </dgm:pt>
    <dgm:pt modelId="{63A1CA1B-B2E7-41D0-A138-903849F4B492}" type="pres">
      <dgm:prSet presAssocID="{70236A65-79D8-4518-B0FB-98AE46EEFCE1}" presName="horz2" presStyleCnt="0"/>
      <dgm:spPr/>
    </dgm:pt>
    <dgm:pt modelId="{1AD69923-E1A0-4704-BB51-1D0AABD20EFA}" type="pres">
      <dgm:prSet presAssocID="{70236A65-79D8-4518-B0FB-98AE46EEFCE1}" presName="horzSpace2" presStyleCnt="0"/>
      <dgm:spPr/>
    </dgm:pt>
    <dgm:pt modelId="{60A2901B-0DCC-456E-A081-48DB710E8141}" type="pres">
      <dgm:prSet presAssocID="{70236A65-79D8-4518-B0FB-98AE46EEFCE1}" presName="tx2" presStyleLbl="revTx" presStyleIdx="1" presStyleCnt="4"/>
      <dgm:spPr/>
    </dgm:pt>
    <dgm:pt modelId="{5A46BFB9-4711-4FBD-85DC-D02D81D1AC21}" type="pres">
      <dgm:prSet presAssocID="{70236A65-79D8-4518-B0FB-98AE46EEFCE1}" presName="vert2" presStyleCnt="0"/>
      <dgm:spPr/>
    </dgm:pt>
    <dgm:pt modelId="{95F7287C-E815-433E-AFD4-D6E715F874E7}" type="pres">
      <dgm:prSet presAssocID="{70236A65-79D8-4518-B0FB-98AE46EEFCE1}" presName="thinLine2b" presStyleLbl="callout" presStyleIdx="0" presStyleCnt="3"/>
      <dgm:spPr/>
    </dgm:pt>
    <dgm:pt modelId="{9C97C301-4C18-4ED2-ACA0-7EE904307A2D}" type="pres">
      <dgm:prSet presAssocID="{70236A65-79D8-4518-B0FB-98AE46EEFCE1}" presName="vertSpace2b" presStyleCnt="0"/>
      <dgm:spPr/>
    </dgm:pt>
    <dgm:pt modelId="{F9B0AA8F-9ABA-474C-9327-6DE4413F579A}" type="pres">
      <dgm:prSet presAssocID="{3B02BF8E-5CCA-4E8F-BA1B-B571337652EF}" presName="horz2" presStyleCnt="0"/>
      <dgm:spPr/>
    </dgm:pt>
    <dgm:pt modelId="{07D9DB80-68AF-4026-B8C7-4C544905CCDC}" type="pres">
      <dgm:prSet presAssocID="{3B02BF8E-5CCA-4E8F-BA1B-B571337652EF}" presName="horzSpace2" presStyleCnt="0"/>
      <dgm:spPr/>
    </dgm:pt>
    <dgm:pt modelId="{E27CE978-55C9-4CD2-8D13-54855ED31FCC}" type="pres">
      <dgm:prSet presAssocID="{3B02BF8E-5CCA-4E8F-BA1B-B571337652EF}" presName="tx2" presStyleLbl="revTx" presStyleIdx="2" presStyleCnt="4"/>
      <dgm:spPr/>
    </dgm:pt>
    <dgm:pt modelId="{CAE0E4A3-23FB-4300-BCA8-CF29735FA3EE}" type="pres">
      <dgm:prSet presAssocID="{3B02BF8E-5CCA-4E8F-BA1B-B571337652EF}" presName="vert2" presStyleCnt="0"/>
      <dgm:spPr/>
    </dgm:pt>
    <dgm:pt modelId="{C24BE7C6-D333-4AC9-9BD8-49DB31D21990}" type="pres">
      <dgm:prSet presAssocID="{3B02BF8E-5CCA-4E8F-BA1B-B571337652EF}" presName="thinLine2b" presStyleLbl="callout" presStyleIdx="1" presStyleCnt="3"/>
      <dgm:spPr/>
    </dgm:pt>
    <dgm:pt modelId="{C11A78C5-F333-4C94-8439-C1A2C84AB3ED}" type="pres">
      <dgm:prSet presAssocID="{3B02BF8E-5CCA-4E8F-BA1B-B571337652EF}" presName="vertSpace2b" presStyleCnt="0"/>
      <dgm:spPr/>
    </dgm:pt>
    <dgm:pt modelId="{58D8905F-6D89-4AD7-ADAE-1C91A2A9A7A9}" type="pres">
      <dgm:prSet presAssocID="{323EE802-0261-49C0-9AC7-195E043D8AAE}" presName="horz2" presStyleCnt="0"/>
      <dgm:spPr/>
    </dgm:pt>
    <dgm:pt modelId="{33550961-E076-44A8-B7C5-A76A548054DA}" type="pres">
      <dgm:prSet presAssocID="{323EE802-0261-49C0-9AC7-195E043D8AAE}" presName="horzSpace2" presStyleCnt="0"/>
      <dgm:spPr/>
    </dgm:pt>
    <dgm:pt modelId="{FC402F27-C095-48E5-9754-922B69432E40}" type="pres">
      <dgm:prSet presAssocID="{323EE802-0261-49C0-9AC7-195E043D8AAE}" presName="tx2" presStyleLbl="revTx" presStyleIdx="3" presStyleCnt="4"/>
      <dgm:spPr/>
    </dgm:pt>
    <dgm:pt modelId="{D78CEA85-0C12-40CE-AF97-9985E83EC5EE}" type="pres">
      <dgm:prSet presAssocID="{323EE802-0261-49C0-9AC7-195E043D8AAE}" presName="vert2" presStyleCnt="0"/>
      <dgm:spPr/>
    </dgm:pt>
    <dgm:pt modelId="{83840B83-07D0-4A95-8F2A-ED836FA12069}" type="pres">
      <dgm:prSet presAssocID="{323EE802-0261-49C0-9AC7-195E043D8AAE}" presName="thinLine2b" presStyleLbl="callout" presStyleIdx="2" presStyleCnt="3"/>
      <dgm:spPr/>
    </dgm:pt>
    <dgm:pt modelId="{9EE74310-2411-4FBE-9751-90F2C17D6B78}" type="pres">
      <dgm:prSet presAssocID="{323EE802-0261-49C0-9AC7-195E043D8AAE}" presName="vertSpace2b" presStyleCnt="0"/>
      <dgm:spPr/>
    </dgm:pt>
  </dgm:ptLst>
  <dgm:cxnLst>
    <dgm:cxn modelId="{49D5D604-DB03-4B2D-9DC1-67770AD20505}" type="presOf" srcId="{3B02BF8E-5CCA-4E8F-BA1B-B571337652EF}" destId="{E27CE978-55C9-4CD2-8D13-54855ED31FCC}" srcOrd="0" destOrd="0" presId="urn:microsoft.com/office/officeart/2008/layout/LinedList"/>
    <dgm:cxn modelId="{68741B0B-9037-46B2-BB8C-17E4F635416A}" type="presOf" srcId="{323EE802-0261-49C0-9AC7-195E043D8AAE}" destId="{FC402F27-C095-48E5-9754-922B69432E40}" srcOrd="0" destOrd="0" presId="urn:microsoft.com/office/officeart/2008/layout/LinedList"/>
    <dgm:cxn modelId="{50E32C23-26D8-4DB8-890C-A22080540508}" type="presOf" srcId="{560E0DF0-E7A5-4CD6-8F6D-E1A41BD2216F}" destId="{FC49D84A-A57A-4794-95C6-2FBDC31CFD7B}" srcOrd="0" destOrd="0" presId="urn:microsoft.com/office/officeart/2008/layout/LinedList"/>
    <dgm:cxn modelId="{E2202747-48DF-4AED-980E-2616B4659A4F}" srcId="{3DEDA542-10A0-4623-8A58-F8A37379DDD1}" destId="{70236A65-79D8-4518-B0FB-98AE46EEFCE1}" srcOrd="0" destOrd="0" parTransId="{FC4DA55E-7ACF-4CE1-A960-9A5518EB8D45}" sibTransId="{ACEC9141-3B5A-4D05-84C7-6C12E6591D64}"/>
    <dgm:cxn modelId="{81806E57-8642-4B1A-B393-D35A57706BD6}" type="presOf" srcId="{3DEDA542-10A0-4623-8A58-F8A37379DDD1}" destId="{EB05B684-5D4A-403B-A40E-8933A135BA5F}" srcOrd="0" destOrd="0" presId="urn:microsoft.com/office/officeart/2008/layout/LinedList"/>
    <dgm:cxn modelId="{2EEF4698-FB27-4033-B324-10E8D8D4C374}" srcId="{3DEDA542-10A0-4623-8A58-F8A37379DDD1}" destId="{3B02BF8E-5CCA-4E8F-BA1B-B571337652EF}" srcOrd="1" destOrd="0" parTransId="{AB905A74-E791-4786-B62E-04E64002327A}" sibTransId="{9C0B0E46-E5EE-47E9-B478-437AFF0EDDCB}"/>
    <dgm:cxn modelId="{DF5597A1-49A8-45FB-9540-753D70791C34}" srcId="{560E0DF0-E7A5-4CD6-8F6D-E1A41BD2216F}" destId="{3DEDA542-10A0-4623-8A58-F8A37379DDD1}" srcOrd="0" destOrd="0" parTransId="{C21216C5-1AD3-4ADF-8F8B-3BB25AE807AE}" sibTransId="{C83D6C25-E6B8-4C1D-9ED5-55322632D47B}"/>
    <dgm:cxn modelId="{8EF1EDD1-0FDF-43BF-A885-9DA55EC2DA8E}" type="presOf" srcId="{70236A65-79D8-4518-B0FB-98AE46EEFCE1}" destId="{60A2901B-0DCC-456E-A081-48DB710E8141}" srcOrd="0" destOrd="0" presId="urn:microsoft.com/office/officeart/2008/layout/LinedList"/>
    <dgm:cxn modelId="{F3B569F2-8DA3-42C6-8D55-484DDB442A85}" srcId="{3DEDA542-10A0-4623-8A58-F8A37379DDD1}" destId="{323EE802-0261-49C0-9AC7-195E043D8AAE}" srcOrd="2" destOrd="0" parTransId="{D1B5D1E4-ABD7-4846-9E96-F6EB1DF4CACA}" sibTransId="{0F32B870-0745-4899-B754-6F4CF533331B}"/>
    <dgm:cxn modelId="{96BE1846-513F-417E-89D6-5F78C579ED8E}" type="presParOf" srcId="{FC49D84A-A57A-4794-95C6-2FBDC31CFD7B}" destId="{6448B5A9-5058-47B4-863D-742A5277B770}" srcOrd="0" destOrd="0" presId="urn:microsoft.com/office/officeart/2008/layout/LinedList"/>
    <dgm:cxn modelId="{E747DA73-BA90-4C69-8712-AD7D808C517D}" type="presParOf" srcId="{FC49D84A-A57A-4794-95C6-2FBDC31CFD7B}" destId="{4F314D14-B868-4239-BA37-51D05FAE880C}" srcOrd="1" destOrd="0" presId="urn:microsoft.com/office/officeart/2008/layout/LinedList"/>
    <dgm:cxn modelId="{EA204B9C-9127-4E86-B594-2150BCEB298B}" type="presParOf" srcId="{4F314D14-B868-4239-BA37-51D05FAE880C}" destId="{EB05B684-5D4A-403B-A40E-8933A135BA5F}" srcOrd="0" destOrd="0" presId="urn:microsoft.com/office/officeart/2008/layout/LinedList"/>
    <dgm:cxn modelId="{77077D2E-222E-457C-85F1-A8B2F3E7E14A}" type="presParOf" srcId="{4F314D14-B868-4239-BA37-51D05FAE880C}" destId="{0C47A599-5537-4D74-8429-E846D9F6A72C}" srcOrd="1" destOrd="0" presId="urn:microsoft.com/office/officeart/2008/layout/LinedList"/>
    <dgm:cxn modelId="{6C5A0634-8C63-49F8-AC5F-CEF926030292}" type="presParOf" srcId="{0C47A599-5537-4D74-8429-E846D9F6A72C}" destId="{506AF573-7C43-4489-B4B0-04F9F27D2233}" srcOrd="0" destOrd="0" presId="urn:microsoft.com/office/officeart/2008/layout/LinedList"/>
    <dgm:cxn modelId="{6DE6109E-DC10-4939-A44F-5694804F2FA2}" type="presParOf" srcId="{0C47A599-5537-4D74-8429-E846D9F6A72C}" destId="{63A1CA1B-B2E7-41D0-A138-903849F4B492}" srcOrd="1" destOrd="0" presId="urn:microsoft.com/office/officeart/2008/layout/LinedList"/>
    <dgm:cxn modelId="{C7906308-6E45-4FA6-B1DC-8CBEAE816999}" type="presParOf" srcId="{63A1CA1B-B2E7-41D0-A138-903849F4B492}" destId="{1AD69923-E1A0-4704-BB51-1D0AABD20EFA}" srcOrd="0" destOrd="0" presId="urn:microsoft.com/office/officeart/2008/layout/LinedList"/>
    <dgm:cxn modelId="{93014606-3DDF-4512-A0BF-BDEFFECE3FEF}" type="presParOf" srcId="{63A1CA1B-B2E7-41D0-A138-903849F4B492}" destId="{60A2901B-0DCC-456E-A081-48DB710E8141}" srcOrd="1" destOrd="0" presId="urn:microsoft.com/office/officeart/2008/layout/LinedList"/>
    <dgm:cxn modelId="{AED2D9A4-D3EA-46F0-B3A1-D97658FD0DD2}" type="presParOf" srcId="{63A1CA1B-B2E7-41D0-A138-903849F4B492}" destId="{5A46BFB9-4711-4FBD-85DC-D02D81D1AC21}" srcOrd="2" destOrd="0" presId="urn:microsoft.com/office/officeart/2008/layout/LinedList"/>
    <dgm:cxn modelId="{A888830E-EB96-49B8-8009-2018E0449AA5}" type="presParOf" srcId="{0C47A599-5537-4D74-8429-E846D9F6A72C}" destId="{95F7287C-E815-433E-AFD4-D6E715F874E7}" srcOrd="2" destOrd="0" presId="urn:microsoft.com/office/officeart/2008/layout/LinedList"/>
    <dgm:cxn modelId="{4F463787-A0B6-44C4-80CD-9D86B5448285}" type="presParOf" srcId="{0C47A599-5537-4D74-8429-E846D9F6A72C}" destId="{9C97C301-4C18-4ED2-ACA0-7EE904307A2D}" srcOrd="3" destOrd="0" presId="urn:microsoft.com/office/officeart/2008/layout/LinedList"/>
    <dgm:cxn modelId="{9C7928DD-05F8-475C-8AAD-DCFBB8490D37}" type="presParOf" srcId="{0C47A599-5537-4D74-8429-E846D9F6A72C}" destId="{F9B0AA8F-9ABA-474C-9327-6DE4413F579A}" srcOrd="4" destOrd="0" presId="urn:microsoft.com/office/officeart/2008/layout/LinedList"/>
    <dgm:cxn modelId="{DE44E17B-8EF9-44B0-A887-A1B2A645E163}" type="presParOf" srcId="{F9B0AA8F-9ABA-474C-9327-6DE4413F579A}" destId="{07D9DB80-68AF-4026-B8C7-4C544905CCDC}" srcOrd="0" destOrd="0" presId="urn:microsoft.com/office/officeart/2008/layout/LinedList"/>
    <dgm:cxn modelId="{B519A00B-6409-4268-B6DD-AE89618D23AA}" type="presParOf" srcId="{F9B0AA8F-9ABA-474C-9327-6DE4413F579A}" destId="{E27CE978-55C9-4CD2-8D13-54855ED31FCC}" srcOrd="1" destOrd="0" presId="urn:microsoft.com/office/officeart/2008/layout/LinedList"/>
    <dgm:cxn modelId="{83124160-F22F-45EB-AD14-FBF4CCE56EE7}" type="presParOf" srcId="{F9B0AA8F-9ABA-474C-9327-6DE4413F579A}" destId="{CAE0E4A3-23FB-4300-BCA8-CF29735FA3EE}" srcOrd="2" destOrd="0" presId="urn:microsoft.com/office/officeart/2008/layout/LinedList"/>
    <dgm:cxn modelId="{BFC73FB4-F5C4-4118-9919-EB99E251CF9A}" type="presParOf" srcId="{0C47A599-5537-4D74-8429-E846D9F6A72C}" destId="{C24BE7C6-D333-4AC9-9BD8-49DB31D21990}" srcOrd="5" destOrd="0" presId="urn:microsoft.com/office/officeart/2008/layout/LinedList"/>
    <dgm:cxn modelId="{3728F751-FDE5-4243-936E-4967F215AA12}" type="presParOf" srcId="{0C47A599-5537-4D74-8429-E846D9F6A72C}" destId="{C11A78C5-F333-4C94-8439-C1A2C84AB3ED}" srcOrd="6" destOrd="0" presId="urn:microsoft.com/office/officeart/2008/layout/LinedList"/>
    <dgm:cxn modelId="{3A1B8F9E-BDEA-4A75-8AAD-66A9F1788319}" type="presParOf" srcId="{0C47A599-5537-4D74-8429-E846D9F6A72C}" destId="{58D8905F-6D89-4AD7-ADAE-1C91A2A9A7A9}" srcOrd="7" destOrd="0" presId="urn:microsoft.com/office/officeart/2008/layout/LinedList"/>
    <dgm:cxn modelId="{E7E329D1-F1E0-4DFE-B09D-D7116E78B774}" type="presParOf" srcId="{58D8905F-6D89-4AD7-ADAE-1C91A2A9A7A9}" destId="{33550961-E076-44A8-B7C5-A76A548054DA}" srcOrd="0" destOrd="0" presId="urn:microsoft.com/office/officeart/2008/layout/LinedList"/>
    <dgm:cxn modelId="{C11518A8-418C-47A1-BC3C-CA8B03D58BC4}" type="presParOf" srcId="{58D8905F-6D89-4AD7-ADAE-1C91A2A9A7A9}" destId="{FC402F27-C095-48E5-9754-922B69432E40}" srcOrd="1" destOrd="0" presId="urn:microsoft.com/office/officeart/2008/layout/LinedList"/>
    <dgm:cxn modelId="{3A496C87-C502-44EB-864D-B5661AB6A0CA}" type="presParOf" srcId="{58D8905F-6D89-4AD7-ADAE-1C91A2A9A7A9}" destId="{D78CEA85-0C12-40CE-AF97-9985E83EC5EE}" srcOrd="2" destOrd="0" presId="urn:microsoft.com/office/officeart/2008/layout/LinedList"/>
    <dgm:cxn modelId="{D6BA8686-1A12-49B3-9185-A18D2BFADCBE}" type="presParOf" srcId="{0C47A599-5537-4D74-8429-E846D9F6A72C}" destId="{83840B83-07D0-4A95-8F2A-ED836FA12069}" srcOrd="8" destOrd="0" presId="urn:microsoft.com/office/officeart/2008/layout/LinedList"/>
    <dgm:cxn modelId="{06941873-152C-48B4-A4A3-7A05F9C9DE3D}" type="presParOf" srcId="{0C47A599-5537-4D74-8429-E846D9F6A72C}" destId="{9EE74310-2411-4FBE-9751-90F2C17D6B78}"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0E93AD-EF24-4C5A-9021-DB4509ACA821}">
      <dsp:nvSpPr>
        <dsp:cNvPr id="0" name=""/>
        <dsp:cNvSpPr/>
      </dsp:nvSpPr>
      <dsp:spPr>
        <a:xfrm>
          <a:off x="0" y="301642"/>
          <a:ext cx="6151562" cy="1482975"/>
        </a:xfrm>
        <a:prstGeom prst="roundRect">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Text Editor</a:t>
          </a:r>
        </a:p>
      </dsp:txBody>
      <dsp:txXfrm>
        <a:off x="72393" y="374035"/>
        <a:ext cx="6006776" cy="1338189"/>
      </dsp:txXfrm>
    </dsp:sp>
    <dsp:sp modelId="{8CC7A398-7DE6-4851-A70B-2C7AB3763FE1}">
      <dsp:nvSpPr>
        <dsp:cNvPr id="0" name=""/>
        <dsp:cNvSpPr/>
      </dsp:nvSpPr>
      <dsp:spPr>
        <a:xfrm>
          <a:off x="0" y="1896937"/>
          <a:ext cx="6151562" cy="1482975"/>
        </a:xfrm>
        <a:prstGeom prst="roundRect">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IDE: “Integrated Development Environment”</a:t>
          </a:r>
        </a:p>
      </dsp:txBody>
      <dsp:txXfrm>
        <a:off x="72393" y="1969330"/>
        <a:ext cx="6006776" cy="1338189"/>
      </dsp:txXfrm>
    </dsp:sp>
    <dsp:sp modelId="{AF531320-A111-4FA0-BE62-6BF58D9E71A7}">
      <dsp:nvSpPr>
        <dsp:cNvPr id="0" name=""/>
        <dsp:cNvSpPr/>
      </dsp:nvSpPr>
      <dsp:spPr>
        <a:xfrm>
          <a:off x="0" y="3492232"/>
          <a:ext cx="6151562" cy="1482975"/>
        </a:xfrm>
        <a:prstGeom prst="roundRect">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In-browser environment</a:t>
          </a:r>
        </a:p>
      </dsp:txBody>
      <dsp:txXfrm>
        <a:off x="72393" y="3564625"/>
        <a:ext cx="6006776" cy="13381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D1FB6-6394-4413-95D8-A1176447C156}">
      <dsp:nvSpPr>
        <dsp:cNvPr id="0" name=""/>
        <dsp:cNvSpPr/>
      </dsp:nvSpPr>
      <dsp:spPr>
        <a:xfrm>
          <a:off x="0" y="139475"/>
          <a:ext cx="5888038" cy="6786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Proper syntax is essential</a:t>
          </a:r>
        </a:p>
      </dsp:txBody>
      <dsp:txXfrm>
        <a:off x="33127" y="172602"/>
        <a:ext cx="5821784" cy="612346"/>
      </dsp:txXfrm>
    </dsp:sp>
    <dsp:sp modelId="{6A701A15-8457-46D1-BA56-CF301B168A03}">
      <dsp:nvSpPr>
        <dsp:cNvPr id="0" name=""/>
        <dsp:cNvSpPr/>
      </dsp:nvSpPr>
      <dsp:spPr>
        <a:xfrm>
          <a:off x="0" y="818075"/>
          <a:ext cx="5888038" cy="690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945"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The computer only understands what you’re trying to tell it if your syntax is correct</a:t>
          </a:r>
        </a:p>
      </dsp:txBody>
      <dsp:txXfrm>
        <a:off x="0" y="818075"/>
        <a:ext cx="5888038" cy="690344"/>
      </dsp:txXfrm>
    </dsp:sp>
    <dsp:sp modelId="{F78B90F5-455F-41DF-9DA1-35464AF9F1B4}">
      <dsp:nvSpPr>
        <dsp:cNvPr id="0" name=""/>
        <dsp:cNvSpPr/>
      </dsp:nvSpPr>
      <dsp:spPr>
        <a:xfrm>
          <a:off x="0" y="1508420"/>
          <a:ext cx="5888038" cy="6786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print(“Hello world”)</a:t>
          </a:r>
        </a:p>
      </dsp:txBody>
      <dsp:txXfrm>
        <a:off x="33127" y="1541547"/>
        <a:ext cx="5821784" cy="612346"/>
      </dsp:txXfrm>
    </dsp:sp>
    <dsp:sp modelId="{4378DF81-3048-40A8-B814-82EDD7662919}">
      <dsp:nvSpPr>
        <dsp:cNvPr id="0" name=""/>
        <dsp:cNvSpPr/>
      </dsp:nvSpPr>
      <dsp:spPr>
        <a:xfrm>
          <a:off x="0" y="2187020"/>
          <a:ext cx="5888038" cy="48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945"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a:t>Correct syntax</a:t>
          </a:r>
        </a:p>
      </dsp:txBody>
      <dsp:txXfrm>
        <a:off x="0" y="2187020"/>
        <a:ext cx="5888038" cy="480240"/>
      </dsp:txXfrm>
    </dsp:sp>
    <dsp:sp modelId="{3AB194E9-0EA4-4CA4-99FD-A559749C5932}">
      <dsp:nvSpPr>
        <dsp:cNvPr id="0" name=""/>
        <dsp:cNvSpPr/>
      </dsp:nvSpPr>
      <dsp:spPr>
        <a:xfrm>
          <a:off x="0" y="2667260"/>
          <a:ext cx="5888038" cy="6786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print(Hello world)</a:t>
          </a:r>
        </a:p>
      </dsp:txBody>
      <dsp:txXfrm>
        <a:off x="33127" y="2700387"/>
        <a:ext cx="5821784" cy="612346"/>
      </dsp:txXfrm>
    </dsp:sp>
    <dsp:sp modelId="{C55481D7-6397-4C84-89C9-7CB079FC6AF9}">
      <dsp:nvSpPr>
        <dsp:cNvPr id="0" name=""/>
        <dsp:cNvSpPr/>
      </dsp:nvSpPr>
      <dsp:spPr>
        <a:xfrm>
          <a:off x="0" y="3345860"/>
          <a:ext cx="5888038" cy="48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945"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a:t>Gives syntax error</a:t>
          </a:r>
        </a:p>
      </dsp:txBody>
      <dsp:txXfrm>
        <a:off x="0" y="3345860"/>
        <a:ext cx="5888038" cy="4802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48B5A9-5058-47B4-863D-742A5277B770}">
      <dsp:nvSpPr>
        <dsp:cNvPr id="0" name=""/>
        <dsp:cNvSpPr/>
      </dsp:nvSpPr>
      <dsp:spPr>
        <a:xfrm>
          <a:off x="0" y="0"/>
          <a:ext cx="9439422" cy="0"/>
        </a:xfrm>
        <a:prstGeom prst="line">
          <a:avLst/>
        </a:prstGeom>
        <a:gradFill rotWithShape="0">
          <a:gsLst>
            <a:gs pos="0">
              <a:schemeClr val="accent2">
                <a:shade val="80000"/>
                <a:hueOff val="0"/>
                <a:satOff val="0"/>
                <a:lumOff val="0"/>
                <a:alphaOff val="0"/>
                <a:tint val="80000"/>
                <a:satMod val="107000"/>
                <a:lumMod val="103000"/>
              </a:schemeClr>
            </a:gs>
            <a:gs pos="100000">
              <a:schemeClr val="accent2">
                <a:shade val="80000"/>
                <a:hueOff val="0"/>
                <a:satOff val="0"/>
                <a:lumOff val="0"/>
                <a:alphaOff val="0"/>
                <a:tint val="82000"/>
                <a:satMod val="109000"/>
                <a:lumMod val="103000"/>
              </a:schemeClr>
            </a:gs>
          </a:gsLst>
          <a:lin ang="5400000" scaled="0"/>
        </a:gradFill>
        <a:ln w="6350" cap="flat" cmpd="sng" algn="ctr">
          <a:solidFill>
            <a:schemeClr val="accent2">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EB05B684-5D4A-403B-A40E-8933A135BA5F}">
      <dsp:nvSpPr>
        <dsp:cNvPr id="0" name=""/>
        <dsp:cNvSpPr/>
      </dsp:nvSpPr>
      <dsp:spPr>
        <a:xfrm>
          <a:off x="0" y="0"/>
          <a:ext cx="1887884" cy="2297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Python groups lines of code based on indentation</a:t>
          </a:r>
        </a:p>
      </dsp:txBody>
      <dsp:txXfrm>
        <a:off x="0" y="0"/>
        <a:ext cx="1887884" cy="2297958"/>
      </dsp:txXfrm>
    </dsp:sp>
    <dsp:sp modelId="{60A2901B-0DCC-456E-A081-48DB710E8141}">
      <dsp:nvSpPr>
        <dsp:cNvPr id="0" name=""/>
        <dsp:cNvSpPr/>
      </dsp:nvSpPr>
      <dsp:spPr>
        <a:xfrm>
          <a:off x="2029475" y="35905"/>
          <a:ext cx="7409946" cy="718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All of your code must be left-justified unless designating associated pieces of code with indentation</a:t>
          </a:r>
        </a:p>
      </dsp:txBody>
      <dsp:txXfrm>
        <a:off x="2029475" y="35905"/>
        <a:ext cx="7409946" cy="718111"/>
      </dsp:txXfrm>
    </dsp:sp>
    <dsp:sp modelId="{95F7287C-E815-433E-AFD4-D6E715F874E7}">
      <dsp:nvSpPr>
        <dsp:cNvPr id="0" name=""/>
        <dsp:cNvSpPr/>
      </dsp:nvSpPr>
      <dsp:spPr>
        <a:xfrm>
          <a:off x="1887884" y="754017"/>
          <a:ext cx="7551537" cy="0"/>
        </a:xfrm>
        <a:prstGeom prst="line">
          <a:avLst/>
        </a:prstGeom>
        <a:gradFill rotWithShape="0">
          <a:gsLst>
            <a:gs pos="0">
              <a:schemeClr val="accent2">
                <a:hueOff val="0"/>
                <a:satOff val="0"/>
                <a:lumOff val="0"/>
                <a:alphaOff val="0"/>
                <a:tint val="80000"/>
                <a:satMod val="107000"/>
                <a:lumMod val="103000"/>
              </a:schemeClr>
            </a:gs>
            <a:gs pos="100000">
              <a:schemeClr val="accent2">
                <a:hueOff val="0"/>
                <a:satOff val="0"/>
                <a:lumOff val="0"/>
                <a:alphaOff val="0"/>
                <a:tint val="82000"/>
                <a:satMod val="109000"/>
                <a:lumMod val="103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dsp:style>
    </dsp:sp>
    <dsp:sp modelId="{E27CE978-55C9-4CD2-8D13-54855ED31FCC}">
      <dsp:nvSpPr>
        <dsp:cNvPr id="0" name=""/>
        <dsp:cNvSpPr/>
      </dsp:nvSpPr>
      <dsp:spPr>
        <a:xfrm>
          <a:off x="2029475" y="789923"/>
          <a:ext cx="7409946" cy="718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You will get an “unexpected indent” error if your indentation is not consistent</a:t>
          </a:r>
        </a:p>
      </dsp:txBody>
      <dsp:txXfrm>
        <a:off x="2029475" y="789923"/>
        <a:ext cx="7409946" cy="718111"/>
      </dsp:txXfrm>
    </dsp:sp>
    <dsp:sp modelId="{C24BE7C6-D333-4AC9-9BD8-49DB31D21990}">
      <dsp:nvSpPr>
        <dsp:cNvPr id="0" name=""/>
        <dsp:cNvSpPr/>
      </dsp:nvSpPr>
      <dsp:spPr>
        <a:xfrm>
          <a:off x="1887884" y="1508034"/>
          <a:ext cx="7551537" cy="0"/>
        </a:xfrm>
        <a:prstGeom prst="line">
          <a:avLst/>
        </a:prstGeom>
        <a:gradFill rotWithShape="0">
          <a:gsLst>
            <a:gs pos="0">
              <a:schemeClr val="accent2">
                <a:hueOff val="0"/>
                <a:satOff val="0"/>
                <a:lumOff val="0"/>
                <a:alphaOff val="0"/>
                <a:tint val="80000"/>
                <a:satMod val="107000"/>
                <a:lumMod val="103000"/>
              </a:schemeClr>
            </a:gs>
            <a:gs pos="100000">
              <a:schemeClr val="accent2">
                <a:hueOff val="0"/>
                <a:satOff val="0"/>
                <a:lumOff val="0"/>
                <a:alphaOff val="0"/>
                <a:tint val="82000"/>
                <a:satMod val="109000"/>
                <a:lumMod val="103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dsp:style>
    </dsp:sp>
    <dsp:sp modelId="{FC402F27-C095-48E5-9754-922B69432E40}">
      <dsp:nvSpPr>
        <dsp:cNvPr id="0" name=""/>
        <dsp:cNvSpPr/>
      </dsp:nvSpPr>
      <dsp:spPr>
        <a:xfrm>
          <a:off x="2029475" y="1543940"/>
          <a:ext cx="7409946" cy="718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For your first couple programs, everything should be left-justified</a:t>
          </a:r>
        </a:p>
      </dsp:txBody>
      <dsp:txXfrm>
        <a:off x="2029475" y="1543940"/>
        <a:ext cx="7409946" cy="718111"/>
      </dsp:txXfrm>
    </dsp:sp>
    <dsp:sp modelId="{83840B83-07D0-4A95-8F2A-ED836FA12069}">
      <dsp:nvSpPr>
        <dsp:cNvPr id="0" name=""/>
        <dsp:cNvSpPr/>
      </dsp:nvSpPr>
      <dsp:spPr>
        <a:xfrm>
          <a:off x="1887884" y="2262052"/>
          <a:ext cx="7551537" cy="0"/>
        </a:xfrm>
        <a:prstGeom prst="line">
          <a:avLst/>
        </a:prstGeom>
        <a:gradFill rotWithShape="0">
          <a:gsLst>
            <a:gs pos="0">
              <a:schemeClr val="accent2">
                <a:hueOff val="0"/>
                <a:satOff val="0"/>
                <a:lumOff val="0"/>
                <a:alphaOff val="0"/>
                <a:tint val="80000"/>
                <a:satMod val="107000"/>
                <a:lumMod val="103000"/>
              </a:schemeClr>
            </a:gs>
            <a:gs pos="100000">
              <a:schemeClr val="accent2">
                <a:hueOff val="0"/>
                <a:satOff val="0"/>
                <a:lumOff val="0"/>
                <a:alphaOff val="0"/>
                <a:tint val="82000"/>
                <a:satMod val="109000"/>
                <a:lumMod val="103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2081B-9E57-490D-98F0-0935C15B415A}" type="datetimeFigureOut">
              <a:rPr lang="en-US" smtClean="0"/>
              <a:t>1/26/2018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8926F-E446-47D5-8C41-05B08BD238D6}" type="slidenum">
              <a:rPr lang="en-US" smtClean="0"/>
              <a:t>‹#›</a:t>
            </a:fld>
            <a:endParaRPr lang="en-US"/>
          </a:p>
        </p:txBody>
      </p:sp>
    </p:spTree>
    <p:extLst>
      <p:ext uri="{BB962C8B-B14F-4D97-AF65-F5344CB8AC3E}">
        <p14:creationId xmlns:p14="http://schemas.microsoft.com/office/powerpoint/2010/main" val="2073386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arrangement of words and phrases to create well-formed sentences in a language.</a:t>
            </a:r>
          </a:p>
          <a:p>
            <a:endParaRPr lang="en-US" dirty="0"/>
          </a:p>
        </p:txBody>
      </p:sp>
      <p:sp>
        <p:nvSpPr>
          <p:cNvPr id="4" name="Slide Number Placeholder 3"/>
          <p:cNvSpPr>
            <a:spLocks noGrp="1"/>
          </p:cNvSpPr>
          <p:nvPr>
            <p:ph type="sldNum" sz="quarter" idx="10"/>
          </p:nvPr>
        </p:nvSpPr>
        <p:spPr/>
        <p:txBody>
          <a:bodyPr/>
          <a:lstStyle/>
          <a:p>
            <a:fld id="{31B8926F-E446-47D5-8C41-05B08BD238D6}" type="slidenum">
              <a:rPr lang="en-US" smtClean="0"/>
              <a:t>6</a:t>
            </a:fld>
            <a:endParaRPr lang="en-US"/>
          </a:p>
        </p:txBody>
      </p:sp>
    </p:spTree>
    <p:extLst>
      <p:ext uri="{BB962C8B-B14F-4D97-AF65-F5344CB8AC3E}">
        <p14:creationId xmlns:p14="http://schemas.microsoft.com/office/powerpoint/2010/main" val="3663851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1/26/2018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1/26/2018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1/26/2018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1/26/2018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repl.it/languages/python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inyurl.com/yb6fr32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FC9B-ED78-42F8-B7ED-3D25C799FA45}"/>
              </a:ext>
            </a:extLst>
          </p:cNvPr>
          <p:cNvSpPr>
            <a:spLocks noGrp="1"/>
          </p:cNvSpPr>
          <p:nvPr>
            <p:ph type="ctrTitle"/>
          </p:nvPr>
        </p:nvSpPr>
        <p:spPr/>
        <p:txBody>
          <a:bodyPr/>
          <a:lstStyle/>
          <a:p>
            <a:r>
              <a:rPr lang="en-US" dirty="0"/>
              <a:t>Python Day 1</a:t>
            </a:r>
          </a:p>
        </p:txBody>
      </p:sp>
      <p:sp>
        <p:nvSpPr>
          <p:cNvPr id="3" name="Subtitle 2">
            <a:extLst>
              <a:ext uri="{FF2B5EF4-FFF2-40B4-BE49-F238E27FC236}">
                <a16:creationId xmlns:a16="http://schemas.microsoft.com/office/drawing/2014/main" id="{9F2C11F6-4AF6-44AD-81AB-89ED1BE5762B}"/>
              </a:ext>
            </a:extLst>
          </p:cNvPr>
          <p:cNvSpPr>
            <a:spLocks noGrp="1"/>
          </p:cNvSpPr>
          <p:nvPr>
            <p:ph type="subTitle" idx="1"/>
          </p:nvPr>
        </p:nvSpPr>
        <p:spPr/>
        <p:txBody>
          <a:bodyPr/>
          <a:lstStyle/>
          <a:p>
            <a:r>
              <a:rPr lang="en-US" dirty="0"/>
              <a:t>By Rachael Sera</a:t>
            </a:r>
          </a:p>
        </p:txBody>
      </p:sp>
    </p:spTree>
    <p:extLst>
      <p:ext uri="{BB962C8B-B14F-4D97-AF65-F5344CB8AC3E}">
        <p14:creationId xmlns:p14="http://schemas.microsoft.com/office/powerpoint/2010/main" val="1944062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54B7-BC67-42A9-9208-4C3B6EB51D01}"/>
              </a:ext>
            </a:extLst>
          </p:cNvPr>
          <p:cNvSpPr>
            <a:spLocks noGrp="1"/>
          </p:cNvSpPr>
          <p:nvPr>
            <p:ph type="title"/>
          </p:nvPr>
        </p:nvSpPr>
        <p:spPr/>
        <p:txBody>
          <a:bodyPr/>
          <a:lstStyle/>
          <a:p>
            <a:r>
              <a:rPr lang="en-US" dirty="0"/>
              <a:t>Escape Sequences</a:t>
            </a:r>
          </a:p>
        </p:txBody>
      </p:sp>
      <p:sp>
        <p:nvSpPr>
          <p:cNvPr id="3" name="Content Placeholder 2">
            <a:extLst>
              <a:ext uri="{FF2B5EF4-FFF2-40B4-BE49-F238E27FC236}">
                <a16:creationId xmlns:a16="http://schemas.microsoft.com/office/drawing/2014/main" id="{B1E1F129-F0D9-441A-8EB9-B5D144181FA1}"/>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print(“Hello\</a:t>
            </a:r>
            <a:r>
              <a:rPr lang="en-US" dirty="0" err="1">
                <a:latin typeface="Arial" panose="020B0604020202020204" pitchFamily="34" charset="0"/>
                <a:cs typeface="Arial" panose="020B0604020202020204" pitchFamily="34" charset="0"/>
              </a:rPr>
              <a:t>nworld</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print(“Harry said, \”Hello.\””)</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print(“Apples:\t 5”)</a:t>
            </a:r>
          </a:p>
          <a:p>
            <a:r>
              <a:rPr lang="en-US" dirty="0">
                <a:latin typeface="Arial" panose="020B0604020202020204" pitchFamily="34" charset="0"/>
                <a:cs typeface="Arial" panose="020B0604020202020204" pitchFamily="34" charset="0"/>
              </a:rPr>
              <a:t>print(“Pears:\t 15”)</a:t>
            </a:r>
          </a:p>
          <a:p>
            <a:r>
              <a:rPr lang="en-US" dirty="0">
                <a:latin typeface="Arial" panose="020B0604020202020204" pitchFamily="34" charset="0"/>
                <a:cs typeface="Arial" panose="020B0604020202020204" pitchFamily="34" charset="0"/>
              </a:rPr>
              <a:t>print(“Lemons:\t 27”)</a:t>
            </a:r>
          </a:p>
          <a:p>
            <a:pPr marL="0" indent="0">
              <a:buNone/>
            </a:pPr>
            <a:endParaRPr lang="en-US" dirty="0"/>
          </a:p>
          <a:p>
            <a:endParaRPr lang="en-US" dirty="0"/>
          </a:p>
        </p:txBody>
      </p:sp>
    </p:spTree>
    <p:extLst>
      <p:ext uri="{BB962C8B-B14F-4D97-AF65-F5344CB8AC3E}">
        <p14:creationId xmlns:p14="http://schemas.microsoft.com/office/powerpoint/2010/main" val="444389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A9402-BBF3-4386-9343-A282CD18A7F1}"/>
              </a:ext>
            </a:extLst>
          </p:cNvPr>
          <p:cNvSpPr>
            <a:spLocks noGrp="1"/>
          </p:cNvSpPr>
          <p:nvPr>
            <p:ph type="title"/>
          </p:nvPr>
        </p:nvSpPr>
        <p:spPr/>
        <p:txBody>
          <a:bodyPr/>
          <a:lstStyle/>
          <a:p>
            <a:r>
              <a:rPr lang="en-US" dirty="0"/>
              <a:t>Datatypes</a:t>
            </a:r>
          </a:p>
        </p:txBody>
      </p:sp>
      <p:sp>
        <p:nvSpPr>
          <p:cNvPr id="3" name="Content Placeholder 2">
            <a:extLst>
              <a:ext uri="{FF2B5EF4-FFF2-40B4-BE49-F238E27FC236}">
                <a16:creationId xmlns:a16="http://schemas.microsoft.com/office/drawing/2014/main" id="{94FC46A0-7DF5-4DD5-8B99-0CBFCE9A2F75}"/>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When we store and/or process data, we generally do so as a particular “type”</a:t>
            </a:r>
          </a:p>
          <a:p>
            <a:r>
              <a:rPr lang="en-US" dirty="0">
                <a:latin typeface="Arial" panose="020B0604020202020204" pitchFamily="34" charset="0"/>
                <a:cs typeface="Arial" panose="020B0604020202020204" pitchFamily="34" charset="0"/>
              </a:rPr>
              <a:t>What we’ve been seeing inside the “ ” quotes in the print function is what’s know as a string</a:t>
            </a:r>
          </a:p>
          <a:p>
            <a:r>
              <a:rPr lang="en-US" dirty="0">
                <a:latin typeface="Arial" panose="020B0604020202020204" pitchFamily="34" charset="0"/>
                <a:cs typeface="Arial" panose="020B0604020202020204" pitchFamily="34" charset="0"/>
              </a:rPr>
              <a:t>Common types:</a:t>
            </a:r>
          </a:p>
          <a:p>
            <a:pPr lvl="1"/>
            <a:r>
              <a:rPr lang="en-US" dirty="0" err="1">
                <a:latin typeface="Arial" panose="020B0604020202020204" pitchFamily="34" charset="0"/>
                <a:cs typeface="Arial" panose="020B0604020202020204" pitchFamily="34" charset="0"/>
              </a:rPr>
              <a:t>int</a:t>
            </a:r>
            <a:r>
              <a:rPr lang="en-US" dirty="0">
                <a:latin typeface="Arial" panose="020B0604020202020204" pitchFamily="34" charset="0"/>
                <a:cs typeface="Arial" panose="020B0604020202020204" pitchFamily="34" charset="0"/>
              </a:rPr>
              <a:t> (whole number - integer)</a:t>
            </a:r>
          </a:p>
          <a:p>
            <a:pPr lvl="1"/>
            <a:r>
              <a:rPr lang="en-US" dirty="0">
                <a:latin typeface="Arial" panose="020B0604020202020204" pitchFamily="34" charset="0"/>
                <a:cs typeface="Arial" panose="020B0604020202020204" pitchFamily="34" charset="0"/>
              </a:rPr>
              <a:t>float (decimal – floating point number)</a:t>
            </a:r>
          </a:p>
          <a:p>
            <a:pPr lvl="1"/>
            <a:r>
              <a:rPr lang="en-US" dirty="0">
                <a:latin typeface="Arial" panose="020B0604020202020204" pitchFamily="34" charset="0"/>
                <a:cs typeface="Arial" panose="020B0604020202020204" pitchFamily="34" charset="0"/>
              </a:rPr>
              <a:t>string (a series of characters)</a:t>
            </a:r>
          </a:p>
        </p:txBody>
      </p:sp>
    </p:spTree>
    <p:extLst>
      <p:ext uri="{BB962C8B-B14F-4D97-AF65-F5344CB8AC3E}">
        <p14:creationId xmlns:p14="http://schemas.microsoft.com/office/powerpoint/2010/main" val="695881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75F2F-F7E3-4709-9E31-70E85BCF87C8}"/>
              </a:ext>
            </a:extLst>
          </p:cNvPr>
          <p:cNvSpPr>
            <a:spLocks noGrp="1"/>
          </p:cNvSpPr>
          <p:nvPr>
            <p:ph type="title"/>
          </p:nvPr>
        </p:nvSpPr>
        <p:spPr/>
        <p:txBody>
          <a:bodyPr/>
          <a:lstStyle/>
          <a:p>
            <a:r>
              <a:rPr lang="en-US" dirty="0"/>
              <a:t>String Operators</a:t>
            </a:r>
          </a:p>
        </p:txBody>
      </p:sp>
      <p:sp>
        <p:nvSpPr>
          <p:cNvPr id="3" name="Content Placeholder 2">
            <a:extLst>
              <a:ext uri="{FF2B5EF4-FFF2-40B4-BE49-F238E27FC236}">
                <a16:creationId xmlns:a16="http://schemas.microsoft.com/office/drawing/2014/main" id="{7A99EE11-8384-4337-BB6C-DAE1E83045AD}"/>
              </a:ext>
            </a:extLst>
          </p:cNvPr>
          <p:cNvSpPr>
            <a:spLocks noGrp="1"/>
          </p:cNvSpPr>
          <p:nvPr>
            <p:ph idx="1"/>
          </p:nvPr>
        </p:nvSpPr>
        <p:spPr/>
        <p:txBody>
          <a:bodyPr/>
          <a:lstStyle/>
          <a:p>
            <a:r>
              <a:rPr lang="en-US" dirty="0"/>
              <a:t>String concatenation</a:t>
            </a:r>
          </a:p>
          <a:p>
            <a:pPr lvl="1"/>
            <a:r>
              <a:rPr lang="en-US" dirty="0"/>
              <a:t>+</a:t>
            </a:r>
          </a:p>
          <a:p>
            <a:r>
              <a:rPr lang="en-US" dirty="0"/>
              <a:t>Repeated string concatenation</a:t>
            </a:r>
          </a:p>
          <a:p>
            <a:pPr lvl="1"/>
            <a:r>
              <a:rPr lang="en-US" dirty="0"/>
              <a:t>*</a:t>
            </a:r>
          </a:p>
          <a:p>
            <a:r>
              <a:rPr lang="en-US" dirty="0"/>
              <a:t>print(“Hello” + “world”)</a:t>
            </a:r>
          </a:p>
          <a:p>
            <a:r>
              <a:rPr lang="en-US" dirty="0"/>
              <a:t>print(“Hello world” * 3)</a:t>
            </a:r>
          </a:p>
          <a:p>
            <a:pPr marL="228600" lvl="1" indent="0">
              <a:buNone/>
            </a:pPr>
            <a:endParaRPr lang="en-US" dirty="0"/>
          </a:p>
        </p:txBody>
      </p:sp>
    </p:spTree>
    <p:extLst>
      <p:ext uri="{BB962C8B-B14F-4D97-AF65-F5344CB8AC3E}">
        <p14:creationId xmlns:p14="http://schemas.microsoft.com/office/powerpoint/2010/main" val="1359722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5B321-EA43-4C1E-B940-08AB18ED1709}"/>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6E43C6AE-0E86-45AE-AA58-5079D0921FBE}"/>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Variable names should make sense!</a:t>
            </a:r>
          </a:p>
          <a:p>
            <a:pPr lvl="1"/>
            <a:r>
              <a:rPr lang="en-US" dirty="0">
                <a:latin typeface="Arial" panose="020B0604020202020204" pitchFamily="34" charset="0"/>
                <a:cs typeface="Arial" panose="020B0604020202020204" pitchFamily="34" charset="0"/>
              </a:rPr>
              <a:t>Your variable names should allow someone reading your code to know exactly what’s in that variable without having to ask you.</a:t>
            </a:r>
          </a:p>
          <a:p>
            <a:r>
              <a:rPr lang="en-US" dirty="0">
                <a:latin typeface="Arial" panose="020B0604020202020204" pitchFamily="34" charset="0"/>
                <a:cs typeface="Arial" panose="020B0604020202020204" pitchFamily="34" charset="0"/>
              </a:rPr>
              <a:t>The variable name goes on the left and the value assigned to it goes on the right</a:t>
            </a:r>
          </a:p>
          <a:p>
            <a:pPr lvl="1"/>
            <a:r>
              <a:rPr lang="en-US" dirty="0">
                <a:latin typeface="Arial" panose="020B0604020202020204" pitchFamily="34" charset="0"/>
                <a:cs typeface="Arial" panose="020B0604020202020204" pitchFamily="34" charset="0"/>
              </a:rPr>
              <a:t>name = “Rachael”</a:t>
            </a:r>
          </a:p>
          <a:p>
            <a:pPr lvl="1"/>
            <a:r>
              <a:rPr lang="en-US" dirty="0">
                <a:latin typeface="Arial" panose="020B0604020202020204" pitchFamily="34" charset="0"/>
                <a:cs typeface="Arial" panose="020B0604020202020204" pitchFamily="34" charset="0"/>
              </a:rPr>
              <a:t>size = 10</a:t>
            </a:r>
          </a:p>
          <a:p>
            <a:pPr lvl="1"/>
            <a:r>
              <a:rPr lang="en-US" dirty="0">
                <a:latin typeface="Arial" panose="020B0604020202020204" pitchFamily="34" charset="0"/>
                <a:cs typeface="Arial" panose="020B0604020202020204" pitchFamily="34" charset="0"/>
              </a:rPr>
              <a:t>pi = 3.14</a:t>
            </a:r>
          </a:p>
        </p:txBody>
      </p:sp>
    </p:spTree>
    <p:extLst>
      <p:ext uri="{BB962C8B-B14F-4D97-AF65-F5344CB8AC3E}">
        <p14:creationId xmlns:p14="http://schemas.microsoft.com/office/powerpoint/2010/main" val="2766285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237F-7EE1-453A-9347-01E21F1EA2B7}"/>
              </a:ext>
            </a:extLst>
          </p:cNvPr>
          <p:cNvSpPr>
            <a:spLocks noGrp="1"/>
          </p:cNvSpPr>
          <p:nvPr>
            <p:ph type="title"/>
          </p:nvPr>
        </p:nvSpPr>
        <p:spPr/>
        <p:txBody>
          <a:bodyPr/>
          <a:lstStyle/>
          <a:p>
            <a:r>
              <a:rPr lang="en-US" dirty="0"/>
              <a:t>Printing a Variable</a:t>
            </a:r>
          </a:p>
        </p:txBody>
      </p:sp>
      <p:sp>
        <p:nvSpPr>
          <p:cNvPr id="3" name="Content Placeholder 2">
            <a:extLst>
              <a:ext uri="{FF2B5EF4-FFF2-40B4-BE49-F238E27FC236}">
                <a16:creationId xmlns:a16="http://schemas.microsoft.com/office/drawing/2014/main" id="{47E2DB11-0329-4F11-ABE8-10DAC7F60F9C}"/>
              </a:ext>
            </a:extLst>
          </p:cNvPr>
          <p:cNvSpPr>
            <a:spLocks noGrp="1"/>
          </p:cNvSpPr>
          <p:nvPr>
            <p:ph idx="1"/>
          </p:nvPr>
        </p:nvSpPr>
        <p:spPr/>
        <p:txBody>
          <a:bodyPr/>
          <a:lstStyle/>
          <a:p>
            <a:r>
              <a:rPr lang="en-US" dirty="0"/>
              <a:t>To print the value in a variable, we put the variable’s name in the print statement</a:t>
            </a:r>
          </a:p>
          <a:p>
            <a:r>
              <a:rPr lang="en-US" dirty="0"/>
              <a:t>length = 5</a:t>
            </a:r>
          </a:p>
          <a:p>
            <a:r>
              <a:rPr lang="en-US" dirty="0"/>
              <a:t>print(length)</a:t>
            </a:r>
          </a:p>
          <a:p>
            <a:pPr lvl="1"/>
            <a:r>
              <a:rPr lang="en-US" dirty="0"/>
              <a:t>Note: print(“length”) just prints the string literal “length” and not the value in the variable because the quotes tell the computer it’s a string.</a:t>
            </a:r>
          </a:p>
        </p:txBody>
      </p:sp>
    </p:spTree>
    <p:extLst>
      <p:ext uri="{BB962C8B-B14F-4D97-AF65-F5344CB8AC3E}">
        <p14:creationId xmlns:p14="http://schemas.microsoft.com/office/powerpoint/2010/main" val="4039744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8226D-F36C-476B-B0D6-963C83B2F94B}"/>
              </a:ext>
            </a:extLst>
          </p:cNvPr>
          <p:cNvSpPr>
            <a:spLocks noGrp="1"/>
          </p:cNvSpPr>
          <p:nvPr>
            <p:ph type="title"/>
          </p:nvPr>
        </p:nvSpPr>
        <p:spPr/>
        <p:txBody>
          <a:bodyPr/>
          <a:lstStyle/>
          <a:p>
            <a:r>
              <a:rPr lang="en-US" dirty="0"/>
              <a:t>Multiple Arguments in Print</a:t>
            </a:r>
          </a:p>
        </p:txBody>
      </p:sp>
      <p:sp>
        <p:nvSpPr>
          <p:cNvPr id="3" name="Content Placeholder 2">
            <a:extLst>
              <a:ext uri="{FF2B5EF4-FFF2-40B4-BE49-F238E27FC236}">
                <a16:creationId xmlns:a16="http://schemas.microsoft.com/office/drawing/2014/main" id="{C8B0F9E4-D597-47C4-90F6-1F3A20061583}"/>
              </a:ext>
            </a:extLst>
          </p:cNvPr>
          <p:cNvSpPr>
            <a:spLocks noGrp="1"/>
          </p:cNvSpPr>
          <p:nvPr>
            <p:ph idx="1"/>
          </p:nvPr>
        </p:nvSpPr>
        <p:spPr/>
        <p:txBody>
          <a:bodyPr/>
          <a:lstStyle/>
          <a:p>
            <a:r>
              <a:rPr lang="en-US" dirty="0"/>
              <a:t>Print statements can take multiple arguments.</a:t>
            </a:r>
          </a:p>
          <a:p>
            <a:r>
              <a:rPr lang="en-US" dirty="0"/>
              <a:t>We separate arguments with a comma</a:t>
            </a:r>
          </a:p>
          <a:p>
            <a:r>
              <a:rPr lang="en-US" dirty="0" err="1"/>
              <a:t>num</a:t>
            </a:r>
            <a:r>
              <a:rPr lang="en-US" dirty="0"/>
              <a:t> = 5</a:t>
            </a:r>
          </a:p>
          <a:p>
            <a:r>
              <a:rPr lang="en-US" dirty="0"/>
              <a:t>print(“The number is”, </a:t>
            </a:r>
            <a:r>
              <a:rPr lang="en-US" dirty="0" err="1"/>
              <a:t>num</a:t>
            </a:r>
            <a:r>
              <a:rPr lang="en-US" dirty="0"/>
              <a:t>)</a:t>
            </a:r>
          </a:p>
          <a:p>
            <a:pPr lvl="1"/>
            <a:r>
              <a:rPr lang="en-US" dirty="0"/>
              <a:t>print(“The number is” + </a:t>
            </a:r>
            <a:r>
              <a:rPr lang="en-US" dirty="0" err="1"/>
              <a:t>num</a:t>
            </a:r>
            <a:r>
              <a:rPr lang="en-US" dirty="0"/>
              <a:t>) does not work, because </a:t>
            </a:r>
            <a:r>
              <a:rPr lang="en-US" dirty="0" err="1"/>
              <a:t>num</a:t>
            </a:r>
            <a:r>
              <a:rPr lang="en-US" dirty="0"/>
              <a:t> holds an integer and concatenation ( + ) only works with strings.</a:t>
            </a:r>
          </a:p>
          <a:p>
            <a:pPr marL="0" indent="0">
              <a:buNone/>
            </a:pPr>
            <a:endParaRPr lang="en-US" dirty="0"/>
          </a:p>
        </p:txBody>
      </p:sp>
    </p:spTree>
    <p:extLst>
      <p:ext uri="{BB962C8B-B14F-4D97-AF65-F5344CB8AC3E}">
        <p14:creationId xmlns:p14="http://schemas.microsoft.com/office/powerpoint/2010/main" val="926370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D21BB-CAA3-4BEF-923F-FB430023627A}"/>
              </a:ext>
            </a:extLst>
          </p:cNvPr>
          <p:cNvSpPr>
            <a:spLocks noGrp="1"/>
          </p:cNvSpPr>
          <p:nvPr>
            <p:ph type="title"/>
          </p:nvPr>
        </p:nvSpPr>
        <p:spPr/>
        <p:txBody>
          <a:bodyPr/>
          <a:lstStyle/>
          <a:p>
            <a:r>
              <a:rPr lang="en-US" dirty="0"/>
              <a:t>Formatting Output:</a:t>
            </a:r>
            <a:br>
              <a:rPr lang="en-US" dirty="0"/>
            </a:br>
            <a:r>
              <a:rPr lang="en-US" dirty="0"/>
              <a:t>SEP, END</a:t>
            </a:r>
          </a:p>
        </p:txBody>
      </p:sp>
      <p:sp>
        <p:nvSpPr>
          <p:cNvPr id="3" name="Content Placeholder 2">
            <a:extLst>
              <a:ext uri="{FF2B5EF4-FFF2-40B4-BE49-F238E27FC236}">
                <a16:creationId xmlns:a16="http://schemas.microsoft.com/office/drawing/2014/main" id="{2876C7F0-4CF3-4761-B53A-5807ACB44FAC}"/>
              </a:ext>
            </a:extLst>
          </p:cNvPr>
          <p:cNvSpPr>
            <a:spLocks noGrp="1"/>
          </p:cNvSpPr>
          <p:nvPr>
            <p:ph idx="1"/>
          </p:nvPr>
        </p:nvSpPr>
        <p:spPr/>
        <p:txBody>
          <a:bodyPr>
            <a:normAutofit lnSpcReduction="10000"/>
          </a:bodyPr>
          <a:lstStyle/>
          <a:p>
            <a:r>
              <a:rPr lang="en-US" dirty="0"/>
              <a:t>By default, print statements will put a space between arguments and will put a new line at the end.</a:t>
            </a:r>
          </a:p>
          <a:p>
            <a:r>
              <a:rPr lang="en-US" dirty="0"/>
              <a:t>To change the default separator, add the “</a:t>
            </a:r>
            <a:r>
              <a:rPr lang="en-US" dirty="0" err="1"/>
              <a:t>sep</a:t>
            </a:r>
            <a:r>
              <a:rPr lang="en-US" dirty="0"/>
              <a:t>” argument to the end of your print statement</a:t>
            </a:r>
          </a:p>
          <a:p>
            <a:pPr lvl="1"/>
            <a:r>
              <a:rPr lang="en-US" dirty="0"/>
              <a:t>print(“Hello” , “.”, </a:t>
            </a:r>
            <a:r>
              <a:rPr lang="en-US" dirty="0" err="1"/>
              <a:t>sep</a:t>
            </a:r>
            <a:r>
              <a:rPr lang="en-US" dirty="0"/>
              <a:t> = “” )</a:t>
            </a:r>
          </a:p>
          <a:p>
            <a:r>
              <a:rPr lang="en-US" dirty="0"/>
              <a:t>To change the default ending character, add the “end” argument to the end of your print statement</a:t>
            </a:r>
          </a:p>
          <a:p>
            <a:pPr lvl="1"/>
            <a:r>
              <a:rPr lang="en-US" dirty="0"/>
              <a:t>print(“Hello”,  end = “”)</a:t>
            </a:r>
          </a:p>
          <a:p>
            <a:pPr lvl="1"/>
            <a:r>
              <a:rPr lang="en-US" dirty="0"/>
              <a:t>print(“world”)</a:t>
            </a:r>
          </a:p>
        </p:txBody>
      </p:sp>
    </p:spTree>
    <p:extLst>
      <p:ext uri="{BB962C8B-B14F-4D97-AF65-F5344CB8AC3E}">
        <p14:creationId xmlns:p14="http://schemas.microsoft.com/office/powerpoint/2010/main" val="1986931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F5817-0835-4632-94F5-5CC0B0D245E3}"/>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23090AB6-D2A7-43E5-B47A-98E142AA3FAD}"/>
              </a:ext>
            </a:extLst>
          </p:cNvPr>
          <p:cNvSpPr>
            <a:spLocks noGrp="1"/>
          </p:cNvSpPr>
          <p:nvPr>
            <p:ph idx="1"/>
          </p:nvPr>
        </p:nvSpPr>
        <p:spPr/>
        <p:txBody>
          <a:bodyPr/>
          <a:lstStyle/>
          <a:p>
            <a:r>
              <a:rPr lang="en-US" dirty="0"/>
              <a:t>The input function allows us to capture input that is typed on the keyboard.</a:t>
            </a:r>
          </a:p>
          <a:p>
            <a:r>
              <a:rPr lang="en-US" dirty="0"/>
              <a:t>The input function returns a value (the value that the user entered on the keyboard). Think of the input function as evaluating to that value after it executes.</a:t>
            </a:r>
          </a:p>
          <a:p>
            <a:r>
              <a:rPr lang="en-US" dirty="0"/>
              <a:t>We want to store that value in a variable. As we saw previously, we put a variable name on the left and the value to store in it on the right.</a:t>
            </a:r>
          </a:p>
          <a:p>
            <a:r>
              <a:rPr lang="en-US" dirty="0"/>
              <a:t>Thus, when we use the input function, we put a variable on the left to capture the value the user enters, then an equal sign, then the input function.</a:t>
            </a:r>
          </a:p>
          <a:p>
            <a:endParaRPr lang="en-US" dirty="0"/>
          </a:p>
          <a:p>
            <a:endParaRPr lang="en-US" dirty="0"/>
          </a:p>
        </p:txBody>
      </p:sp>
    </p:spTree>
    <p:extLst>
      <p:ext uri="{BB962C8B-B14F-4D97-AF65-F5344CB8AC3E}">
        <p14:creationId xmlns:p14="http://schemas.microsoft.com/office/powerpoint/2010/main" val="592266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221E-B36E-4B5B-9978-7E52229EFFB0}"/>
              </a:ext>
            </a:extLst>
          </p:cNvPr>
          <p:cNvSpPr>
            <a:spLocks noGrp="1"/>
          </p:cNvSpPr>
          <p:nvPr>
            <p:ph type="title"/>
          </p:nvPr>
        </p:nvSpPr>
        <p:spPr/>
        <p:txBody>
          <a:bodyPr/>
          <a:lstStyle/>
          <a:p>
            <a:r>
              <a:rPr lang="en-US" dirty="0"/>
              <a:t>Input: </a:t>
            </a:r>
            <a:br>
              <a:rPr lang="en-US" dirty="0"/>
            </a:br>
            <a:r>
              <a:rPr lang="en-US" dirty="0"/>
              <a:t>Syntax</a:t>
            </a:r>
          </a:p>
        </p:txBody>
      </p:sp>
      <p:sp>
        <p:nvSpPr>
          <p:cNvPr id="3" name="Content Placeholder 2">
            <a:extLst>
              <a:ext uri="{FF2B5EF4-FFF2-40B4-BE49-F238E27FC236}">
                <a16:creationId xmlns:a16="http://schemas.microsoft.com/office/drawing/2014/main" id="{B342439C-D32A-4B7D-8A7F-D2CE7B43FBE6}"/>
              </a:ext>
            </a:extLst>
          </p:cNvPr>
          <p:cNvSpPr>
            <a:spLocks noGrp="1"/>
          </p:cNvSpPr>
          <p:nvPr>
            <p:ph idx="1"/>
          </p:nvPr>
        </p:nvSpPr>
        <p:spPr/>
        <p:txBody>
          <a:bodyPr/>
          <a:lstStyle/>
          <a:p>
            <a:r>
              <a:rPr lang="en-US" dirty="0"/>
              <a:t>variable = input()</a:t>
            </a:r>
          </a:p>
          <a:p>
            <a:pPr lvl="1"/>
            <a:r>
              <a:rPr lang="en-US" dirty="0"/>
              <a:t>This is the basic structure of the input statement. Whatever the user enters will be stored in “variable” the </a:t>
            </a:r>
            <a:r>
              <a:rPr lang="en-US" dirty="0" err="1"/>
              <a:t>varaible</a:t>
            </a:r>
            <a:endParaRPr lang="en-US" dirty="0"/>
          </a:p>
          <a:p>
            <a:r>
              <a:rPr lang="en-US" dirty="0"/>
              <a:t>variable = input(“Message to user”)</a:t>
            </a:r>
          </a:p>
          <a:p>
            <a:pPr lvl="1"/>
            <a:r>
              <a:rPr lang="en-US" dirty="0"/>
              <a:t>We can add a “string” inside the parentheses (i.e. argument) that will be printed out so that the user knows they’re supposed to type something</a:t>
            </a:r>
          </a:p>
          <a:p>
            <a:r>
              <a:rPr lang="en-US" dirty="0"/>
              <a:t>name = input(“Please enter your name”)</a:t>
            </a:r>
          </a:p>
          <a:p>
            <a:pPr lvl="1"/>
            <a:r>
              <a:rPr lang="en-US" dirty="0"/>
              <a:t>This is an example of input in use with a good variable name and logical message</a:t>
            </a:r>
          </a:p>
        </p:txBody>
      </p:sp>
    </p:spTree>
    <p:extLst>
      <p:ext uri="{BB962C8B-B14F-4D97-AF65-F5344CB8AC3E}">
        <p14:creationId xmlns:p14="http://schemas.microsoft.com/office/powerpoint/2010/main" val="273261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27975-06D3-40F2-BD32-1AD1118E629A}"/>
              </a:ext>
            </a:extLst>
          </p:cNvPr>
          <p:cNvSpPr>
            <a:spLocks noGrp="1"/>
          </p:cNvSpPr>
          <p:nvPr>
            <p:ph type="title"/>
          </p:nvPr>
        </p:nvSpPr>
        <p:spPr/>
        <p:txBody>
          <a:bodyPr/>
          <a:lstStyle/>
          <a:p>
            <a:r>
              <a:rPr lang="en-US" dirty="0"/>
              <a:t>Input:</a:t>
            </a:r>
            <a:br>
              <a:rPr lang="en-US" dirty="0"/>
            </a:br>
            <a:r>
              <a:rPr lang="en-US" dirty="0"/>
              <a:t>Non-strings</a:t>
            </a:r>
          </a:p>
        </p:txBody>
      </p:sp>
      <p:sp>
        <p:nvSpPr>
          <p:cNvPr id="3" name="Content Placeholder 2">
            <a:extLst>
              <a:ext uri="{FF2B5EF4-FFF2-40B4-BE49-F238E27FC236}">
                <a16:creationId xmlns:a16="http://schemas.microsoft.com/office/drawing/2014/main" id="{F162E0DF-0952-4C9F-A060-98FA3ED8165C}"/>
              </a:ext>
            </a:extLst>
          </p:cNvPr>
          <p:cNvSpPr>
            <a:spLocks noGrp="1"/>
          </p:cNvSpPr>
          <p:nvPr>
            <p:ph idx="1"/>
          </p:nvPr>
        </p:nvSpPr>
        <p:spPr/>
        <p:txBody>
          <a:bodyPr/>
          <a:lstStyle/>
          <a:p>
            <a:r>
              <a:rPr lang="en-US" dirty="0"/>
              <a:t>The input function will by default store the typed input as a string.</a:t>
            </a:r>
          </a:p>
          <a:p>
            <a:r>
              <a:rPr lang="en-US" dirty="0"/>
              <a:t>If we want a integer or floating point number instead (for example, if we want to be able to do math on the numbers), we need to “cast” the returned data into the desired data type.</a:t>
            </a:r>
          </a:p>
          <a:p>
            <a:r>
              <a:rPr lang="en-US" dirty="0"/>
              <a:t>We “cast” by wrapping the value with parentheses () preceded by the desired data type</a:t>
            </a:r>
          </a:p>
          <a:p>
            <a:pPr lvl="1"/>
            <a:r>
              <a:rPr lang="en-US" dirty="0"/>
              <a:t>number = </a:t>
            </a:r>
            <a:r>
              <a:rPr lang="en-US" dirty="0" err="1"/>
              <a:t>int</a:t>
            </a:r>
            <a:r>
              <a:rPr lang="en-US" dirty="0"/>
              <a:t>(input(“Please enter a number”))</a:t>
            </a:r>
          </a:p>
          <a:p>
            <a:pPr lvl="1"/>
            <a:r>
              <a:rPr lang="en-US" dirty="0"/>
              <a:t>pi = float(input(“Please enter the value of pi”))</a:t>
            </a:r>
          </a:p>
        </p:txBody>
      </p:sp>
    </p:spTree>
    <p:extLst>
      <p:ext uri="{BB962C8B-B14F-4D97-AF65-F5344CB8AC3E}">
        <p14:creationId xmlns:p14="http://schemas.microsoft.com/office/powerpoint/2010/main" val="1981330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866FF9-A729-45F0-A163-10E89E87160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804366F-2366-4688-98E7-B101C7BC614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C3975D-C117-48A4-8765-4FD2ED05F2FF}"/>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en-US" dirty="0"/>
              <a:t>Where we write code</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428251954"/>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2606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A9402-BBF3-4386-9343-A282CD18A7F1}"/>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94FC46A0-7DF5-4DD5-8B99-0CBFCE9A2F75}"/>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“Comments” are notes we add in our code files that the computer ignores</a:t>
            </a:r>
          </a:p>
          <a:p>
            <a:r>
              <a:rPr lang="en-US" dirty="0">
                <a:latin typeface="Arial" panose="020B0604020202020204" pitchFamily="34" charset="0"/>
                <a:cs typeface="Arial" panose="020B0604020202020204" pitchFamily="34" charset="0"/>
              </a:rPr>
              <a:t>They are intended solely for human readers</a:t>
            </a:r>
          </a:p>
          <a:p>
            <a:r>
              <a:rPr lang="en-US" dirty="0">
                <a:latin typeface="Arial" panose="020B0604020202020204" pitchFamily="34" charset="0"/>
                <a:cs typeface="Arial" panose="020B0604020202020204" pitchFamily="34" charset="0"/>
              </a:rPr>
              <a:t>Generally things like our name on an assignment and explanations of what our code is doing and why we chose to write it as we did</a:t>
            </a:r>
          </a:p>
          <a:p>
            <a:r>
              <a:rPr lang="en-US" dirty="0">
                <a:latin typeface="Arial" panose="020B0604020202020204" pitchFamily="34" charset="0"/>
                <a:cs typeface="Arial" panose="020B0604020202020204" pitchFamily="34" charset="0"/>
              </a:rPr>
              <a:t>In Python, we use # for single line comments and triple quotes for multiline comments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76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BEF1-A163-4407-A44B-823CC2CD6B59}"/>
              </a:ext>
            </a:extLst>
          </p:cNvPr>
          <p:cNvSpPr>
            <a:spLocks noGrp="1"/>
          </p:cNvSpPr>
          <p:nvPr>
            <p:ph type="title"/>
          </p:nvPr>
        </p:nvSpPr>
        <p:spPr/>
        <p:txBody>
          <a:bodyPr/>
          <a:lstStyle/>
          <a:p>
            <a:r>
              <a:rPr lang="en-US" dirty="0"/>
              <a:t>Materials</a:t>
            </a:r>
          </a:p>
        </p:txBody>
      </p:sp>
      <p:sp>
        <p:nvSpPr>
          <p:cNvPr id="3" name="Content Placeholder 2">
            <a:extLst>
              <a:ext uri="{FF2B5EF4-FFF2-40B4-BE49-F238E27FC236}">
                <a16:creationId xmlns:a16="http://schemas.microsoft.com/office/drawing/2014/main" id="{DC19FF64-14EE-4B78-A6DD-0B87A6AD81AD}"/>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Our course website is: http://www.eecs.ucf.edu/JuniorKnights/material/</a:t>
            </a:r>
          </a:p>
          <a:p>
            <a:pPr lvl="1"/>
            <a:r>
              <a:rPr lang="en-US" dirty="0">
                <a:latin typeface="Arial" panose="020B0604020202020204" pitchFamily="34" charset="0"/>
                <a:cs typeface="Arial" panose="020B0604020202020204" pitchFamily="34" charset="0"/>
              </a:rPr>
              <a:t>Book for supplementary reading</a:t>
            </a:r>
          </a:p>
          <a:p>
            <a:r>
              <a:rPr lang="en-US" dirty="0">
                <a:latin typeface="Arial" panose="020B0604020202020204" pitchFamily="34" charset="0"/>
                <a:cs typeface="Arial" panose="020B0604020202020204" pitchFamily="34" charset="0"/>
              </a:rPr>
              <a:t>Problems for today: </a:t>
            </a:r>
            <a:r>
              <a:rPr lang="en-US" dirty="0"/>
              <a:t>goo.gl/zXfbb5</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These slides: https://drive.google.com/file/d/1fPEkmD-mkXmDrBRI-i_8_RPxAAWDkym-/view?usp=sharing</a:t>
            </a:r>
          </a:p>
        </p:txBody>
      </p:sp>
    </p:spTree>
    <p:extLst>
      <p:ext uri="{BB962C8B-B14F-4D97-AF65-F5344CB8AC3E}">
        <p14:creationId xmlns:p14="http://schemas.microsoft.com/office/powerpoint/2010/main" val="456707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AC87F6E-526A-49B5-995D-42DB656594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7894"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5E5436DB-4E8B-43A5-AE55-1C527B62E2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797433"/>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1">
            <a:extLst>
              <a:ext uri="{FF2B5EF4-FFF2-40B4-BE49-F238E27FC236}">
                <a16:creationId xmlns:a16="http://schemas.microsoft.com/office/drawing/2014/main" id="{0D65299F-028F-4AFC-B46A-8DB33E20FE4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960120"/>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FB78AE-8755-407A-8300-D53A43CCB4B4}"/>
              </a:ext>
            </a:extLst>
          </p:cNvPr>
          <p:cNvSpPr>
            <a:spLocks noGrp="1"/>
          </p:cNvSpPr>
          <p:nvPr>
            <p:ph type="title"/>
          </p:nvPr>
        </p:nvSpPr>
        <p:spPr>
          <a:xfrm>
            <a:off x="1121344" y="1586484"/>
            <a:ext cx="3685032" cy="3685032"/>
          </a:xfrm>
          <a:prstGeom prst="ellipse">
            <a:avLst/>
          </a:prstGeom>
          <a:solidFill>
            <a:schemeClr val="accent2"/>
          </a:solidFill>
          <a:ln>
            <a:noFill/>
          </a:ln>
        </p:spPr>
        <p:txBody>
          <a:bodyPr>
            <a:normAutofit/>
          </a:bodyPr>
          <a:lstStyle/>
          <a:p>
            <a:r>
              <a:rPr lang="en-US" sz="2100">
                <a:solidFill>
                  <a:srgbClr val="FFFFFF"/>
                </a:solidFill>
              </a:rPr>
              <a:t>Browser Environment</a:t>
            </a:r>
          </a:p>
        </p:txBody>
      </p:sp>
      <p:sp>
        <p:nvSpPr>
          <p:cNvPr id="3" name="Content Placeholder 2">
            <a:extLst>
              <a:ext uri="{FF2B5EF4-FFF2-40B4-BE49-F238E27FC236}">
                <a16:creationId xmlns:a16="http://schemas.microsoft.com/office/drawing/2014/main" id="{0AC1D606-8730-4BBF-BE46-D82DE5C3012E}"/>
              </a:ext>
            </a:extLst>
          </p:cNvPr>
          <p:cNvSpPr>
            <a:spLocks noGrp="1"/>
          </p:cNvSpPr>
          <p:nvPr>
            <p:ph idx="1"/>
          </p:nvPr>
        </p:nvSpPr>
        <p:spPr>
          <a:xfrm>
            <a:off x="6259551" y="1444752"/>
            <a:ext cx="4652840" cy="3968496"/>
          </a:xfrm>
        </p:spPr>
        <p:txBody>
          <a:bodyPr anchor="ctr">
            <a:normAutofit/>
          </a:bodyPr>
          <a:lstStyle/>
          <a:p>
            <a:r>
              <a:rPr lang="en-US" dirty="0">
                <a:solidFill>
                  <a:srgbClr val="404040"/>
                </a:solidFill>
              </a:rPr>
              <a:t>This week, we will use an in-browser environment</a:t>
            </a:r>
          </a:p>
          <a:p>
            <a:pPr lvl="1"/>
            <a:r>
              <a:rPr lang="en-US" dirty="0">
                <a:solidFill>
                  <a:srgbClr val="404040"/>
                </a:solidFill>
                <a:hlinkClick r:id="rId2"/>
              </a:rPr>
              <a:t>https://repl.it/languages/python3</a:t>
            </a:r>
            <a:r>
              <a:rPr lang="en-US" dirty="0">
                <a:solidFill>
                  <a:srgbClr val="404040"/>
                </a:solidFill>
              </a:rPr>
              <a:t> (or google “</a:t>
            </a:r>
            <a:r>
              <a:rPr lang="en-US" dirty="0" err="1">
                <a:solidFill>
                  <a:srgbClr val="404040"/>
                </a:solidFill>
              </a:rPr>
              <a:t>repl</a:t>
            </a:r>
            <a:r>
              <a:rPr lang="en-US" dirty="0">
                <a:solidFill>
                  <a:srgbClr val="404040"/>
                </a:solidFill>
              </a:rPr>
              <a:t> python 3”)</a:t>
            </a:r>
          </a:p>
          <a:p>
            <a:r>
              <a:rPr lang="en-US" dirty="0">
                <a:solidFill>
                  <a:srgbClr val="404040"/>
                </a:solidFill>
              </a:rPr>
              <a:t>Type your code in the left side, then click “run” and any output will be shown on the right</a:t>
            </a:r>
          </a:p>
        </p:txBody>
      </p:sp>
    </p:spTree>
    <p:extLst>
      <p:ext uri="{BB962C8B-B14F-4D97-AF65-F5344CB8AC3E}">
        <p14:creationId xmlns:p14="http://schemas.microsoft.com/office/powerpoint/2010/main" val="925284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63CA-6B7B-44F2-AE56-79D5D6DE1F8E}"/>
              </a:ext>
            </a:extLst>
          </p:cNvPr>
          <p:cNvSpPr>
            <a:spLocks noGrp="1"/>
          </p:cNvSpPr>
          <p:nvPr>
            <p:ph type="title"/>
          </p:nvPr>
        </p:nvSpPr>
        <p:spPr/>
        <p:txBody>
          <a:bodyPr/>
          <a:lstStyle/>
          <a:p>
            <a:r>
              <a:rPr lang="en-US" dirty="0"/>
              <a:t>Homework </a:t>
            </a:r>
            <a:br>
              <a:rPr lang="en-US" dirty="0"/>
            </a:br>
            <a:r>
              <a:rPr lang="en-US" dirty="0"/>
              <a:t>(for after class)</a:t>
            </a:r>
          </a:p>
        </p:txBody>
      </p:sp>
      <p:sp>
        <p:nvSpPr>
          <p:cNvPr id="3" name="Content Placeholder 2">
            <a:extLst>
              <a:ext uri="{FF2B5EF4-FFF2-40B4-BE49-F238E27FC236}">
                <a16:creationId xmlns:a16="http://schemas.microsoft.com/office/drawing/2014/main" id="{835EDAF6-1399-4B01-9742-352CE281F92F}"/>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After this class, and before next week, install </a:t>
            </a:r>
            <a:r>
              <a:rPr lang="en-US" sz="2800" b="1" dirty="0">
                <a:latin typeface="Arial" panose="020B0604020202020204" pitchFamily="34" charset="0"/>
                <a:cs typeface="Arial" panose="020B0604020202020204" pitchFamily="34" charset="0"/>
              </a:rPr>
              <a:t>Python 3.2</a:t>
            </a:r>
            <a:endParaRPr lang="en-US" b="1"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Instructions here: </a:t>
            </a:r>
            <a:r>
              <a:rPr lang="en-US" b="1" u="sng" dirty="0">
                <a:latin typeface="Arial" panose="020B0604020202020204" pitchFamily="34" charset="0"/>
                <a:cs typeface="Arial" panose="020B0604020202020204" pitchFamily="34" charset="0"/>
                <a:hlinkClick r:id="rId2"/>
              </a:rPr>
              <a:t>https://tinyurl.com/yb6fr32f</a:t>
            </a:r>
            <a:endParaRPr lang="en-US" b="1" u="sng"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Python 3.2 will come with Idle, which is an “integrated development environment” (IDE)</a:t>
            </a:r>
          </a:p>
          <a:p>
            <a:pPr lvl="1"/>
            <a:r>
              <a:rPr lang="en-US" dirty="0">
                <a:latin typeface="Arial" panose="020B0604020202020204" pitchFamily="34" charset="0"/>
                <a:cs typeface="Arial" panose="020B0604020202020204" pitchFamily="34" charset="0"/>
              </a:rPr>
              <a:t>We will go over using Idle next week</a:t>
            </a:r>
          </a:p>
          <a:p>
            <a:pPr lvl="1"/>
            <a:r>
              <a:rPr lang="en-US" dirty="0">
                <a:latin typeface="Arial" panose="020B0604020202020204" pitchFamily="34" charset="0"/>
                <a:cs typeface="Arial" panose="020B0604020202020204" pitchFamily="34" charset="0"/>
              </a:rPr>
              <a:t>An IDE is a software that lets you type, compile, run, and debug your code</a:t>
            </a:r>
          </a:p>
        </p:txBody>
      </p:sp>
    </p:spTree>
    <p:extLst>
      <p:ext uri="{BB962C8B-B14F-4D97-AF65-F5344CB8AC3E}">
        <p14:creationId xmlns:p14="http://schemas.microsoft.com/office/powerpoint/2010/main" val="3351513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B78AE-8755-407A-8300-D53A43CCB4B4}"/>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0AC1D606-8730-4BBF-BE46-D82DE5C3012E}"/>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I/O: Input/output</a:t>
            </a:r>
          </a:p>
          <a:p>
            <a:pPr lvl="1"/>
            <a:r>
              <a:rPr lang="en-US" dirty="0">
                <a:latin typeface="Arial" panose="020B0604020202020204" pitchFamily="34" charset="0"/>
                <a:cs typeface="Arial" panose="020B0604020202020204" pitchFamily="34" charset="0"/>
              </a:rPr>
              <a:t>Input devices: keyboard, mouse</a:t>
            </a:r>
          </a:p>
          <a:p>
            <a:pPr lvl="1"/>
            <a:r>
              <a:rPr lang="en-US" dirty="0">
                <a:latin typeface="Arial" panose="020B0604020202020204" pitchFamily="34" charset="0"/>
                <a:cs typeface="Arial" panose="020B0604020202020204" pitchFamily="34" charset="0"/>
              </a:rPr>
              <a:t>Output devices: monitor, printer</a:t>
            </a:r>
          </a:p>
          <a:p>
            <a:r>
              <a:rPr lang="en-US" dirty="0">
                <a:latin typeface="Arial" panose="020B0604020202020204" pitchFamily="34" charset="0"/>
                <a:cs typeface="Arial" panose="020B0604020202020204" pitchFamily="34" charset="0"/>
              </a:rPr>
              <a:t>In python, we tell the computer to produce output with the “print” function. Print produces text to the screen.</a:t>
            </a:r>
          </a:p>
          <a:p>
            <a:r>
              <a:rPr lang="en-US" dirty="0">
                <a:latin typeface="Arial" panose="020B0604020202020204" pitchFamily="34" charset="0"/>
                <a:cs typeface="Arial" panose="020B0604020202020204" pitchFamily="34" charset="0"/>
              </a:rPr>
              <a:t>Syntax:</a:t>
            </a:r>
          </a:p>
          <a:p>
            <a:pPr lvl="1"/>
            <a:r>
              <a:rPr lang="en-US" dirty="0">
                <a:latin typeface="Arial" panose="020B0604020202020204" pitchFamily="34" charset="0"/>
                <a:cs typeface="Arial" panose="020B0604020202020204" pitchFamily="34" charset="0"/>
              </a:rPr>
              <a:t>print(“Hello world”)</a:t>
            </a:r>
          </a:p>
          <a:p>
            <a:pPr lvl="1"/>
            <a:r>
              <a:rPr lang="en-US" dirty="0">
                <a:latin typeface="Arial" panose="020B0604020202020204" pitchFamily="34" charset="0"/>
                <a:cs typeface="Arial" panose="020B0604020202020204" pitchFamily="34" charset="0"/>
              </a:rPr>
              <a:t>Put the desired output text inside quotes inside the parentheses</a:t>
            </a:r>
          </a:p>
          <a:p>
            <a:pPr marL="228600" lvl="1"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852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5656E013-C5D1-40E8-A11B-562F6A03EC1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402D63F4-B0E1-4039-90FD-768B7B23BC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0721"/>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8" name="Rectangle 13">
            <a:extLst>
              <a:ext uri="{FF2B5EF4-FFF2-40B4-BE49-F238E27FC236}">
                <a16:creationId xmlns:a16="http://schemas.microsoft.com/office/drawing/2014/main" id="{4F6B2ECC-5166-473E-8533-737B9B8194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4712"/>
            <a:ext cx="6558192" cy="4608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1484A2-BB72-4C27-9F00-A8263353209C}"/>
              </a:ext>
            </a:extLst>
          </p:cNvPr>
          <p:cNvSpPr>
            <a:spLocks noGrp="1"/>
          </p:cNvSpPr>
          <p:nvPr>
            <p:ph type="title"/>
          </p:nvPr>
        </p:nvSpPr>
        <p:spPr>
          <a:xfrm>
            <a:off x="715471" y="2681105"/>
            <a:ext cx="3063240" cy="1495794"/>
          </a:xfrm>
          <a:solidFill>
            <a:schemeClr val="bg1"/>
          </a:solidFill>
          <a:ln>
            <a:solidFill>
              <a:schemeClr val="tx1"/>
            </a:solidFill>
          </a:ln>
        </p:spPr>
        <p:txBody>
          <a:bodyPr>
            <a:normAutofit/>
          </a:bodyPr>
          <a:lstStyle/>
          <a:p>
            <a:r>
              <a:rPr lang="en-US">
                <a:solidFill>
                  <a:schemeClr val="tx1"/>
                </a:solidFill>
              </a:rPr>
              <a:t>Syntax</a:t>
            </a:r>
          </a:p>
        </p:txBody>
      </p:sp>
      <p:graphicFrame>
        <p:nvGraphicFramePr>
          <p:cNvPr id="19" name="Content Placeholder 2"/>
          <p:cNvGraphicFramePr>
            <a:graphicFrameLocks noGrp="1"/>
          </p:cNvGraphicFramePr>
          <p:nvPr>
            <p:ph idx="1"/>
            <p:extLst>
              <p:ext uri="{D42A27DB-BD31-4B8C-83A1-F6EECF244321}">
                <p14:modId xmlns:p14="http://schemas.microsoft.com/office/powerpoint/2010/main" val="3944567597"/>
              </p:ext>
            </p:extLst>
          </p:nvPr>
        </p:nvGraphicFramePr>
        <p:xfrm>
          <a:off x="5006975" y="1447800"/>
          <a:ext cx="5888038" cy="3965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752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1292A5D-73B8-4675-8E32-725F825879B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090741-A59B-469D-B35F-12BB7714BD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5095" y="2743573"/>
            <a:ext cx="10089588" cy="2996827"/>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7AFBDFBD-17E3-463E-9655-159AA80F0A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565" y="2906962"/>
            <a:ext cx="9756648" cy="2670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3532D7-8A40-472F-912E-2EDF89F5937C}"/>
              </a:ext>
            </a:extLst>
          </p:cNvPr>
          <p:cNvSpPr>
            <a:spLocks noGrp="1"/>
          </p:cNvSpPr>
          <p:nvPr>
            <p:ph type="title"/>
          </p:nvPr>
        </p:nvSpPr>
        <p:spPr>
          <a:xfrm>
            <a:off x="2231136" y="964692"/>
            <a:ext cx="7729728" cy="1188720"/>
          </a:xfrm>
          <a:solidFill>
            <a:schemeClr val="bg1"/>
          </a:solidFill>
          <a:ln>
            <a:solidFill>
              <a:schemeClr val="tx1">
                <a:lumMod val="85000"/>
                <a:lumOff val="15000"/>
              </a:schemeClr>
            </a:solidFill>
          </a:ln>
        </p:spPr>
        <p:txBody>
          <a:bodyPr>
            <a:normAutofit/>
          </a:bodyPr>
          <a:lstStyle/>
          <a:p>
            <a:r>
              <a:rPr lang="en-US">
                <a:solidFill>
                  <a:schemeClr val="tx1">
                    <a:lumMod val="85000"/>
                    <a:lumOff val="15000"/>
                  </a:schemeClr>
                </a:solidFill>
              </a:rPr>
              <a:t>Indentation</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19631329"/>
              </p:ext>
            </p:extLst>
          </p:nvPr>
        </p:nvGraphicFramePr>
        <p:xfrm>
          <a:off x="1364566" y="3118104"/>
          <a:ext cx="9439422" cy="2297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614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56553-A935-4CC8-B88D-EEC0EE044F1F}"/>
              </a:ext>
            </a:extLst>
          </p:cNvPr>
          <p:cNvSpPr>
            <a:spLocks noGrp="1"/>
          </p:cNvSpPr>
          <p:nvPr>
            <p:ph type="title"/>
          </p:nvPr>
        </p:nvSpPr>
        <p:spPr/>
        <p:txBody>
          <a:bodyPr/>
          <a:lstStyle/>
          <a:p>
            <a:r>
              <a:rPr lang="en-US" dirty="0"/>
              <a:t>Formatting output: </a:t>
            </a:r>
            <a:br>
              <a:rPr lang="en-US" dirty="0"/>
            </a:br>
            <a:r>
              <a:rPr lang="en-US" dirty="0"/>
              <a:t>Escape Sequences</a:t>
            </a:r>
          </a:p>
        </p:txBody>
      </p:sp>
      <p:sp>
        <p:nvSpPr>
          <p:cNvPr id="3" name="Content Placeholder 2">
            <a:extLst>
              <a:ext uri="{FF2B5EF4-FFF2-40B4-BE49-F238E27FC236}">
                <a16:creationId xmlns:a16="http://schemas.microsoft.com/office/drawing/2014/main" id="{7D2AE6D0-28CC-4EFF-972E-EDFE8E9A1EB4}"/>
              </a:ext>
            </a:extLst>
          </p:cNvPr>
          <p:cNvSpPr>
            <a:spLocks noGrp="1"/>
          </p:cNvSpPr>
          <p:nvPr>
            <p:ph idx="1"/>
          </p:nvPr>
        </p:nvSpPr>
        <p:spPr/>
        <p:txBody>
          <a:bodyPr/>
          <a:lstStyle/>
          <a:p>
            <a:r>
              <a:rPr lang="en-US" dirty="0"/>
              <a:t>What if we want to make a line of output go on a new line or put a tab between output values?</a:t>
            </a:r>
          </a:p>
          <a:p>
            <a:r>
              <a:rPr lang="en-US" dirty="0"/>
              <a:t>What if we want to print quotation marks?</a:t>
            </a:r>
          </a:p>
          <a:p>
            <a:r>
              <a:rPr lang="en-US" dirty="0"/>
              <a:t>“Escape sequences” allow us to print special characters (like a new line or tab) or otherwise reserved characters (like quotation marks)</a:t>
            </a:r>
          </a:p>
        </p:txBody>
      </p:sp>
    </p:spTree>
    <p:extLst>
      <p:ext uri="{BB962C8B-B14F-4D97-AF65-F5344CB8AC3E}">
        <p14:creationId xmlns:p14="http://schemas.microsoft.com/office/powerpoint/2010/main" val="2689458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8C7D-1788-4ADF-B6F5-8039A8661996}"/>
              </a:ext>
            </a:extLst>
          </p:cNvPr>
          <p:cNvSpPr>
            <a:spLocks noGrp="1"/>
          </p:cNvSpPr>
          <p:nvPr>
            <p:ph type="title"/>
          </p:nvPr>
        </p:nvSpPr>
        <p:spPr/>
        <p:txBody>
          <a:bodyPr/>
          <a:lstStyle/>
          <a:p>
            <a:r>
              <a:rPr lang="en-US" dirty="0"/>
              <a:t>Formatting Output:</a:t>
            </a:r>
            <a:br>
              <a:rPr lang="en-US" dirty="0"/>
            </a:br>
            <a:r>
              <a:rPr lang="en-US" dirty="0"/>
              <a:t>Escape sequences</a:t>
            </a:r>
          </a:p>
        </p:txBody>
      </p:sp>
      <p:sp>
        <p:nvSpPr>
          <p:cNvPr id="3" name="Content Placeholder 2">
            <a:extLst>
              <a:ext uri="{FF2B5EF4-FFF2-40B4-BE49-F238E27FC236}">
                <a16:creationId xmlns:a16="http://schemas.microsoft.com/office/drawing/2014/main" id="{2ADC380C-2CA8-4F19-AD02-54489DE58C92}"/>
              </a:ext>
            </a:extLst>
          </p:cNvPr>
          <p:cNvSpPr>
            <a:spLocks noGrp="1"/>
          </p:cNvSpPr>
          <p:nvPr>
            <p:ph idx="1"/>
          </p:nvPr>
        </p:nvSpPr>
        <p:spPr/>
        <p:txBody>
          <a:bodyPr/>
          <a:lstStyle/>
          <a:p>
            <a:pPr marL="0" indent="0">
              <a:buNone/>
            </a:pPr>
            <a:endParaRPr lang="en-US" dirty="0"/>
          </a:p>
          <a:p>
            <a:endParaRPr lang="en-US" dirty="0"/>
          </a:p>
        </p:txBody>
      </p:sp>
      <p:graphicFrame>
        <p:nvGraphicFramePr>
          <p:cNvPr id="7" name="Table 6">
            <a:extLst>
              <a:ext uri="{FF2B5EF4-FFF2-40B4-BE49-F238E27FC236}">
                <a16:creationId xmlns:a16="http://schemas.microsoft.com/office/drawing/2014/main" id="{A957F30F-B7DA-4AC8-8285-3354420A612E}"/>
              </a:ext>
            </a:extLst>
          </p:cNvPr>
          <p:cNvGraphicFramePr>
            <a:graphicFrameLocks noGrp="1"/>
          </p:cNvGraphicFramePr>
          <p:nvPr>
            <p:extLst>
              <p:ext uri="{D42A27DB-BD31-4B8C-83A1-F6EECF244321}">
                <p14:modId xmlns:p14="http://schemas.microsoft.com/office/powerpoint/2010/main" val="2791772561"/>
              </p:ext>
            </p:extLst>
          </p:nvPr>
        </p:nvGraphicFramePr>
        <p:xfrm>
          <a:off x="2032000" y="3076515"/>
          <a:ext cx="8128000" cy="2225040"/>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3881419721"/>
                    </a:ext>
                  </a:extLst>
                </a:gridCol>
                <a:gridCol w="4064000">
                  <a:extLst>
                    <a:ext uri="{9D8B030D-6E8A-4147-A177-3AD203B41FA5}">
                      <a16:colId xmlns:a16="http://schemas.microsoft.com/office/drawing/2014/main" val="3730862530"/>
                    </a:ext>
                  </a:extLst>
                </a:gridCol>
              </a:tblGrid>
              <a:tr h="370840">
                <a:tc>
                  <a:txBody>
                    <a:bodyPr/>
                    <a:lstStyle/>
                    <a:p>
                      <a:r>
                        <a:rPr lang="en-US" dirty="0"/>
                        <a:t>To produce a:</a:t>
                      </a:r>
                    </a:p>
                  </a:txBody>
                  <a:tcPr/>
                </a:tc>
                <a:tc>
                  <a:txBody>
                    <a:bodyPr/>
                    <a:lstStyle/>
                    <a:p>
                      <a:r>
                        <a:rPr lang="en-US" dirty="0"/>
                        <a:t>Use the sequence:</a:t>
                      </a:r>
                    </a:p>
                  </a:txBody>
                  <a:tcPr/>
                </a:tc>
                <a:extLst>
                  <a:ext uri="{0D108BD9-81ED-4DB2-BD59-A6C34878D82A}">
                    <a16:rowId xmlns:a16="http://schemas.microsoft.com/office/drawing/2014/main" val="4289435790"/>
                  </a:ext>
                </a:extLst>
              </a:tr>
              <a:tr h="370840">
                <a:tc>
                  <a:txBody>
                    <a:bodyPr/>
                    <a:lstStyle/>
                    <a:p>
                      <a:r>
                        <a:rPr lang="en-US" dirty="0"/>
                        <a:t>New line</a:t>
                      </a:r>
                    </a:p>
                  </a:txBody>
                  <a:tcPr/>
                </a:tc>
                <a:tc>
                  <a:txBody>
                    <a:bodyPr/>
                    <a:lstStyle/>
                    <a:p>
                      <a:r>
                        <a:rPr lang="en-US" dirty="0"/>
                        <a:t>\n</a:t>
                      </a:r>
                    </a:p>
                  </a:txBody>
                  <a:tcPr/>
                </a:tc>
                <a:extLst>
                  <a:ext uri="{0D108BD9-81ED-4DB2-BD59-A6C34878D82A}">
                    <a16:rowId xmlns:a16="http://schemas.microsoft.com/office/drawing/2014/main" val="2503607045"/>
                  </a:ext>
                </a:extLst>
              </a:tr>
              <a:tr h="370840">
                <a:tc>
                  <a:txBody>
                    <a:bodyPr/>
                    <a:lstStyle/>
                    <a:p>
                      <a:r>
                        <a:rPr lang="en-US" dirty="0"/>
                        <a:t>Tab</a:t>
                      </a:r>
                    </a:p>
                  </a:txBody>
                  <a:tcPr/>
                </a:tc>
                <a:tc>
                  <a:txBody>
                    <a:bodyPr/>
                    <a:lstStyle/>
                    <a:p>
                      <a:r>
                        <a:rPr lang="en-US" dirty="0"/>
                        <a:t>\t</a:t>
                      </a:r>
                    </a:p>
                  </a:txBody>
                  <a:tcPr/>
                </a:tc>
                <a:extLst>
                  <a:ext uri="{0D108BD9-81ED-4DB2-BD59-A6C34878D82A}">
                    <a16:rowId xmlns:a16="http://schemas.microsoft.com/office/drawing/2014/main" val="1445497035"/>
                  </a:ext>
                </a:extLst>
              </a:tr>
              <a:tr h="370840">
                <a:tc>
                  <a:txBody>
                    <a:bodyPr/>
                    <a:lstStyle/>
                    <a:p>
                      <a:r>
                        <a:rPr lang="en-US" dirty="0"/>
                        <a:t>Double quote</a:t>
                      </a:r>
                    </a:p>
                  </a:txBody>
                  <a:tcPr/>
                </a:tc>
                <a:tc>
                  <a:txBody>
                    <a:bodyPr/>
                    <a:lstStyle/>
                    <a:p>
                      <a:r>
                        <a:rPr lang="en-US" dirty="0"/>
                        <a:t>\”</a:t>
                      </a:r>
                    </a:p>
                  </a:txBody>
                  <a:tcPr/>
                </a:tc>
                <a:extLst>
                  <a:ext uri="{0D108BD9-81ED-4DB2-BD59-A6C34878D82A}">
                    <a16:rowId xmlns:a16="http://schemas.microsoft.com/office/drawing/2014/main" val="1658077522"/>
                  </a:ext>
                </a:extLst>
              </a:tr>
              <a:tr h="370840">
                <a:tc>
                  <a:txBody>
                    <a:bodyPr/>
                    <a:lstStyle/>
                    <a:p>
                      <a:r>
                        <a:rPr lang="en-US" dirty="0"/>
                        <a:t>Single quote</a:t>
                      </a:r>
                    </a:p>
                  </a:txBody>
                  <a:tcPr/>
                </a:tc>
                <a:tc>
                  <a:txBody>
                    <a:bodyPr/>
                    <a:lstStyle/>
                    <a:p>
                      <a:r>
                        <a:rPr lang="en-US" dirty="0"/>
                        <a:t>\’</a:t>
                      </a:r>
                    </a:p>
                  </a:txBody>
                  <a:tcPr/>
                </a:tc>
                <a:extLst>
                  <a:ext uri="{0D108BD9-81ED-4DB2-BD59-A6C34878D82A}">
                    <a16:rowId xmlns:a16="http://schemas.microsoft.com/office/drawing/2014/main" val="2561412012"/>
                  </a:ext>
                </a:extLst>
              </a:tr>
              <a:tr h="370840">
                <a:tc>
                  <a:txBody>
                    <a:bodyPr/>
                    <a:lstStyle/>
                    <a:p>
                      <a:r>
                        <a:rPr lang="en-US" dirty="0"/>
                        <a:t>Backslash</a:t>
                      </a:r>
                    </a:p>
                  </a:txBody>
                  <a:tcPr/>
                </a:tc>
                <a:tc>
                  <a:txBody>
                    <a:bodyPr/>
                    <a:lstStyle/>
                    <a:p>
                      <a:r>
                        <a:rPr lang="en-US" dirty="0"/>
                        <a:t>\\</a:t>
                      </a:r>
                    </a:p>
                  </a:txBody>
                  <a:tcPr/>
                </a:tc>
                <a:extLst>
                  <a:ext uri="{0D108BD9-81ED-4DB2-BD59-A6C34878D82A}">
                    <a16:rowId xmlns:a16="http://schemas.microsoft.com/office/drawing/2014/main" val="2486090946"/>
                  </a:ext>
                </a:extLst>
              </a:tr>
            </a:tbl>
          </a:graphicData>
        </a:graphic>
      </p:graphicFrame>
    </p:spTree>
    <p:extLst>
      <p:ext uri="{BB962C8B-B14F-4D97-AF65-F5344CB8AC3E}">
        <p14:creationId xmlns:p14="http://schemas.microsoft.com/office/powerpoint/2010/main" val="243277181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3550</TotalTime>
  <Words>1185</Words>
  <Application>Microsoft Office PowerPoint</Application>
  <PresentationFormat>Widescreen</PresentationFormat>
  <Paragraphs>130</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Gill Sans MT</vt:lpstr>
      <vt:lpstr>Parcel</vt:lpstr>
      <vt:lpstr>Python Day 1</vt:lpstr>
      <vt:lpstr>Where we write code</vt:lpstr>
      <vt:lpstr>Browser Environment</vt:lpstr>
      <vt:lpstr>Homework  (for after class)</vt:lpstr>
      <vt:lpstr>Output</vt:lpstr>
      <vt:lpstr>Syntax</vt:lpstr>
      <vt:lpstr>Indentation</vt:lpstr>
      <vt:lpstr>Formatting output:  Escape Sequences</vt:lpstr>
      <vt:lpstr>Formatting Output: Escape sequences</vt:lpstr>
      <vt:lpstr>Escape Sequences</vt:lpstr>
      <vt:lpstr>Datatypes</vt:lpstr>
      <vt:lpstr>String Operators</vt:lpstr>
      <vt:lpstr>Variables</vt:lpstr>
      <vt:lpstr>Printing a Variable</vt:lpstr>
      <vt:lpstr>Multiple Arguments in Print</vt:lpstr>
      <vt:lpstr>Formatting Output: SEP, END</vt:lpstr>
      <vt:lpstr>Input</vt:lpstr>
      <vt:lpstr>Input:  Syntax</vt:lpstr>
      <vt:lpstr>Input: Non-strings</vt:lpstr>
      <vt:lpstr>comments</vt:lpstr>
      <vt:lpstr>Materials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Day 1</dc:title>
  <dc:creator>Rachael Sera</dc:creator>
  <cp:lastModifiedBy>Rachael Sera</cp:lastModifiedBy>
  <cp:revision>36</cp:revision>
  <dcterms:created xsi:type="dcterms:W3CDTF">2018-01-21T04:37:20Z</dcterms:created>
  <dcterms:modified xsi:type="dcterms:W3CDTF">2018-01-27T16:13:41Z</dcterms:modified>
</cp:coreProperties>
</file>