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A1725-49FE-49C6-8DE5-CF3B10B92D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B68C6D-8888-4189-8AA0-AA842ADBDFDB}">
      <dgm:prSet/>
      <dgm:spPr/>
      <dgm:t>
        <a:bodyPr/>
        <a:lstStyle/>
        <a:p>
          <a:r>
            <a:rPr lang="en-US"/>
            <a:t>Define classes </a:t>
          </a:r>
        </a:p>
      </dgm:t>
    </dgm:pt>
    <dgm:pt modelId="{CC755289-65BA-40EF-AE47-DE2626D27D9E}" type="parTrans" cxnId="{0623041A-2C0E-4B35-B86C-3BCB4CE10273}">
      <dgm:prSet/>
      <dgm:spPr/>
      <dgm:t>
        <a:bodyPr/>
        <a:lstStyle/>
        <a:p>
          <a:endParaRPr lang="en-US"/>
        </a:p>
      </dgm:t>
    </dgm:pt>
    <dgm:pt modelId="{5FDA71C4-F5C2-47CE-8E74-2B873826E9D5}" type="sibTrans" cxnId="{0623041A-2C0E-4B35-B86C-3BCB4CE10273}">
      <dgm:prSet/>
      <dgm:spPr/>
      <dgm:t>
        <a:bodyPr/>
        <a:lstStyle/>
        <a:p>
          <a:endParaRPr lang="en-US"/>
        </a:p>
      </dgm:t>
    </dgm:pt>
    <dgm:pt modelId="{19A9CCCA-2BB8-4355-8EBD-7B7EE326B81B}">
      <dgm:prSet/>
      <dgm:spPr/>
      <dgm:t>
        <a:bodyPr/>
        <a:lstStyle/>
        <a:p>
          <a:r>
            <a:rPr lang="en-US"/>
            <a:t>(like we defined functions)</a:t>
          </a:r>
        </a:p>
      </dgm:t>
    </dgm:pt>
    <dgm:pt modelId="{88580553-9646-4AE8-BC60-B04FF3F2BEDC}" type="parTrans" cxnId="{09E95985-B426-44AB-9DCA-5E14B32B4D18}">
      <dgm:prSet/>
      <dgm:spPr/>
      <dgm:t>
        <a:bodyPr/>
        <a:lstStyle/>
        <a:p>
          <a:endParaRPr lang="en-US"/>
        </a:p>
      </dgm:t>
    </dgm:pt>
    <dgm:pt modelId="{E230B4A2-20C0-4BF2-BFC4-082BBB958DDC}" type="sibTrans" cxnId="{09E95985-B426-44AB-9DCA-5E14B32B4D18}">
      <dgm:prSet/>
      <dgm:spPr/>
      <dgm:t>
        <a:bodyPr/>
        <a:lstStyle/>
        <a:p>
          <a:endParaRPr lang="en-US"/>
        </a:p>
      </dgm:t>
    </dgm:pt>
    <dgm:pt modelId="{2E87601C-C62F-48D1-96D1-72EAB9DED88F}">
      <dgm:prSet/>
      <dgm:spPr/>
      <dgm:t>
        <a:bodyPr/>
        <a:lstStyle/>
        <a:p>
          <a:r>
            <a:rPr lang="en-US" dirty="0"/>
            <a:t>Classes have</a:t>
          </a:r>
        </a:p>
      </dgm:t>
    </dgm:pt>
    <dgm:pt modelId="{4526ADA8-6675-4647-BA99-EC5CDC9A48B4}" type="parTrans" cxnId="{E227520B-611F-440F-BDD9-ED4C5819243F}">
      <dgm:prSet/>
      <dgm:spPr/>
      <dgm:t>
        <a:bodyPr/>
        <a:lstStyle/>
        <a:p>
          <a:endParaRPr lang="en-US"/>
        </a:p>
      </dgm:t>
    </dgm:pt>
    <dgm:pt modelId="{13A857DD-76DC-4059-890F-CB79BABBF572}" type="sibTrans" cxnId="{E227520B-611F-440F-BDD9-ED4C5819243F}">
      <dgm:prSet/>
      <dgm:spPr/>
      <dgm:t>
        <a:bodyPr/>
        <a:lstStyle/>
        <a:p>
          <a:endParaRPr lang="en-US"/>
        </a:p>
      </dgm:t>
    </dgm:pt>
    <dgm:pt modelId="{D2744E79-549D-4CA1-8F1C-92C51C0C88C0}">
      <dgm:prSet/>
      <dgm:spPr/>
      <dgm:t>
        <a:bodyPr/>
        <a:lstStyle/>
        <a:p>
          <a:r>
            <a:rPr lang="en-US"/>
            <a:t>Variables</a:t>
          </a:r>
        </a:p>
      </dgm:t>
    </dgm:pt>
    <dgm:pt modelId="{29AAD5D8-C968-428C-AE5C-DC42A030D3D2}" type="parTrans" cxnId="{E025BD53-3614-4069-BAA6-2A73A4F55840}">
      <dgm:prSet/>
      <dgm:spPr/>
      <dgm:t>
        <a:bodyPr/>
        <a:lstStyle/>
        <a:p>
          <a:endParaRPr lang="en-US"/>
        </a:p>
      </dgm:t>
    </dgm:pt>
    <dgm:pt modelId="{EACEAB0A-A5B6-493D-B2C5-E1BC60DC600F}" type="sibTrans" cxnId="{E025BD53-3614-4069-BAA6-2A73A4F55840}">
      <dgm:prSet/>
      <dgm:spPr/>
      <dgm:t>
        <a:bodyPr/>
        <a:lstStyle/>
        <a:p>
          <a:endParaRPr lang="en-US"/>
        </a:p>
      </dgm:t>
    </dgm:pt>
    <dgm:pt modelId="{558EF869-F5D3-42F8-8CF2-FCCD4E9FAD72}">
      <dgm:prSet/>
      <dgm:spPr/>
      <dgm:t>
        <a:bodyPr/>
        <a:lstStyle/>
        <a:p>
          <a:r>
            <a:rPr lang="en-US"/>
            <a:t>Functions (Methods)</a:t>
          </a:r>
        </a:p>
      </dgm:t>
    </dgm:pt>
    <dgm:pt modelId="{23A2F200-CC9F-45F7-A5A7-1A95C618F5E6}" type="parTrans" cxnId="{B72D4EF8-9139-4E19-89DB-BAAC1232E36C}">
      <dgm:prSet/>
      <dgm:spPr/>
      <dgm:t>
        <a:bodyPr/>
        <a:lstStyle/>
        <a:p>
          <a:endParaRPr lang="en-US"/>
        </a:p>
      </dgm:t>
    </dgm:pt>
    <dgm:pt modelId="{90138C23-6200-49AC-A769-CAE265DC7F02}" type="sibTrans" cxnId="{B72D4EF8-9139-4E19-89DB-BAAC1232E36C}">
      <dgm:prSet/>
      <dgm:spPr/>
      <dgm:t>
        <a:bodyPr/>
        <a:lstStyle/>
        <a:p>
          <a:endParaRPr lang="en-US"/>
        </a:p>
      </dgm:t>
    </dgm:pt>
    <dgm:pt modelId="{7716D5F8-96AA-4DAB-BEAE-223ABD07FA74}" type="pres">
      <dgm:prSet presAssocID="{367A1725-49FE-49C6-8DE5-CF3B10B92DA5}" presName="linear" presStyleCnt="0">
        <dgm:presLayoutVars>
          <dgm:animLvl val="lvl"/>
          <dgm:resizeHandles val="exact"/>
        </dgm:presLayoutVars>
      </dgm:prSet>
      <dgm:spPr/>
    </dgm:pt>
    <dgm:pt modelId="{7325FE9E-2385-4198-A68A-B063E278CEC6}" type="pres">
      <dgm:prSet presAssocID="{42B68C6D-8888-4189-8AA0-AA842ADBDF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EFB5F2-34D9-485A-935A-E112065554F9}" type="pres">
      <dgm:prSet presAssocID="{42B68C6D-8888-4189-8AA0-AA842ADBDFDB}" presName="childText" presStyleLbl="revTx" presStyleIdx="0" presStyleCnt="2">
        <dgm:presLayoutVars>
          <dgm:bulletEnabled val="1"/>
        </dgm:presLayoutVars>
      </dgm:prSet>
      <dgm:spPr/>
    </dgm:pt>
    <dgm:pt modelId="{9CD36893-12D8-4289-8D90-A8E14A0D3D28}" type="pres">
      <dgm:prSet presAssocID="{2E87601C-C62F-48D1-96D1-72EAB9DED8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098B1E-5CF9-4700-A0AF-1F81A5639F56}" type="pres">
      <dgm:prSet presAssocID="{2E87601C-C62F-48D1-96D1-72EAB9DED88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6E0D300-D853-45F7-8784-F7688A8A20A9}" type="presOf" srcId="{2E87601C-C62F-48D1-96D1-72EAB9DED88F}" destId="{9CD36893-12D8-4289-8D90-A8E14A0D3D28}" srcOrd="0" destOrd="0" presId="urn:microsoft.com/office/officeart/2005/8/layout/vList2"/>
    <dgm:cxn modelId="{E227520B-611F-440F-BDD9-ED4C5819243F}" srcId="{367A1725-49FE-49C6-8DE5-CF3B10B92DA5}" destId="{2E87601C-C62F-48D1-96D1-72EAB9DED88F}" srcOrd="1" destOrd="0" parTransId="{4526ADA8-6675-4647-BA99-EC5CDC9A48B4}" sibTransId="{13A857DD-76DC-4059-890F-CB79BABBF572}"/>
    <dgm:cxn modelId="{0623041A-2C0E-4B35-B86C-3BCB4CE10273}" srcId="{367A1725-49FE-49C6-8DE5-CF3B10B92DA5}" destId="{42B68C6D-8888-4189-8AA0-AA842ADBDFDB}" srcOrd="0" destOrd="0" parTransId="{CC755289-65BA-40EF-AE47-DE2626D27D9E}" sibTransId="{5FDA71C4-F5C2-47CE-8E74-2B873826E9D5}"/>
    <dgm:cxn modelId="{89B36E67-60B4-48E5-A744-36E02A6B759A}" type="presOf" srcId="{367A1725-49FE-49C6-8DE5-CF3B10B92DA5}" destId="{7716D5F8-96AA-4DAB-BEAE-223ABD07FA74}" srcOrd="0" destOrd="0" presId="urn:microsoft.com/office/officeart/2005/8/layout/vList2"/>
    <dgm:cxn modelId="{E2A22F4D-5DD2-4E7E-9A12-3AC7369F9917}" type="presOf" srcId="{558EF869-F5D3-42F8-8CF2-FCCD4E9FAD72}" destId="{ED098B1E-5CF9-4700-A0AF-1F81A5639F56}" srcOrd="0" destOrd="1" presId="urn:microsoft.com/office/officeart/2005/8/layout/vList2"/>
    <dgm:cxn modelId="{E025BD53-3614-4069-BAA6-2A73A4F55840}" srcId="{2E87601C-C62F-48D1-96D1-72EAB9DED88F}" destId="{D2744E79-549D-4CA1-8F1C-92C51C0C88C0}" srcOrd="0" destOrd="0" parTransId="{29AAD5D8-C968-428C-AE5C-DC42A030D3D2}" sibTransId="{EACEAB0A-A5B6-493D-B2C5-E1BC60DC600F}"/>
    <dgm:cxn modelId="{6B214A75-0F5C-4630-BACD-4F2A71FD8A02}" type="presOf" srcId="{D2744E79-549D-4CA1-8F1C-92C51C0C88C0}" destId="{ED098B1E-5CF9-4700-A0AF-1F81A5639F56}" srcOrd="0" destOrd="0" presId="urn:microsoft.com/office/officeart/2005/8/layout/vList2"/>
    <dgm:cxn modelId="{09E95985-B426-44AB-9DCA-5E14B32B4D18}" srcId="{42B68C6D-8888-4189-8AA0-AA842ADBDFDB}" destId="{19A9CCCA-2BB8-4355-8EBD-7B7EE326B81B}" srcOrd="0" destOrd="0" parTransId="{88580553-9646-4AE8-BC60-B04FF3F2BEDC}" sibTransId="{E230B4A2-20C0-4BF2-BFC4-082BBB958DDC}"/>
    <dgm:cxn modelId="{6740FC88-CC0A-4D37-9B49-E0E809860630}" type="presOf" srcId="{19A9CCCA-2BB8-4355-8EBD-7B7EE326B81B}" destId="{C2EFB5F2-34D9-485A-935A-E112065554F9}" srcOrd="0" destOrd="0" presId="urn:microsoft.com/office/officeart/2005/8/layout/vList2"/>
    <dgm:cxn modelId="{D2C150A6-D0A3-4A8E-9127-5F488387E4DB}" type="presOf" srcId="{42B68C6D-8888-4189-8AA0-AA842ADBDFDB}" destId="{7325FE9E-2385-4198-A68A-B063E278CEC6}" srcOrd="0" destOrd="0" presId="urn:microsoft.com/office/officeart/2005/8/layout/vList2"/>
    <dgm:cxn modelId="{B72D4EF8-9139-4E19-89DB-BAAC1232E36C}" srcId="{2E87601C-C62F-48D1-96D1-72EAB9DED88F}" destId="{558EF869-F5D3-42F8-8CF2-FCCD4E9FAD72}" srcOrd="1" destOrd="0" parTransId="{23A2F200-CC9F-45F7-A5A7-1A95C618F5E6}" sibTransId="{90138C23-6200-49AC-A769-CAE265DC7F02}"/>
    <dgm:cxn modelId="{58EE3606-E0CC-4714-8AB2-E770F017FD36}" type="presParOf" srcId="{7716D5F8-96AA-4DAB-BEAE-223ABD07FA74}" destId="{7325FE9E-2385-4198-A68A-B063E278CEC6}" srcOrd="0" destOrd="0" presId="urn:microsoft.com/office/officeart/2005/8/layout/vList2"/>
    <dgm:cxn modelId="{8BBEE9B8-4703-41F3-9E91-D50E20CACAD3}" type="presParOf" srcId="{7716D5F8-96AA-4DAB-BEAE-223ABD07FA74}" destId="{C2EFB5F2-34D9-485A-935A-E112065554F9}" srcOrd="1" destOrd="0" presId="urn:microsoft.com/office/officeart/2005/8/layout/vList2"/>
    <dgm:cxn modelId="{7CF76A64-B690-4F33-A50D-14F28AFE14EF}" type="presParOf" srcId="{7716D5F8-96AA-4DAB-BEAE-223ABD07FA74}" destId="{9CD36893-12D8-4289-8D90-A8E14A0D3D28}" srcOrd="2" destOrd="0" presId="urn:microsoft.com/office/officeart/2005/8/layout/vList2"/>
    <dgm:cxn modelId="{CD94B9D8-F5B4-4A55-A990-45B3D95544FC}" type="presParOf" srcId="{7716D5F8-96AA-4DAB-BEAE-223ABD07FA74}" destId="{ED098B1E-5CF9-4700-A0AF-1F81A5639F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84080-14AF-43CB-B7C2-EB0ADBBF2D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411EA6-F9FA-4823-AA9B-1BAEE24D6BEA}">
      <dgm:prSet/>
      <dgm:spPr/>
      <dgm:t>
        <a:bodyPr/>
        <a:lstStyle/>
        <a:p>
          <a:r>
            <a:rPr lang="en-US"/>
            <a:t>Classes are a definition</a:t>
          </a:r>
        </a:p>
      </dgm:t>
    </dgm:pt>
    <dgm:pt modelId="{8A3D5116-0D12-41CE-93CE-23537D7697D8}" type="parTrans" cxnId="{4E4F148D-D09E-454E-B971-E1991C09A6DD}">
      <dgm:prSet/>
      <dgm:spPr/>
      <dgm:t>
        <a:bodyPr/>
        <a:lstStyle/>
        <a:p>
          <a:endParaRPr lang="en-US"/>
        </a:p>
      </dgm:t>
    </dgm:pt>
    <dgm:pt modelId="{7EA20E2F-9844-4C17-880D-1CA5C0BE3F9E}" type="sibTrans" cxnId="{4E4F148D-D09E-454E-B971-E1991C09A6DD}">
      <dgm:prSet/>
      <dgm:spPr/>
      <dgm:t>
        <a:bodyPr/>
        <a:lstStyle/>
        <a:p>
          <a:endParaRPr lang="en-US"/>
        </a:p>
      </dgm:t>
    </dgm:pt>
    <dgm:pt modelId="{11DDE117-E1BE-4705-9BA7-86F3988013F6}">
      <dgm:prSet/>
      <dgm:spPr/>
      <dgm:t>
        <a:bodyPr/>
        <a:lstStyle/>
        <a:p>
          <a:r>
            <a:rPr lang="en-US"/>
            <a:t>blueprint</a:t>
          </a:r>
        </a:p>
      </dgm:t>
    </dgm:pt>
    <dgm:pt modelId="{553944A1-7962-48A9-905D-D1CFAE4D483C}" type="parTrans" cxnId="{06050885-EC3D-4CD1-885E-4BE75FE128D1}">
      <dgm:prSet/>
      <dgm:spPr/>
      <dgm:t>
        <a:bodyPr/>
        <a:lstStyle/>
        <a:p>
          <a:endParaRPr lang="en-US"/>
        </a:p>
      </dgm:t>
    </dgm:pt>
    <dgm:pt modelId="{D4B4B072-A2FD-410B-BD3D-0422A20AB08C}" type="sibTrans" cxnId="{06050885-EC3D-4CD1-885E-4BE75FE128D1}">
      <dgm:prSet/>
      <dgm:spPr/>
      <dgm:t>
        <a:bodyPr/>
        <a:lstStyle/>
        <a:p>
          <a:endParaRPr lang="en-US"/>
        </a:p>
      </dgm:t>
    </dgm:pt>
    <dgm:pt modelId="{61000D76-07CE-4AF9-BAE1-F0D5203CF20F}">
      <dgm:prSet/>
      <dgm:spPr/>
      <dgm:t>
        <a:bodyPr/>
        <a:lstStyle/>
        <a:p>
          <a:r>
            <a:rPr lang="en-US" dirty="0"/>
            <a:t>Objects are an instance</a:t>
          </a:r>
        </a:p>
      </dgm:t>
    </dgm:pt>
    <dgm:pt modelId="{E19CAF23-BDA1-4CB6-8597-33BFB6AC184A}" type="parTrans" cxnId="{71F5690F-9CD6-4984-9985-A939FD52F049}">
      <dgm:prSet/>
      <dgm:spPr/>
      <dgm:t>
        <a:bodyPr/>
        <a:lstStyle/>
        <a:p>
          <a:endParaRPr lang="en-US"/>
        </a:p>
      </dgm:t>
    </dgm:pt>
    <dgm:pt modelId="{42F78F3A-F539-4F44-85E2-E62F213A2016}" type="sibTrans" cxnId="{71F5690F-9CD6-4984-9985-A939FD52F049}">
      <dgm:prSet/>
      <dgm:spPr/>
      <dgm:t>
        <a:bodyPr/>
        <a:lstStyle/>
        <a:p>
          <a:endParaRPr lang="en-US"/>
        </a:p>
      </dgm:t>
    </dgm:pt>
    <dgm:pt modelId="{51158EBD-ABA8-4248-AE01-50D7579CDEA3}">
      <dgm:prSet/>
      <dgm:spPr/>
      <dgm:t>
        <a:bodyPr/>
        <a:lstStyle/>
        <a:p>
          <a:r>
            <a:rPr lang="en-US" dirty="0"/>
            <a:t>Building(s)</a:t>
          </a:r>
        </a:p>
      </dgm:t>
    </dgm:pt>
    <dgm:pt modelId="{F94905E5-5AE5-4271-9D32-C460E08B6D11}" type="parTrans" cxnId="{8EF6D62F-BB13-43C8-B1E5-6630B0EDEC2D}">
      <dgm:prSet/>
      <dgm:spPr/>
      <dgm:t>
        <a:bodyPr/>
        <a:lstStyle/>
        <a:p>
          <a:endParaRPr lang="en-US"/>
        </a:p>
      </dgm:t>
    </dgm:pt>
    <dgm:pt modelId="{2F1E9045-6FD5-47A8-B40F-4E8441C3AE9A}" type="sibTrans" cxnId="{8EF6D62F-BB13-43C8-B1E5-6630B0EDEC2D}">
      <dgm:prSet/>
      <dgm:spPr/>
      <dgm:t>
        <a:bodyPr/>
        <a:lstStyle/>
        <a:p>
          <a:endParaRPr lang="en-US"/>
        </a:p>
      </dgm:t>
    </dgm:pt>
    <dgm:pt modelId="{28D016EF-A0B4-473C-BCEA-F9CB316D5E61}" type="pres">
      <dgm:prSet presAssocID="{5FB84080-14AF-43CB-B7C2-EB0ADBBF2DED}" presName="linear" presStyleCnt="0">
        <dgm:presLayoutVars>
          <dgm:animLvl val="lvl"/>
          <dgm:resizeHandles val="exact"/>
        </dgm:presLayoutVars>
      </dgm:prSet>
      <dgm:spPr/>
    </dgm:pt>
    <dgm:pt modelId="{378CEB87-6FFB-473F-B8F9-5BD972EE8BB3}" type="pres">
      <dgm:prSet presAssocID="{8E411EA6-F9FA-4823-AA9B-1BAEE24D6B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A962DE-0161-4442-B841-E89965E44BAF}" type="pres">
      <dgm:prSet presAssocID="{8E411EA6-F9FA-4823-AA9B-1BAEE24D6BEA}" presName="childText" presStyleLbl="revTx" presStyleIdx="0" presStyleCnt="2">
        <dgm:presLayoutVars>
          <dgm:bulletEnabled val="1"/>
        </dgm:presLayoutVars>
      </dgm:prSet>
      <dgm:spPr/>
    </dgm:pt>
    <dgm:pt modelId="{172929DA-B0E9-4DDD-8D3D-6AEDD7C4BFC7}" type="pres">
      <dgm:prSet presAssocID="{61000D76-07CE-4AF9-BAE1-F0D5203CF2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396E37-5D3A-4ACD-B76B-948B9A91690D}" type="pres">
      <dgm:prSet presAssocID="{61000D76-07CE-4AF9-BAE1-F0D5203CF2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F5690F-9CD6-4984-9985-A939FD52F049}" srcId="{5FB84080-14AF-43CB-B7C2-EB0ADBBF2DED}" destId="{61000D76-07CE-4AF9-BAE1-F0D5203CF20F}" srcOrd="1" destOrd="0" parTransId="{E19CAF23-BDA1-4CB6-8597-33BFB6AC184A}" sibTransId="{42F78F3A-F539-4F44-85E2-E62F213A2016}"/>
    <dgm:cxn modelId="{14A98718-8C39-4736-A51C-94DB1ACA8F85}" type="presOf" srcId="{61000D76-07CE-4AF9-BAE1-F0D5203CF20F}" destId="{172929DA-B0E9-4DDD-8D3D-6AEDD7C4BFC7}" srcOrd="0" destOrd="0" presId="urn:microsoft.com/office/officeart/2005/8/layout/vList2"/>
    <dgm:cxn modelId="{8EF6D62F-BB13-43C8-B1E5-6630B0EDEC2D}" srcId="{61000D76-07CE-4AF9-BAE1-F0D5203CF20F}" destId="{51158EBD-ABA8-4248-AE01-50D7579CDEA3}" srcOrd="0" destOrd="0" parTransId="{F94905E5-5AE5-4271-9D32-C460E08B6D11}" sibTransId="{2F1E9045-6FD5-47A8-B40F-4E8441C3AE9A}"/>
    <dgm:cxn modelId="{B9BA3368-ABAC-4D06-AAEE-D4E4F90E6F21}" type="presOf" srcId="{51158EBD-ABA8-4248-AE01-50D7579CDEA3}" destId="{A7396E37-5D3A-4ACD-B76B-948B9A91690D}" srcOrd="0" destOrd="0" presId="urn:microsoft.com/office/officeart/2005/8/layout/vList2"/>
    <dgm:cxn modelId="{06050885-EC3D-4CD1-885E-4BE75FE128D1}" srcId="{8E411EA6-F9FA-4823-AA9B-1BAEE24D6BEA}" destId="{11DDE117-E1BE-4705-9BA7-86F3988013F6}" srcOrd="0" destOrd="0" parTransId="{553944A1-7962-48A9-905D-D1CFAE4D483C}" sibTransId="{D4B4B072-A2FD-410B-BD3D-0422A20AB08C}"/>
    <dgm:cxn modelId="{5BDC6687-8CCC-4951-A5B1-1F89C9C0E956}" type="presOf" srcId="{5FB84080-14AF-43CB-B7C2-EB0ADBBF2DED}" destId="{28D016EF-A0B4-473C-BCEA-F9CB316D5E61}" srcOrd="0" destOrd="0" presId="urn:microsoft.com/office/officeart/2005/8/layout/vList2"/>
    <dgm:cxn modelId="{4E4F148D-D09E-454E-B971-E1991C09A6DD}" srcId="{5FB84080-14AF-43CB-B7C2-EB0ADBBF2DED}" destId="{8E411EA6-F9FA-4823-AA9B-1BAEE24D6BEA}" srcOrd="0" destOrd="0" parTransId="{8A3D5116-0D12-41CE-93CE-23537D7697D8}" sibTransId="{7EA20E2F-9844-4C17-880D-1CA5C0BE3F9E}"/>
    <dgm:cxn modelId="{30A51DC3-CFC9-450F-BC43-4899C165C4EB}" type="presOf" srcId="{8E411EA6-F9FA-4823-AA9B-1BAEE24D6BEA}" destId="{378CEB87-6FFB-473F-B8F9-5BD972EE8BB3}" srcOrd="0" destOrd="0" presId="urn:microsoft.com/office/officeart/2005/8/layout/vList2"/>
    <dgm:cxn modelId="{6FDD3CDE-E289-4835-86BB-D7F297909594}" type="presOf" srcId="{11DDE117-E1BE-4705-9BA7-86F3988013F6}" destId="{63A962DE-0161-4442-B841-E89965E44BAF}" srcOrd="0" destOrd="0" presId="urn:microsoft.com/office/officeart/2005/8/layout/vList2"/>
    <dgm:cxn modelId="{99F6EADA-D954-402B-AABA-533E0A1BA911}" type="presParOf" srcId="{28D016EF-A0B4-473C-BCEA-F9CB316D5E61}" destId="{378CEB87-6FFB-473F-B8F9-5BD972EE8BB3}" srcOrd="0" destOrd="0" presId="urn:microsoft.com/office/officeart/2005/8/layout/vList2"/>
    <dgm:cxn modelId="{17E922CD-0E0A-431C-983B-470D340812BD}" type="presParOf" srcId="{28D016EF-A0B4-473C-BCEA-F9CB316D5E61}" destId="{63A962DE-0161-4442-B841-E89965E44BAF}" srcOrd="1" destOrd="0" presId="urn:microsoft.com/office/officeart/2005/8/layout/vList2"/>
    <dgm:cxn modelId="{920C7011-F320-45FA-A70C-949273D818D4}" type="presParOf" srcId="{28D016EF-A0B4-473C-BCEA-F9CB316D5E61}" destId="{172929DA-B0E9-4DDD-8D3D-6AEDD7C4BFC7}" srcOrd="2" destOrd="0" presId="urn:microsoft.com/office/officeart/2005/8/layout/vList2"/>
    <dgm:cxn modelId="{DDA59A51-1FD3-4743-9C22-1D89B86B6902}" type="presParOf" srcId="{28D016EF-A0B4-473C-BCEA-F9CB316D5E61}" destId="{A7396E37-5D3A-4ACD-B76B-948B9A9169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4F5EB-C9C8-4CDA-93E8-63C555E17C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E4375C-5A1A-46DC-9253-4859515BB76A}">
      <dgm:prSet/>
      <dgm:spPr/>
      <dgm:t>
        <a:bodyPr/>
        <a:lstStyle/>
        <a:p>
          <a:r>
            <a:rPr lang="en-US" dirty="0"/>
            <a:t>Fibonacci is a sequence of numbers</a:t>
          </a:r>
        </a:p>
      </dgm:t>
    </dgm:pt>
    <dgm:pt modelId="{647C13D1-2285-4BC8-8CA1-CE9D3511E404}" type="parTrans" cxnId="{886D606E-C970-43A1-A456-663B4B813B8C}">
      <dgm:prSet/>
      <dgm:spPr/>
      <dgm:t>
        <a:bodyPr/>
        <a:lstStyle/>
        <a:p>
          <a:endParaRPr lang="en-US"/>
        </a:p>
      </dgm:t>
    </dgm:pt>
    <dgm:pt modelId="{4F04182E-DED3-4C70-BAC7-17384B18A809}" type="sibTrans" cxnId="{886D606E-C970-43A1-A456-663B4B813B8C}">
      <dgm:prSet/>
      <dgm:spPr/>
      <dgm:t>
        <a:bodyPr/>
        <a:lstStyle/>
        <a:p>
          <a:endParaRPr lang="en-US"/>
        </a:p>
      </dgm:t>
    </dgm:pt>
    <dgm:pt modelId="{669AB8BF-F7DF-4B75-8162-D48C65FFA61C}">
      <dgm:prSet/>
      <dgm:spPr/>
      <dgm:t>
        <a:bodyPr/>
        <a:lstStyle/>
        <a:p>
          <a:r>
            <a:rPr lang="en-US" dirty="0"/>
            <a:t>fib(n) = fib(n-1) + fib(n-2)</a:t>
          </a:r>
        </a:p>
      </dgm:t>
    </dgm:pt>
    <dgm:pt modelId="{5AF23D5D-BAE7-41EA-9078-3E2E52A971D6}" type="parTrans" cxnId="{44DAC412-A314-44C4-83CC-F9FF9793B64F}">
      <dgm:prSet/>
      <dgm:spPr/>
      <dgm:t>
        <a:bodyPr/>
        <a:lstStyle/>
        <a:p>
          <a:endParaRPr lang="en-US"/>
        </a:p>
      </dgm:t>
    </dgm:pt>
    <dgm:pt modelId="{9B9F9173-6766-4ADB-ADF0-160CF5768EEE}" type="sibTrans" cxnId="{44DAC412-A314-44C4-83CC-F9FF9793B64F}">
      <dgm:prSet/>
      <dgm:spPr/>
      <dgm:t>
        <a:bodyPr/>
        <a:lstStyle/>
        <a:p>
          <a:endParaRPr lang="en-US"/>
        </a:p>
      </dgm:t>
    </dgm:pt>
    <dgm:pt modelId="{22F08280-8654-48F2-9166-F4299EBBD316}">
      <dgm:prSet/>
      <dgm:spPr/>
      <dgm:t>
        <a:bodyPr/>
        <a:lstStyle/>
        <a:p>
          <a:r>
            <a:rPr lang="en-US" dirty="0"/>
            <a:t>Any Fibonacci number is found by adding the two number before it</a:t>
          </a:r>
        </a:p>
      </dgm:t>
    </dgm:pt>
    <dgm:pt modelId="{05594C32-34F0-4AE9-A702-1F048BAB775F}" type="parTrans" cxnId="{BCD761F0-C63A-4132-AD08-A46EDAB1037C}">
      <dgm:prSet/>
      <dgm:spPr/>
      <dgm:t>
        <a:bodyPr/>
        <a:lstStyle/>
        <a:p>
          <a:endParaRPr lang="en-US"/>
        </a:p>
      </dgm:t>
    </dgm:pt>
    <dgm:pt modelId="{8360235A-C7FD-4FD8-979C-328A1E2C97A8}" type="sibTrans" cxnId="{BCD761F0-C63A-4132-AD08-A46EDAB1037C}">
      <dgm:prSet/>
      <dgm:spPr/>
      <dgm:t>
        <a:bodyPr/>
        <a:lstStyle/>
        <a:p>
          <a:endParaRPr lang="en-US"/>
        </a:p>
      </dgm:t>
    </dgm:pt>
    <dgm:pt modelId="{073D34C2-A95B-4F9B-8AF5-06E9B82B1A21}" type="pres">
      <dgm:prSet presAssocID="{2104F5EB-C9C8-4CDA-93E8-63C555E17C72}" presName="linear" presStyleCnt="0">
        <dgm:presLayoutVars>
          <dgm:animLvl val="lvl"/>
          <dgm:resizeHandles val="exact"/>
        </dgm:presLayoutVars>
      </dgm:prSet>
      <dgm:spPr/>
    </dgm:pt>
    <dgm:pt modelId="{A0A855B0-8A40-4E80-8A76-77A3B1F541B6}" type="pres">
      <dgm:prSet presAssocID="{1EE4375C-5A1A-46DC-9253-4859515BB7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284529-FBB8-4806-879F-B5E91DACC64D}" type="pres">
      <dgm:prSet presAssocID="{1EE4375C-5A1A-46DC-9253-4859515BB76A}" presName="childText" presStyleLbl="revTx" presStyleIdx="0" presStyleCnt="1">
        <dgm:presLayoutVars>
          <dgm:bulletEnabled val="1"/>
        </dgm:presLayoutVars>
      </dgm:prSet>
      <dgm:spPr/>
    </dgm:pt>
    <dgm:pt modelId="{178857A3-DCF5-49A9-95C1-0E9DCF0466A1}" type="pres">
      <dgm:prSet presAssocID="{22F08280-8654-48F2-9166-F4299EBBD3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4EB60B-26B2-49B7-854D-001AAA1FEA1B}" type="presOf" srcId="{1EE4375C-5A1A-46DC-9253-4859515BB76A}" destId="{A0A855B0-8A40-4E80-8A76-77A3B1F541B6}" srcOrd="0" destOrd="0" presId="urn:microsoft.com/office/officeart/2005/8/layout/vList2"/>
    <dgm:cxn modelId="{44DAC412-A314-44C4-83CC-F9FF9793B64F}" srcId="{1EE4375C-5A1A-46DC-9253-4859515BB76A}" destId="{669AB8BF-F7DF-4B75-8162-D48C65FFA61C}" srcOrd="0" destOrd="0" parTransId="{5AF23D5D-BAE7-41EA-9078-3E2E52A971D6}" sibTransId="{9B9F9173-6766-4ADB-ADF0-160CF5768EEE}"/>
    <dgm:cxn modelId="{ADC7D05D-E94D-4F5F-A7CD-E9F32BD86F1C}" type="presOf" srcId="{2104F5EB-C9C8-4CDA-93E8-63C555E17C72}" destId="{073D34C2-A95B-4F9B-8AF5-06E9B82B1A21}" srcOrd="0" destOrd="0" presId="urn:microsoft.com/office/officeart/2005/8/layout/vList2"/>
    <dgm:cxn modelId="{64843344-6EBE-4F2E-9855-AEA58C31D75C}" type="presOf" srcId="{22F08280-8654-48F2-9166-F4299EBBD316}" destId="{178857A3-DCF5-49A9-95C1-0E9DCF0466A1}" srcOrd="0" destOrd="0" presId="urn:microsoft.com/office/officeart/2005/8/layout/vList2"/>
    <dgm:cxn modelId="{886D606E-C970-43A1-A456-663B4B813B8C}" srcId="{2104F5EB-C9C8-4CDA-93E8-63C555E17C72}" destId="{1EE4375C-5A1A-46DC-9253-4859515BB76A}" srcOrd="0" destOrd="0" parTransId="{647C13D1-2285-4BC8-8CA1-CE9D3511E404}" sibTransId="{4F04182E-DED3-4C70-BAC7-17384B18A809}"/>
    <dgm:cxn modelId="{34C014C9-1ABC-486A-BFD0-1734AB3D4856}" type="presOf" srcId="{669AB8BF-F7DF-4B75-8162-D48C65FFA61C}" destId="{F5284529-FBB8-4806-879F-B5E91DACC64D}" srcOrd="0" destOrd="0" presId="urn:microsoft.com/office/officeart/2005/8/layout/vList2"/>
    <dgm:cxn modelId="{BCD761F0-C63A-4132-AD08-A46EDAB1037C}" srcId="{2104F5EB-C9C8-4CDA-93E8-63C555E17C72}" destId="{22F08280-8654-48F2-9166-F4299EBBD316}" srcOrd="1" destOrd="0" parTransId="{05594C32-34F0-4AE9-A702-1F048BAB775F}" sibTransId="{8360235A-C7FD-4FD8-979C-328A1E2C97A8}"/>
    <dgm:cxn modelId="{8FB5244B-FC4E-42A4-B0D0-95558007DF62}" type="presParOf" srcId="{073D34C2-A95B-4F9B-8AF5-06E9B82B1A21}" destId="{A0A855B0-8A40-4E80-8A76-77A3B1F541B6}" srcOrd="0" destOrd="0" presId="urn:microsoft.com/office/officeart/2005/8/layout/vList2"/>
    <dgm:cxn modelId="{8AECFE05-9747-442F-8A9D-73B1F7B01E7A}" type="presParOf" srcId="{073D34C2-A95B-4F9B-8AF5-06E9B82B1A21}" destId="{F5284529-FBB8-4806-879F-B5E91DACC64D}" srcOrd="1" destOrd="0" presId="urn:microsoft.com/office/officeart/2005/8/layout/vList2"/>
    <dgm:cxn modelId="{6C9A4A3B-0F9B-45DE-9B5A-3C34075E5395}" type="presParOf" srcId="{073D34C2-A95B-4F9B-8AF5-06E9B82B1A21}" destId="{178857A3-DCF5-49A9-95C1-0E9DCF0466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5FE9E-2385-4198-A68A-B063E278CEC6}">
      <dsp:nvSpPr>
        <dsp:cNvPr id="0" name=""/>
        <dsp:cNvSpPr/>
      </dsp:nvSpPr>
      <dsp:spPr>
        <a:xfrm>
          <a:off x="0" y="59302"/>
          <a:ext cx="5906181" cy="1223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Define classes </a:t>
          </a:r>
        </a:p>
      </dsp:txBody>
      <dsp:txXfrm>
        <a:off x="59713" y="119015"/>
        <a:ext cx="5786755" cy="1103809"/>
      </dsp:txXfrm>
    </dsp:sp>
    <dsp:sp modelId="{C2EFB5F2-34D9-485A-935A-E112065554F9}">
      <dsp:nvSpPr>
        <dsp:cNvPr id="0" name=""/>
        <dsp:cNvSpPr/>
      </dsp:nvSpPr>
      <dsp:spPr>
        <a:xfrm>
          <a:off x="0" y="1282537"/>
          <a:ext cx="5906181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(like we defined functions)</a:t>
          </a:r>
        </a:p>
      </dsp:txBody>
      <dsp:txXfrm>
        <a:off x="0" y="1282537"/>
        <a:ext cx="5906181" cy="1266840"/>
      </dsp:txXfrm>
    </dsp:sp>
    <dsp:sp modelId="{9CD36893-12D8-4289-8D90-A8E14A0D3D28}">
      <dsp:nvSpPr>
        <dsp:cNvPr id="0" name=""/>
        <dsp:cNvSpPr/>
      </dsp:nvSpPr>
      <dsp:spPr>
        <a:xfrm>
          <a:off x="0" y="2549377"/>
          <a:ext cx="5906181" cy="1223235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Classes have</a:t>
          </a:r>
        </a:p>
      </dsp:txBody>
      <dsp:txXfrm>
        <a:off x="59713" y="2609090"/>
        <a:ext cx="5786755" cy="1103809"/>
      </dsp:txXfrm>
    </dsp:sp>
    <dsp:sp modelId="{ED098B1E-5CF9-4700-A0AF-1F81A5639F56}">
      <dsp:nvSpPr>
        <dsp:cNvPr id="0" name=""/>
        <dsp:cNvSpPr/>
      </dsp:nvSpPr>
      <dsp:spPr>
        <a:xfrm>
          <a:off x="0" y="3772612"/>
          <a:ext cx="5906181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Variables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Functions (Methods)</a:t>
          </a:r>
        </a:p>
      </dsp:txBody>
      <dsp:txXfrm>
        <a:off x="0" y="3772612"/>
        <a:ext cx="5906181" cy="139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CEB87-6FFB-473F-B8F9-5BD972EE8BB3}">
      <dsp:nvSpPr>
        <dsp:cNvPr id="0" name=""/>
        <dsp:cNvSpPr/>
      </dsp:nvSpPr>
      <dsp:spPr>
        <a:xfrm>
          <a:off x="0" y="23718"/>
          <a:ext cx="5906181" cy="1829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Classes are a definition</a:t>
          </a:r>
        </a:p>
      </dsp:txBody>
      <dsp:txXfrm>
        <a:off x="89327" y="113045"/>
        <a:ext cx="5727527" cy="1651226"/>
      </dsp:txXfrm>
    </dsp:sp>
    <dsp:sp modelId="{63A962DE-0161-4442-B841-E89965E44BAF}">
      <dsp:nvSpPr>
        <dsp:cNvPr id="0" name=""/>
        <dsp:cNvSpPr/>
      </dsp:nvSpPr>
      <dsp:spPr>
        <a:xfrm>
          <a:off x="0" y="1853599"/>
          <a:ext cx="5906181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blueprint</a:t>
          </a:r>
        </a:p>
      </dsp:txBody>
      <dsp:txXfrm>
        <a:off x="0" y="1853599"/>
        <a:ext cx="5906181" cy="761760"/>
      </dsp:txXfrm>
    </dsp:sp>
    <dsp:sp modelId="{172929DA-B0E9-4DDD-8D3D-6AEDD7C4BFC7}">
      <dsp:nvSpPr>
        <dsp:cNvPr id="0" name=""/>
        <dsp:cNvSpPr/>
      </dsp:nvSpPr>
      <dsp:spPr>
        <a:xfrm>
          <a:off x="0" y="2615359"/>
          <a:ext cx="5906181" cy="182988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Objects are an instance</a:t>
          </a:r>
        </a:p>
      </dsp:txBody>
      <dsp:txXfrm>
        <a:off x="89327" y="2704686"/>
        <a:ext cx="5727527" cy="1651226"/>
      </dsp:txXfrm>
    </dsp:sp>
    <dsp:sp modelId="{A7396E37-5D3A-4ACD-B76B-948B9A91690D}">
      <dsp:nvSpPr>
        <dsp:cNvPr id="0" name=""/>
        <dsp:cNvSpPr/>
      </dsp:nvSpPr>
      <dsp:spPr>
        <a:xfrm>
          <a:off x="0" y="4445239"/>
          <a:ext cx="5906181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Building(s)</a:t>
          </a:r>
        </a:p>
      </dsp:txBody>
      <dsp:txXfrm>
        <a:off x="0" y="4445239"/>
        <a:ext cx="5906181" cy="76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855B0-8A40-4E80-8A76-77A3B1F541B6}">
      <dsp:nvSpPr>
        <dsp:cNvPr id="0" name=""/>
        <dsp:cNvSpPr/>
      </dsp:nvSpPr>
      <dsp:spPr>
        <a:xfrm>
          <a:off x="0" y="377329"/>
          <a:ext cx="7533861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Fibonacci is a sequence of numbers</a:t>
          </a:r>
        </a:p>
      </dsp:txBody>
      <dsp:txXfrm>
        <a:off x="64083" y="441412"/>
        <a:ext cx="7405695" cy="1184574"/>
      </dsp:txXfrm>
    </dsp:sp>
    <dsp:sp modelId="{F5284529-FBB8-4806-879F-B5E91DACC64D}">
      <dsp:nvSpPr>
        <dsp:cNvPr id="0" name=""/>
        <dsp:cNvSpPr/>
      </dsp:nvSpPr>
      <dsp:spPr>
        <a:xfrm>
          <a:off x="0" y="1690069"/>
          <a:ext cx="7533861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20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fib(n) = fib(n-1) + fib(n-2)</a:t>
          </a:r>
        </a:p>
      </dsp:txBody>
      <dsp:txXfrm>
        <a:off x="0" y="1690069"/>
        <a:ext cx="7533861" cy="546480"/>
      </dsp:txXfrm>
    </dsp:sp>
    <dsp:sp modelId="{178857A3-DCF5-49A9-95C1-0E9DCF0466A1}">
      <dsp:nvSpPr>
        <dsp:cNvPr id="0" name=""/>
        <dsp:cNvSpPr/>
      </dsp:nvSpPr>
      <dsp:spPr>
        <a:xfrm>
          <a:off x="0" y="2236549"/>
          <a:ext cx="7533861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Any Fibonacci number is found by adding the two number before it</a:t>
          </a:r>
        </a:p>
      </dsp:txBody>
      <dsp:txXfrm>
        <a:off x="64083" y="2300632"/>
        <a:ext cx="7405695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8F42-4F24-45BD-8BC7-C1A6F16B5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74DF8-BF37-41E2-AEA8-450B173ED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1CEB-1448-4FEF-A483-2B38818B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Classes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2C9860C-B7F8-4614-9AD4-9F2A7E806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1495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417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BB1CD-2C87-4BDD-8975-6668812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361F26-C373-49EC-891D-D3F541FB2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92578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06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37CEB-97E3-4644-AE02-D4F2492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Simple Dog Class Example</a:t>
            </a:r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57DC25-6417-4D44-82C4-A0B1DA2D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0" y="1050638"/>
            <a:ext cx="7681665" cy="47567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B45A32-B78E-4260-8ED2-3BC47C57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480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3862-0A06-4BBC-BB8A-362B872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Dog Class with Methods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5964B8-D351-4585-A076-981DEA04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0" y="1220521"/>
            <a:ext cx="7681665" cy="44169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78D5D3-C57B-4977-B151-7E1500F1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57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EA3B-F089-4680-A4ED-21EE79A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Classes and Dictionaries and Fibonacci</a:t>
            </a:r>
          </a:p>
        </p:txBody>
      </p:sp>
      <p:pic>
        <p:nvPicPr>
          <p:cNvPr id="1026" name="Picture 2" descr="Image result for surprised pikachu">
            <a:extLst>
              <a:ext uri="{FF2B5EF4-FFF2-40B4-BE49-F238E27FC236}">
                <a16:creationId xmlns:a16="http://schemas.microsoft.com/office/drawing/2014/main" id="{249469BC-BC26-4A54-9CEF-90595B41F1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139" y="2103438"/>
            <a:ext cx="4519722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6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097C-E85F-4461-BBF2-037284E0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Fibonacci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062E2F-372A-42C7-8EB5-CF9E28F85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414893"/>
              </p:ext>
            </p:extLst>
          </p:nvPr>
        </p:nvGraphicFramePr>
        <p:xfrm>
          <a:off x="1066800" y="2103120"/>
          <a:ext cx="7533861" cy="392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6D33C8-A3DD-4D8D-A6CB-161953568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5510" y="2103120"/>
            <a:ext cx="2371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1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38910-BD58-4475-AE66-0800806D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Fibonacci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73A3071-364F-496A-AD3C-FC1DF3F1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90" y="722376"/>
            <a:ext cx="6117864" cy="54132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2022B2-AAD3-445F-9F0C-12597565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/>
              <a:t>Class that maps each Fibonacci number to its ordinal position </a:t>
            </a:r>
          </a:p>
          <a:p>
            <a:r>
              <a:rPr lang="en-US" sz="1400" dirty="0"/>
              <a:t>Takes in an endpoint of how many Fibonacci numbers to store</a:t>
            </a:r>
          </a:p>
          <a:p>
            <a:r>
              <a:rPr lang="en-US" sz="1400" dirty="0"/>
              <a:t>Has a method to print any Fibonacci number using its ordinal position (which is also its key)</a:t>
            </a:r>
          </a:p>
        </p:txBody>
      </p:sp>
    </p:spTree>
    <p:extLst>
      <p:ext uri="{BB962C8B-B14F-4D97-AF65-F5344CB8AC3E}">
        <p14:creationId xmlns:p14="http://schemas.microsoft.com/office/powerpoint/2010/main" val="78073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Savon</vt:lpstr>
      <vt:lpstr>Classes and Objects</vt:lpstr>
      <vt:lpstr>Classes</vt:lpstr>
      <vt:lpstr>Objects</vt:lpstr>
      <vt:lpstr>Simple Dog Class Example</vt:lpstr>
      <vt:lpstr>Dog Class with Methods Example</vt:lpstr>
      <vt:lpstr>Classes and Dictionaries and Fibonacci</vt:lpstr>
      <vt:lpstr>Fibonacci</vt:lpstr>
      <vt:lpstr>Fibonacci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Rachael Sera</dc:creator>
  <cp:lastModifiedBy>Rachael Sera</cp:lastModifiedBy>
  <cp:revision>3</cp:revision>
  <dcterms:created xsi:type="dcterms:W3CDTF">2019-04-27T04:55:41Z</dcterms:created>
  <dcterms:modified xsi:type="dcterms:W3CDTF">2019-04-27T05:32:54Z</dcterms:modified>
</cp:coreProperties>
</file>