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8" r:id="rId3"/>
    <p:sldId id="260" r:id="rId4"/>
    <p:sldId id="261" r:id="rId5"/>
    <p:sldId id="262" r:id="rId6"/>
    <p:sldId id="265" r:id="rId7"/>
    <p:sldId id="266" r:id="rId8"/>
    <p:sldId id="267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4AB033-AA40-4950-AA6F-27FCAC3C6D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0D5473-F614-41E6-9316-3595D11782E7}">
      <dgm:prSet phldrT="[Text]"/>
      <dgm:spPr/>
      <dgm:t>
        <a:bodyPr/>
        <a:lstStyle/>
        <a:p>
          <a:r>
            <a:rPr lang="en-US" dirty="0"/>
            <a:t>Utilize a </a:t>
          </a:r>
          <a:r>
            <a:rPr lang="en-US" i="1" dirty="0"/>
            <a:t>word</a:t>
          </a:r>
          <a:r>
            <a:rPr lang="en-US" dirty="0"/>
            <a:t> to look up its </a:t>
          </a:r>
          <a:r>
            <a:rPr lang="en-US" i="1" dirty="0"/>
            <a:t>definition</a:t>
          </a:r>
        </a:p>
      </dgm:t>
    </dgm:pt>
    <dgm:pt modelId="{6E479733-80AD-4BEA-9838-19A769C0F2AE}" type="parTrans" cxnId="{C70927FC-785F-4670-88B2-F7D8F82B1D13}">
      <dgm:prSet/>
      <dgm:spPr/>
      <dgm:t>
        <a:bodyPr/>
        <a:lstStyle/>
        <a:p>
          <a:endParaRPr lang="en-US"/>
        </a:p>
      </dgm:t>
    </dgm:pt>
    <dgm:pt modelId="{D04A1F1F-DDA1-49E2-B74C-BEC5415F7FC1}" type="sibTrans" cxnId="{C70927FC-785F-4670-88B2-F7D8F82B1D13}">
      <dgm:prSet/>
      <dgm:spPr/>
      <dgm:t>
        <a:bodyPr/>
        <a:lstStyle/>
        <a:p>
          <a:endParaRPr lang="en-US"/>
        </a:p>
      </dgm:t>
    </dgm:pt>
    <dgm:pt modelId="{4AC5BB86-169F-474C-9B02-04091A385197}" type="pres">
      <dgm:prSet presAssocID="{EA4AB033-AA40-4950-AA6F-27FCAC3C6D6F}" presName="diagram" presStyleCnt="0">
        <dgm:presLayoutVars>
          <dgm:dir/>
          <dgm:resizeHandles val="exact"/>
        </dgm:presLayoutVars>
      </dgm:prSet>
      <dgm:spPr/>
    </dgm:pt>
    <dgm:pt modelId="{7B98BF85-23D9-4EC1-B25A-B0097EAB75FD}" type="pres">
      <dgm:prSet presAssocID="{320D5473-F614-41E6-9316-3595D11782E7}" presName="node" presStyleLbl="node1" presStyleIdx="0" presStyleCnt="1">
        <dgm:presLayoutVars>
          <dgm:bulletEnabled val="1"/>
        </dgm:presLayoutVars>
      </dgm:prSet>
      <dgm:spPr/>
    </dgm:pt>
  </dgm:ptLst>
  <dgm:cxnLst>
    <dgm:cxn modelId="{B9D3BA24-7120-4385-B1C6-2709C934BD7F}" type="presOf" srcId="{EA4AB033-AA40-4950-AA6F-27FCAC3C6D6F}" destId="{4AC5BB86-169F-474C-9B02-04091A385197}" srcOrd="0" destOrd="0" presId="urn:microsoft.com/office/officeart/2005/8/layout/default"/>
    <dgm:cxn modelId="{D0AC7A83-1D28-4963-8D69-99CCA6BFB566}" type="presOf" srcId="{320D5473-F614-41E6-9316-3595D11782E7}" destId="{7B98BF85-23D9-4EC1-B25A-B0097EAB75FD}" srcOrd="0" destOrd="0" presId="urn:microsoft.com/office/officeart/2005/8/layout/default"/>
    <dgm:cxn modelId="{C70927FC-785F-4670-88B2-F7D8F82B1D13}" srcId="{EA4AB033-AA40-4950-AA6F-27FCAC3C6D6F}" destId="{320D5473-F614-41E6-9316-3595D11782E7}" srcOrd="0" destOrd="0" parTransId="{6E479733-80AD-4BEA-9838-19A769C0F2AE}" sibTransId="{D04A1F1F-DDA1-49E2-B74C-BEC5415F7FC1}"/>
    <dgm:cxn modelId="{664D9FE3-25DD-4D8B-92C9-43A82A12C4FF}" type="presParOf" srcId="{4AC5BB86-169F-474C-9B02-04091A385197}" destId="{7B98BF85-23D9-4EC1-B25A-B0097EAB75F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4AB033-AA40-4950-AA6F-27FCAC3C6D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0D5473-F614-41E6-9316-3595D11782E7}">
      <dgm:prSet phldrT="[Text]"/>
      <dgm:spPr/>
      <dgm:t>
        <a:bodyPr/>
        <a:lstStyle/>
        <a:p>
          <a:r>
            <a:rPr lang="en-US" dirty="0"/>
            <a:t>Utilize a </a:t>
          </a:r>
          <a:r>
            <a:rPr lang="en-US" i="1" dirty="0"/>
            <a:t>key</a:t>
          </a:r>
          <a:r>
            <a:rPr lang="en-US" dirty="0"/>
            <a:t> to look up its </a:t>
          </a:r>
          <a:r>
            <a:rPr lang="en-US" i="1" dirty="0"/>
            <a:t>value</a:t>
          </a:r>
        </a:p>
      </dgm:t>
    </dgm:pt>
    <dgm:pt modelId="{6E479733-80AD-4BEA-9838-19A769C0F2AE}" type="parTrans" cxnId="{C70927FC-785F-4670-88B2-F7D8F82B1D13}">
      <dgm:prSet/>
      <dgm:spPr/>
      <dgm:t>
        <a:bodyPr/>
        <a:lstStyle/>
        <a:p>
          <a:endParaRPr lang="en-US"/>
        </a:p>
      </dgm:t>
    </dgm:pt>
    <dgm:pt modelId="{D04A1F1F-DDA1-49E2-B74C-BEC5415F7FC1}" type="sibTrans" cxnId="{C70927FC-785F-4670-88B2-F7D8F82B1D13}">
      <dgm:prSet/>
      <dgm:spPr/>
      <dgm:t>
        <a:bodyPr/>
        <a:lstStyle/>
        <a:p>
          <a:endParaRPr lang="en-US"/>
        </a:p>
      </dgm:t>
    </dgm:pt>
    <dgm:pt modelId="{4AC5BB86-169F-474C-9B02-04091A385197}" type="pres">
      <dgm:prSet presAssocID="{EA4AB033-AA40-4950-AA6F-27FCAC3C6D6F}" presName="diagram" presStyleCnt="0">
        <dgm:presLayoutVars>
          <dgm:dir/>
          <dgm:resizeHandles val="exact"/>
        </dgm:presLayoutVars>
      </dgm:prSet>
      <dgm:spPr/>
    </dgm:pt>
    <dgm:pt modelId="{7B98BF85-23D9-4EC1-B25A-B0097EAB75FD}" type="pres">
      <dgm:prSet presAssocID="{320D5473-F614-41E6-9316-3595D11782E7}" presName="node" presStyleLbl="node1" presStyleIdx="0" presStyleCnt="1">
        <dgm:presLayoutVars>
          <dgm:bulletEnabled val="1"/>
        </dgm:presLayoutVars>
      </dgm:prSet>
      <dgm:spPr/>
    </dgm:pt>
  </dgm:ptLst>
  <dgm:cxnLst>
    <dgm:cxn modelId="{B9D3BA24-7120-4385-B1C6-2709C934BD7F}" type="presOf" srcId="{EA4AB033-AA40-4950-AA6F-27FCAC3C6D6F}" destId="{4AC5BB86-169F-474C-9B02-04091A385197}" srcOrd="0" destOrd="0" presId="urn:microsoft.com/office/officeart/2005/8/layout/default"/>
    <dgm:cxn modelId="{D0AC7A83-1D28-4963-8D69-99CCA6BFB566}" type="presOf" srcId="{320D5473-F614-41E6-9316-3595D11782E7}" destId="{7B98BF85-23D9-4EC1-B25A-B0097EAB75FD}" srcOrd="0" destOrd="0" presId="urn:microsoft.com/office/officeart/2005/8/layout/default"/>
    <dgm:cxn modelId="{C70927FC-785F-4670-88B2-F7D8F82B1D13}" srcId="{EA4AB033-AA40-4950-AA6F-27FCAC3C6D6F}" destId="{320D5473-F614-41E6-9316-3595D11782E7}" srcOrd="0" destOrd="0" parTransId="{6E479733-80AD-4BEA-9838-19A769C0F2AE}" sibTransId="{D04A1F1F-DDA1-49E2-B74C-BEC5415F7FC1}"/>
    <dgm:cxn modelId="{664D9FE3-25DD-4D8B-92C9-43A82A12C4FF}" type="presParOf" srcId="{4AC5BB86-169F-474C-9B02-04091A385197}" destId="{7B98BF85-23D9-4EC1-B25A-B0097EAB75F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4AB033-AA40-4950-AA6F-27FCAC3C6D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0D5473-F614-41E6-9316-3595D11782E7}">
      <dgm:prSet phldrT="[Text]"/>
      <dgm:spPr/>
      <dgm:t>
        <a:bodyPr/>
        <a:lstStyle/>
        <a:p>
          <a:r>
            <a:rPr lang="en-US" dirty="0"/>
            <a:t>Like a list but uses the </a:t>
          </a:r>
          <a:r>
            <a:rPr lang="en-US" i="1" dirty="0"/>
            <a:t>key</a:t>
          </a:r>
          <a:r>
            <a:rPr lang="en-US" dirty="0"/>
            <a:t> to index instead of [0, n-1]</a:t>
          </a:r>
          <a:endParaRPr lang="en-US" i="1" dirty="0"/>
        </a:p>
      </dgm:t>
    </dgm:pt>
    <dgm:pt modelId="{6E479733-80AD-4BEA-9838-19A769C0F2AE}" type="parTrans" cxnId="{C70927FC-785F-4670-88B2-F7D8F82B1D13}">
      <dgm:prSet/>
      <dgm:spPr/>
      <dgm:t>
        <a:bodyPr/>
        <a:lstStyle/>
        <a:p>
          <a:endParaRPr lang="en-US"/>
        </a:p>
      </dgm:t>
    </dgm:pt>
    <dgm:pt modelId="{D04A1F1F-DDA1-49E2-B74C-BEC5415F7FC1}" type="sibTrans" cxnId="{C70927FC-785F-4670-88B2-F7D8F82B1D13}">
      <dgm:prSet/>
      <dgm:spPr/>
      <dgm:t>
        <a:bodyPr/>
        <a:lstStyle/>
        <a:p>
          <a:endParaRPr lang="en-US"/>
        </a:p>
      </dgm:t>
    </dgm:pt>
    <dgm:pt modelId="{4AC5BB86-169F-474C-9B02-04091A385197}" type="pres">
      <dgm:prSet presAssocID="{EA4AB033-AA40-4950-AA6F-27FCAC3C6D6F}" presName="diagram" presStyleCnt="0">
        <dgm:presLayoutVars>
          <dgm:dir/>
          <dgm:resizeHandles val="exact"/>
        </dgm:presLayoutVars>
      </dgm:prSet>
      <dgm:spPr/>
    </dgm:pt>
    <dgm:pt modelId="{7B98BF85-23D9-4EC1-B25A-B0097EAB75FD}" type="pres">
      <dgm:prSet presAssocID="{320D5473-F614-41E6-9316-3595D11782E7}" presName="node" presStyleLbl="node1" presStyleIdx="0" presStyleCnt="1">
        <dgm:presLayoutVars>
          <dgm:bulletEnabled val="1"/>
        </dgm:presLayoutVars>
      </dgm:prSet>
      <dgm:spPr/>
    </dgm:pt>
  </dgm:ptLst>
  <dgm:cxnLst>
    <dgm:cxn modelId="{B9D3BA24-7120-4385-B1C6-2709C934BD7F}" type="presOf" srcId="{EA4AB033-AA40-4950-AA6F-27FCAC3C6D6F}" destId="{4AC5BB86-169F-474C-9B02-04091A385197}" srcOrd="0" destOrd="0" presId="urn:microsoft.com/office/officeart/2005/8/layout/default"/>
    <dgm:cxn modelId="{D0AC7A83-1D28-4963-8D69-99CCA6BFB566}" type="presOf" srcId="{320D5473-F614-41E6-9316-3595D11782E7}" destId="{7B98BF85-23D9-4EC1-B25A-B0097EAB75FD}" srcOrd="0" destOrd="0" presId="urn:microsoft.com/office/officeart/2005/8/layout/default"/>
    <dgm:cxn modelId="{C70927FC-785F-4670-88B2-F7D8F82B1D13}" srcId="{EA4AB033-AA40-4950-AA6F-27FCAC3C6D6F}" destId="{320D5473-F614-41E6-9316-3595D11782E7}" srcOrd="0" destOrd="0" parTransId="{6E479733-80AD-4BEA-9838-19A769C0F2AE}" sibTransId="{D04A1F1F-DDA1-49E2-B74C-BEC5415F7FC1}"/>
    <dgm:cxn modelId="{664D9FE3-25DD-4D8B-92C9-43A82A12C4FF}" type="presParOf" srcId="{4AC5BB86-169F-474C-9B02-04091A385197}" destId="{7B98BF85-23D9-4EC1-B25A-B0097EAB75F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6E3182-70E2-4458-9A99-56F6D7663F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55C9D3-0757-4ADD-A63F-12AE1C47CEF2}">
      <dgm:prSet/>
      <dgm:spPr/>
      <dgm:t>
        <a:bodyPr/>
        <a:lstStyle/>
        <a:p>
          <a:r>
            <a:rPr lang="en-US" dirty="0"/>
            <a:t>Initialize with values</a:t>
          </a:r>
        </a:p>
      </dgm:t>
    </dgm:pt>
    <dgm:pt modelId="{07F82A6F-832C-4972-B7B1-BAC2E6598866}" type="parTrans" cxnId="{FA50DD2C-AE7A-4164-8922-E3D0B3E54746}">
      <dgm:prSet/>
      <dgm:spPr/>
      <dgm:t>
        <a:bodyPr/>
        <a:lstStyle/>
        <a:p>
          <a:endParaRPr lang="en-US"/>
        </a:p>
      </dgm:t>
    </dgm:pt>
    <dgm:pt modelId="{76344C43-2C94-48D5-9553-4D4A002256C2}" type="sibTrans" cxnId="{FA50DD2C-AE7A-4164-8922-E3D0B3E54746}">
      <dgm:prSet/>
      <dgm:spPr/>
      <dgm:t>
        <a:bodyPr/>
        <a:lstStyle/>
        <a:p>
          <a:endParaRPr lang="en-US"/>
        </a:p>
      </dgm:t>
    </dgm:pt>
    <dgm:pt modelId="{F325CD6C-0A7E-4C21-9D65-F7FF6041AEF8}">
      <dgm:prSet/>
      <dgm:spPr/>
      <dgm:t>
        <a:bodyPr/>
        <a:lstStyle/>
        <a:p>
          <a:r>
            <a:rPr lang="en-US" dirty="0"/>
            <a:t>Initialize empty dictionary</a:t>
          </a:r>
        </a:p>
      </dgm:t>
    </dgm:pt>
    <dgm:pt modelId="{648075DD-1420-4501-AA22-4CE6C52229F1}" type="parTrans" cxnId="{F0C6BA9D-9B66-41D0-93FC-1D5442293A3B}">
      <dgm:prSet/>
      <dgm:spPr/>
      <dgm:t>
        <a:bodyPr/>
        <a:lstStyle/>
        <a:p>
          <a:endParaRPr lang="en-US"/>
        </a:p>
      </dgm:t>
    </dgm:pt>
    <dgm:pt modelId="{7FD717B4-3C91-4691-913B-FABD3725C695}" type="sibTrans" cxnId="{F0C6BA9D-9B66-41D0-93FC-1D5442293A3B}">
      <dgm:prSet/>
      <dgm:spPr/>
      <dgm:t>
        <a:bodyPr/>
        <a:lstStyle/>
        <a:p>
          <a:endParaRPr lang="en-US"/>
        </a:p>
      </dgm:t>
    </dgm:pt>
    <dgm:pt modelId="{1F42E496-6058-427D-84D8-D689AFBC3040}">
      <dgm:prSet/>
      <dgm:spPr/>
      <dgm:t>
        <a:bodyPr/>
        <a:lstStyle/>
        <a:p>
          <a:endParaRPr lang="en-US" dirty="0"/>
        </a:p>
      </dgm:t>
    </dgm:pt>
    <dgm:pt modelId="{8A074394-FD1C-420C-949C-FEE7D33E2D36}" type="parTrans" cxnId="{39B051FB-7BF1-4E05-9394-44BEDCE9F6CC}">
      <dgm:prSet/>
      <dgm:spPr/>
      <dgm:t>
        <a:bodyPr/>
        <a:lstStyle/>
        <a:p>
          <a:endParaRPr lang="en-US"/>
        </a:p>
      </dgm:t>
    </dgm:pt>
    <dgm:pt modelId="{C8E76EEA-4A81-4B51-814F-7DBF3884307B}" type="sibTrans" cxnId="{39B051FB-7BF1-4E05-9394-44BEDCE9F6CC}">
      <dgm:prSet/>
      <dgm:spPr/>
      <dgm:t>
        <a:bodyPr/>
        <a:lstStyle/>
        <a:p>
          <a:endParaRPr lang="en-US"/>
        </a:p>
      </dgm:t>
    </dgm:pt>
    <dgm:pt modelId="{C2F3C509-A71C-48B5-9DAB-CDF801F06009}">
      <dgm:prSet/>
      <dgm:spPr/>
      <dgm:t>
        <a:bodyPr/>
        <a:lstStyle/>
        <a:p>
          <a:endParaRPr lang="en-US" dirty="0"/>
        </a:p>
      </dgm:t>
    </dgm:pt>
    <dgm:pt modelId="{1B106538-470B-4A8F-ABFD-003042D5961E}" type="parTrans" cxnId="{A73A89CA-ADF9-4790-BFD9-2DB606B8A65C}">
      <dgm:prSet/>
      <dgm:spPr/>
      <dgm:t>
        <a:bodyPr/>
        <a:lstStyle/>
        <a:p>
          <a:endParaRPr lang="en-US"/>
        </a:p>
      </dgm:t>
    </dgm:pt>
    <dgm:pt modelId="{84512844-80D6-40DD-8929-E5127C7C311B}" type="sibTrans" cxnId="{A73A89CA-ADF9-4790-BFD9-2DB606B8A65C}">
      <dgm:prSet/>
      <dgm:spPr/>
      <dgm:t>
        <a:bodyPr/>
        <a:lstStyle/>
        <a:p>
          <a:endParaRPr lang="en-US"/>
        </a:p>
      </dgm:t>
    </dgm:pt>
    <dgm:pt modelId="{D6A1E5F4-A6B3-49DB-9CFF-ACB32B85FA55}" type="pres">
      <dgm:prSet presAssocID="{276E3182-70E2-4458-9A99-56F6D7663F34}" presName="linear" presStyleCnt="0">
        <dgm:presLayoutVars>
          <dgm:animLvl val="lvl"/>
          <dgm:resizeHandles val="exact"/>
        </dgm:presLayoutVars>
      </dgm:prSet>
      <dgm:spPr/>
    </dgm:pt>
    <dgm:pt modelId="{9FA88481-10FB-4E83-A6C7-13A041446A6C}" type="pres">
      <dgm:prSet presAssocID="{F325CD6C-0A7E-4C21-9D65-F7FF6041AEF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E9FCDB1-379F-4CA7-B589-70CFEE134AE3}" type="pres">
      <dgm:prSet presAssocID="{F325CD6C-0A7E-4C21-9D65-F7FF6041AEF8}" presName="childText" presStyleLbl="revTx" presStyleIdx="0" presStyleCnt="2">
        <dgm:presLayoutVars>
          <dgm:bulletEnabled val="1"/>
        </dgm:presLayoutVars>
      </dgm:prSet>
      <dgm:spPr/>
    </dgm:pt>
    <dgm:pt modelId="{43524767-CA0E-4ED7-9E25-2B1807AAB712}" type="pres">
      <dgm:prSet presAssocID="{E155C9D3-0757-4ADD-A63F-12AE1C47CEF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5FE926F-4297-4EBC-A48F-377D377B749F}" type="pres">
      <dgm:prSet presAssocID="{E155C9D3-0757-4ADD-A63F-12AE1C47CEF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9C7600D-2BEB-4A73-8151-CAF08A8912B1}" type="presOf" srcId="{1F42E496-6058-427D-84D8-D689AFBC3040}" destId="{9E9FCDB1-379F-4CA7-B589-70CFEE134AE3}" srcOrd="0" destOrd="0" presId="urn:microsoft.com/office/officeart/2005/8/layout/vList2"/>
    <dgm:cxn modelId="{FA50DD2C-AE7A-4164-8922-E3D0B3E54746}" srcId="{276E3182-70E2-4458-9A99-56F6D7663F34}" destId="{E155C9D3-0757-4ADD-A63F-12AE1C47CEF2}" srcOrd="1" destOrd="0" parTransId="{07F82A6F-832C-4972-B7B1-BAC2E6598866}" sibTransId="{76344C43-2C94-48D5-9553-4D4A002256C2}"/>
    <dgm:cxn modelId="{0E606B4F-499C-4623-8077-87F636520A3F}" type="presOf" srcId="{C2F3C509-A71C-48B5-9DAB-CDF801F06009}" destId="{C5FE926F-4297-4EBC-A48F-377D377B749F}" srcOrd="0" destOrd="0" presId="urn:microsoft.com/office/officeart/2005/8/layout/vList2"/>
    <dgm:cxn modelId="{F0C6BA9D-9B66-41D0-93FC-1D5442293A3B}" srcId="{276E3182-70E2-4458-9A99-56F6D7663F34}" destId="{F325CD6C-0A7E-4C21-9D65-F7FF6041AEF8}" srcOrd="0" destOrd="0" parTransId="{648075DD-1420-4501-AA22-4CE6C52229F1}" sibTransId="{7FD717B4-3C91-4691-913B-FABD3725C695}"/>
    <dgm:cxn modelId="{CB98AFA0-B2B1-4EC0-B4A7-71364A973881}" type="presOf" srcId="{E155C9D3-0757-4ADD-A63F-12AE1C47CEF2}" destId="{43524767-CA0E-4ED7-9E25-2B1807AAB712}" srcOrd="0" destOrd="0" presId="urn:microsoft.com/office/officeart/2005/8/layout/vList2"/>
    <dgm:cxn modelId="{A73A89CA-ADF9-4790-BFD9-2DB606B8A65C}" srcId="{E155C9D3-0757-4ADD-A63F-12AE1C47CEF2}" destId="{C2F3C509-A71C-48B5-9DAB-CDF801F06009}" srcOrd="0" destOrd="0" parTransId="{1B106538-470B-4A8F-ABFD-003042D5961E}" sibTransId="{84512844-80D6-40DD-8929-E5127C7C311B}"/>
    <dgm:cxn modelId="{8D0BECEA-4569-44D0-9DA3-BC17E25101E1}" type="presOf" srcId="{F325CD6C-0A7E-4C21-9D65-F7FF6041AEF8}" destId="{9FA88481-10FB-4E83-A6C7-13A041446A6C}" srcOrd="0" destOrd="0" presId="urn:microsoft.com/office/officeart/2005/8/layout/vList2"/>
    <dgm:cxn modelId="{2ADF19EB-B4C0-4DC0-AF93-7E5DA6211789}" type="presOf" srcId="{276E3182-70E2-4458-9A99-56F6D7663F34}" destId="{D6A1E5F4-A6B3-49DB-9CFF-ACB32B85FA55}" srcOrd="0" destOrd="0" presId="urn:microsoft.com/office/officeart/2005/8/layout/vList2"/>
    <dgm:cxn modelId="{39B051FB-7BF1-4E05-9394-44BEDCE9F6CC}" srcId="{F325CD6C-0A7E-4C21-9D65-F7FF6041AEF8}" destId="{1F42E496-6058-427D-84D8-D689AFBC3040}" srcOrd="0" destOrd="0" parTransId="{8A074394-FD1C-420C-949C-FEE7D33E2D36}" sibTransId="{C8E76EEA-4A81-4B51-814F-7DBF3884307B}"/>
    <dgm:cxn modelId="{14E5EB9E-8DB2-4C1A-ABE6-2AC4DEF322D1}" type="presParOf" srcId="{D6A1E5F4-A6B3-49DB-9CFF-ACB32B85FA55}" destId="{9FA88481-10FB-4E83-A6C7-13A041446A6C}" srcOrd="0" destOrd="0" presId="urn:microsoft.com/office/officeart/2005/8/layout/vList2"/>
    <dgm:cxn modelId="{449C23D1-E07D-43D8-B5DC-EAFED3E0B6A0}" type="presParOf" srcId="{D6A1E5F4-A6B3-49DB-9CFF-ACB32B85FA55}" destId="{9E9FCDB1-379F-4CA7-B589-70CFEE134AE3}" srcOrd="1" destOrd="0" presId="urn:microsoft.com/office/officeart/2005/8/layout/vList2"/>
    <dgm:cxn modelId="{2C802F3D-EC35-4B9E-818D-05CDF1D4F9B0}" type="presParOf" srcId="{D6A1E5F4-A6B3-49DB-9CFF-ACB32B85FA55}" destId="{43524767-CA0E-4ED7-9E25-2B1807AAB712}" srcOrd="2" destOrd="0" presId="urn:microsoft.com/office/officeart/2005/8/layout/vList2"/>
    <dgm:cxn modelId="{DF2AE4F6-EBEA-4B71-9C8E-75FCD65CF249}" type="presParOf" srcId="{D6A1E5F4-A6B3-49DB-9CFF-ACB32B85FA55}" destId="{C5FE926F-4297-4EBC-A48F-377D377B749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6E3182-70E2-4458-9A99-56F6D7663F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55C9D3-0757-4ADD-A63F-12AE1C47CEF2}">
      <dgm:prSet/>
      <dgm:spPr/>
      <dgm:t>
        <a:bodyPr/>
        <a:lstStyle/>
        <a:p>
          <a:r>
            <a:rPr lang="en-US" dirty="0"/>
            <a:t>Accessing entries</a:t>
          </a:r>
        </a:p>
      </dgm:t>
    </dgm:pt>
    <dgm:pt modelId="{07F82A6F-832C-4972-B7B1-BAC2E6598866}" type="parTrans" cxnId="{FA50DD2C-AE7A-4164-8922-E3D0B3E54746}">
      <dgm:prSet/>
      <dgm:spPr/>
      <dgm:t>
        <a:bodyPr/>
        <a:lstStyle/>
        <a:p>
          <a:endParaRPr lang="en-US"/>
        </a:p>
      </dgm:t>
    </dgm:pt>
    <dgm:pt modelId="{76344C43-2C94-48D5-9553-4D4A002256C2}" type="sibTrans" cxnId="{FA50DD2C-AE7A-4164-8922-E3D0B3E54746}">
      <dgm:prSet/>
      <dgm:spPr/>
      <dgm:t>
        <a:bodyPr/>
        <a:lstStyle/>
        <a:p>
          <a:endParaRPr lang="en-US"/>
        </a:p>
      </dgm:t>
    </dgm:pt>
    <dgm:pt modelId="{F325CD6C-0A7E-4C21-9D65-F7FF6041AEF8}">
      <dgm:prSet/>
      <dgm:spPr/>
      <dgm:t>
        <a:bodyPr/>
        <a:lstStyle/>
        <a:p>
          <a:r>
            <a:rPr lang="en-US" dirty="0"/>
            <a:t>Adding entries</a:t>
          </a:r>
        </a:p>
      </dgm:t>
    </dgm:pt>
    <dgm:pt modelId="{648075DD-1420-4501-AA22-4CE6C52229F1}" type="parTrans" cxnId="{F0C6BA9D-9B66-41D0-93FC-1D5442293A3B}">
      <dgm:prSet/>
      <dgm:spPr/>
      <dgm:t>
        <a:bodyPr/>
        <a:lstStyle/>
        <a:p>
          <a:endParaRPr lang="en-US"/>
        </a:p>
      </dgm:t>
    </dgm:pt>
    <dgm:pt modelId="{7FD717B4-3C91-4691-913B-FABD3725C695}" type="sibTrans" cxnId="{F0C6BA9D-9B66-41D0-93FC-1D5442293A3B}">
      <dgm:prSet/>
      <dgm:spPr/>
      <dgm:t>
        <a:bodyPr/>
        <a:lstStyle/>
        <a:p>
          <a:endParaRPr lang="en-US"/>
        </a:p>
      </dgm:t>
    </dgm:pt>
    <dgm:pt modelId="{1F42E496-6058-427D-84D8-D689AFBC3040}">
      <dgm:prSet/>
      <dgm:spPr/>
      <dgm:t>
        <a:bodyPr/>
        <a:lstStyle/>
        <a:p>
          <a:endParaRPr lang="en-US" dirty="0"/>
        </a:p>
      </dgm:t>
    </dgm:pt>
    <dgm:pt modelId="{8A074394-FD1C-420C-949C-FEE7D33E2D36}" type="parTrans" cxnId="{39B051FB-7BF1-4E05-9394-44BEDCE9F6CC}">
      <dgm:prSet/>
      <dgm:spPr/>
      <dgm:t>
        <a:bodyPr/>
        <a:lstStyle/>
        <a:p>
          <a:endParaRPr lang="en-US"/>
        </a:p>
      </dgm:t>
    </dgm:pt>
    <dgm:pt modelId="{C8E76EEA-4A81-4B51-814F-7DBF3884307B}" type="sibTrans" cxnId="{39B051FB-7BF1-4E05-9394-44BEDCE9F6CC}">
      <dgm:prSet/>
      <dgm:spPr/>
      <dgm:t>
        <a:bodyPr/>
        <a:lstStyle/>
        <a:p>
          <a:endParaRPr lang="en-US"/>
        </a:p>
      </dgm:t>
    </dgm:pt>
    <dgm:pt modelId="{C2F3C509-A71C-48B5-9DAB-CDF801F06009}">
      <dgm:prSet/>
      <dgm:spPr/>
      <dgm:t>
        <a:bodyPr/>
        <a:lstStyle/>
        <a:p>
          <a:endParaRPr lang="en-US" dirty="0"/>
        </a:p>
      </dgm:t>
    </dgm:pt>
    <dgm:pt modelId="{1B106538-470B-4A8F-ABFD-003042D5961E}" type="parTrans" cxnId="{A73A89CA-ADF9-4790-BFD9-2DB606B8A65C}">
      <dgm:prSet/>
      <dgm:spPr/>
      <dgm:t>
        <a:bodyPr/>
        <a:lstStyle/>
        <a:p>
          <a:endParaRPr lang="en-US"/>
        </a:p>
      </dgm:t>
    </dgm:pt>
    <dgm:pt modelId="{84512844-80D6-40DD-8929-E5127C7C311B}" type="sibTrans" cxnId="{A73A89CA-ADF9-4790-BFD9-2DB606B8A65C}">
      <dgm:prSet/>
      <dgm:spPr/>
      <dgm:t>
        <a:bodyPr/>
        <a:lstStyle/>
        <a:p>
          <a:endParaRPr lang="en-US"/>
        </a:p>
      </dgm:t>
    </dgm:pt>
    <dgm:pt modelId="{D6A1E5F4-A6B3-49DB-9CFF-ACB32B85FA55}" type="pres">
      <dgm:prSet presAssocID="{276E3182-70E2-4458-9A99-56F6D7663F34}" presName="linear" presStyleCnt="0">
        <dgm:presLayoutVars>
          <dgm:animLvl val="lvl"/>
          <dgm:resizeHandles val="exact"/>
        </dgm:presLayoutVars>
      </dgm:prSet>
      <dgm:spPr/>
    </dgm:pt>
    <dgm:pt modelId="{9FA88481-10FB-4E83-A6C7-13A041446A6C}" type="pres">
      <dgm:prSet presAssocID="{F325CD6C-0A7E-4C21-9D65-F7FF6041AEF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E9FCDB1-379F-4CA7-B589-70CFEE134AE3}" type="pres">
      <dgm:prSet presAssocID="{F325CD6C-0A7E-4C21-9D65-F7FF6041AEF8}" presName="childText" presStyleLbl="revTx" presStyleIdx="0" presStyleCnt="2">
        <dgm:presLayoutVars>
          <dgm:bulletEnabled val="1"/>
        </dgm:presLayoutVars>
      </dgm:prSet>
      <dgm:spPr/>
    </dgm:pt>
    <dgm:pt modelId="{43524767-CA0E-4ED7-9E25-2B1807AAB712}" type="pres">
      <dgm:prSet presAssocID="{E155C9D3-0757-4ADD-A63F-12AE1C47CEF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5FE926F-4297-4EBC-A48F-377D377B749F}" type="pres">
      <dgm:prSet presAssocID="{E155C9D3-0757-4ADD-A63F-12AE1C47CEF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9C7600D-2BEB-4A73-8151-CAF08A8912B1}" type="presOf" srcId="{1F42E496-6058-427D-84D8-D689AFBC3040}" destId="{9E9FCDB1-379F-4CA7-B589-70CFEE134AE3}" srcOrd="0" destOrd="0" presId="urn:microsoft.com/office/officeart/2005/8/layout/vList2"/>
    <dgm:cxn modelId="{FA50DD2C-AE7A-4164-8922-E3D0B3E54746}" srcId="{276E3182-70E2-4458-9A99-56F6D7663F34}" destId="{E155C9D3-0757-4ADD-A63F-12AE1C47CEF2}" srcOrd="1" destOrd="0" parTransId="{07F82A6F-832C-4972-B7B1-BAC2E6598866}" sibTransId="{76344C43-2C94-48D5-9553-4D4A002256C2}"/>
    <dgm:cxn modelId="{0E606B4F-499C-4623-8077-87F636520A3F}" type="presOf" srcId="{C2F3C509-A71C-48B5-9DAB-CDF801F06009}" destId="{C5FE926F-4297-4EBC-A48F-377D377B749F}" srcOrd="0" destOrd="0" presId="urn:microsoft.com/office/officeart/2005/8/layout/vList2"/>
    <dgm:cxn modelId="{F0C6BA9D-9B66-41D0-93FC-1D5442293A3B}" srcId="{276E3182-70E2-4458-9A99-56F6D7663F34}" destId="{F325CD6C-0A7E-4C21-9D65-F7FF6041AEF8}" srcOrd="0" destOrd="0" parTransId="{648075DD-1420-4501-AA22-4CE6C52229F1}" sibTransId="{7FD717B4-3C91-4691-913B-FABD3725C695}"/>
    <dgm:cxn modelId="{CB98AFA0-B2B1-4EC0-B4A7-71364A973881}" type="presOf" srcId="{E155C9D3-0757-4ADD-A63F-12AE1C47CEF2}" destId="{43524767-CA0E-4ED7-9E25-2B1807AAB712}" srcOrd="0" destOrd="0" presId="urn:microsoft.com/office/officeart/2005/8/layout/vList2"/>
    <dgm:cxn modelId="{A73A89CA-ADF9-4790-BFD9-2DB606B8A65C}" srcId="{E155C9D3-0757-4ADD-A63F-12AE1C47CEF2}" destId="{C2F3C509-A71C-48B5-9DAB-CDF801F06009}" srcOrd="0" destOrd="0" parTransId="{1B106538-470B-4A8F-ABFD-003042D5961E}" sibTransId="{84512844-80D6-40DD-8929-E5127C7C311B}"/>
    <dgm:cxn modelId="{8D0BECEA-4569-44D0-9DA3-BC17E25101E1}" type="presOf" srcId="{F325CD6C-0A7E-4C21-9D65-F7FF6041AEF8}" destId="{9FA88481-10FB-4E83-A6C7-13A041446A6C}" srcOrd="0" destOrd="0" presId="urn:microsoft.com/office/officeart/2005/8/layout/vList2"/>
    <dgm:cxn modelId="{2ADF19EB-B4C0-4DC0-AF93-7E5DA6211789}" type="presOf" srcId="{276E3182-70E2-4458-9A99-56F6D7663F34}" destId="{D6A1E5F4-A6B3-49DB-9CFF-ACB32B85FA55}" srcOrd="0" destOrd="0" presId="urn:microsoft.com/office/officeart/2005/8/layout/vList2"/>
    <dgm:cxn modelId="{39B051FB-7BF1-4E05-9394-44BEDCE9F6CC}" srcId="{F325CD6C-0A7E-4C21-9D65-F7FF6041AEF8}" destId="{1F42E496-6058-427D-84D8-D689AFBC3040}" srcOrd="0" destOrd="0" parTransId="{8A074394-FD1C-420C-949C-FEE7D33E2D36}" sibTransId="{C8E76EEA-4A81-4B51-814F-7DBF3884307B}"/>
    <dgm:cxn modelId="{14E5EB9E-8DB2-4C1A-ABE6-2AC4DEF322D1}" type="presParOf" srcId="{D6A1E5F4-A6B3-49DB-9CFF-ACB32B85FA55}" destId="{9FA88481-10FB-4E83-A6C7-13A041446A6C}" srcOrd="0" destOrd="0" presId="urn:microsoft.com/office/officeart/2005/8/layout/vList2"/>
    <dgm:cxn modelId="{449C23D1-E07D-43D8-B5DC-EAFED3E0B6A0}" type="presParOf" srcId="{D6A1E5F4-A6B3-49DB-9CFF-ACB32B85FA55}" destId="{9E9FCDB1-379F-4CA7-B589-70CFEE134AE3}" srcOrd="1" destOrd="0" presId="urn:microsoft.com/office/officeart/2005/8/layout/vList2"/>
    <dgm:cxn modelId="{2C802F3D-EC35-4B9E-818D-05CDF1D4F9B0}" type="presParOf" srcId="{D6A1E5F4-A6B3-49DB-9CFF-ACB32B85FA55}" destId="{43524767-CA0E-4ED7-9E25-2B1807AAB712}" srcOrd="2" destOrd="0" presId="urn:microsoft.com/office/officeart/2005/8/layout/vList2"/>
    <dgm:cxn modelId="{DF2AE4F6-EBEA-4B71-9C8E-75FCD65CF249}" type="presParOf" srcId="{D6A1E5F4-A6B3-49DB-9CFF-ACB32B85FA55}" destId="{C5FE926F-4297-4EBC-A48F-377D377B749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76E3182-70E2-4458-9A99-56F6D7663F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55C9D3-0757-4ADD-A63F-12AE1C47CEF2}">
      <dgm:prSet/>
      <dgm:spPr/>
      <dgm:t>
        <a:bodyPr/>
        <a:lstStyle/>
        <a:p>
          <a:r>
            <a:rPr lang="en-US" dirty="0"/>
            <a:t>Only access if it’s found</a:t>
          </a:r>
        </a:p>
      </dgm:t>
    </dgm:pt>
    <dgm:pt modelId="{07F82A6F-832C-4972-B7B1-BAC2E6598866}" type="parTrans" cxnId="{FA50DD2C-AE7A-4164-8922-E3D0B3E54746}">
      <dgm:prSet/>
      <dgm:spPr/>
      <dgm:t>
        <a:bodyPr/>
        <a:lstStyle/>
        <a:p>
          <a:endParaRPr lang="en-US"/>
        </a:p>
      </dgm:t>
    </dgm:pt>
    <dgm:pt modelId="{76344C43-2C94-48D5-9553-4D4A002256C2}" type="sibTrans" cxnId="{FA50DD2C-AE7A-4164-8922-E3D0B3E54746}">
      <dgm:prSet/>
      <dgm:spPr/>
      <dgm:t>
        <a:bodyPr/>
        <a:lstStyle/>
        <a:p>
          <a:endParaRPr lang="en-US"/>
        </a:p>
      </dgm:t>
    </dgm:pt>
    <dgm:pt modelId="{F325CD6C-0A7E-4C21-9D65-F7FF6041AEF8}">
      <dgm:prSet/>
      <dgm:spPr/>
      <dgm:t>
        <a:bodyPr/>
        <a:lstStyle/>
        <a:p>
          <a:r>
            <a:rPr lang="en-US" dirty="0"/>
            <a:t>Check for key in dictionary</a:t>
          </a:r>
        </a:p>
      </dgm:t>
    </dgm:pt>
    <dgm:pt modelId="{648075DD-1420-4501-AA22-4CE6C52229F1}" type="parTrans" cxnId="{F0C6BA9D-9B66-41D0-93FC-1D5442293A3B}">
      <dgm:prSet/>
      <dgm:spPr/>
      <dgm:t>
        <a:bodyPr/>
        <a:lstStyle/>
        <a:p>
          <a:endParaRPr lang="en-US"/>
        </a:p>
      </dgm:t>
    </dgm:pt>
    <dgm:pt modelId="{7FD717B4-3C91-4691-913B-FABD3725C695}" type="sibTrans" cxnId="{F0C6BA9D-9B66-41D0-93FC-1D5442293A3B}">
      <dgm:prSet/>
      <dgm:spPr/>
      <dgm:t>
        <a:bodyPr/>
        <a:lstStyle/>
        <a:p>
          <a:endParaRPr lang="en-US"/>
        </a:p>
      </dgm:t>
    </dgm:pt>
    <dgm:pt modelId="{1F42E496-6058-427D-84D8-D689AFBC3040}">
      <dgm:prSet/>
      <dgm:spPr/>
      <dgm:t>
        <a:bodyPr/>
        <a:lstStyle/>
        <a:p>
          <a:endParaRPr lang="en-US" dirty="0"/>
        </a:p>
      </dgm:t>
    </dgm:pt>
    <dgm:pt modelId="{8A074394-FD1C-420C-949C-FEE7D33E2D36}" type="parTrans" cxnId="{39B051FB-7BF1-4E05-9394-44BEDCE9F6CC}">
      <dgm:prSet/>
      <dgm:spPr/>
      <dgm:t>
        <a:bodyPr/>
        <a:lstStyle/>
        <a:p>
          <a:endParaRPr lang="en-US"/>
        </a:p>
      </dgm:t>
    </dgm:pt>
    <dgm:pt modelId="{C8E76EEA-4A81-4B51-814F-7DBF3884307B}" type="sibTrans" cxnId="{39B051FB-7BF1-4E05-9394-44BEDCE9F6CC}">
      <dgm:prSet/>
      <dgm:spPr/>
      <dgm:t>
        <a:bodyPr/>
        <a:lstStyle/>
        <a:p>
          <a:endParaRPr lang="en-US"/>
        </a:p>
      </dgm:t>
    </dgm:pt>
    <dgm:pt modelId="{C2F3C509-A71C-48B5-9DAB-CDF801F06009}">
      <dgm:prSet/>
      <dgm:spPr/>
      <dgm:t>
        <a:bodyPr/>
        <a:lstStyle/>
        <a:p>
          <a:endParaRPr lang="en-US" dirty="0"/>
        </a:p>
      </dgm:t>
    </dgm:pt>
    <dgm:pt modelId="{1B106538-470B-4A8F-ABFD-003042D5961E}" type="parTrans" cxnId="{A73A89CA-ADF9-4790-BFD9-2DB606B8A65C}">
      <dgm:prSet/>
      <dgm:spPr/>
      <dgm:t>
        <a:bodyPr/>
        <a:lstStyle/>
        <a:p>
          <a:endParaRPr lang="en-US"/>
        </a:p>
      </dgm:t>
    </dgm:pt>
    <dgm:pt modelId="{84512844-80D6-40DD-8929-E5127C7C311B}" type="sibTrans" cxnId="{A73A89CA-ADF9-4790-BFD9-2DB606B8A65C}">
      <dgm:prSet/>
      <dgm:spPr/>
      <dgm:t>
        <a:bodyPr/>
        <a:lstStyle/>
        <a:p>
          <a:endParaRPr lang="en-US"/>
        </a:p>
      </dgm:t>
    </dgm:pt>
    <dgm:pt modelId="{D6A1E5F4-A6B3-49DB-9CFF-ACB32B85FA55}" type="pres">
      <dgm:prSet presAssocID="{276E3182-70E2-4458-9A99-56F6D7663F34}" presName="linear" presStyleCnt="0">
        <dgm:presLayoutVars>
          <dgm:animLvl val="lvl"/>
          <dgm:resizeHandles val="exact"/>
        </dgm:presLayoutVars>
      </dgm:prSet>
      <dgm:spPr/>
    </dgm:pt>
    <dgm:pt modelId="{9FA88481-10FB-4E83-A6C7-13A041446A6C}" type="pres">
      <dgm:prSet presAssocID="{F325CD6C-0A7E-4C21-9D65-F7FF6041AEF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E9FCDB1-379F-4CA7-B589-70CFEE134AE3}" type="pres">
      <dgm:prSet presAssocID="{F325CD6C-0A7E-4C21-9D65-F7FF6041AEF8}" presName="childText" presStyleLbl="revTx" presStyleIdx="0" presStyleCnt="2">
        <dgm:presLayoutVars>
          <dgm:bulletEnabled val="1"/>
        </dgm:presLayoutVars>
      </dgm:prSet>
      <dgm:spPr/>
    </dgm:pt>
    <dgm:pt modelId="{43524767-CA0E-4ED7-9E25-2B1807AAB712}" type="pres">
      <dgm:prSet presAssocID="{E155C9D3-0757-4ADD-A63F-12AE1C47CEF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5FE926F-4297-4EBC-A48F-377D377B749F}" type="pres">
      <dgm:prSet presAssocID="{E155C9D3-0757-4ADD-A63F-12AE1C47CEF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9C7600D-2BEB-4A73-8151-CAF08A8912B1}" type="presOf" srcId="{1F42E496-6058-427D-84D8-D689AFBC3040}" destId="{9E9FCDB1-379F-4CA7-B589-70CFEE134AE3}" srcOrd="0" destOrd="0" presId="urn:microsoft.com/office/officeart/2005/8/layout/vList2"/>
    <dgm:cxn modelId="{FA50DD2C-AE7A-4164-8922-E3D0B3E54746}" srcId="{276E3182-70E2-4458-9A99-56F6D7663F34}" destId="{E155C9D3-0757-4ADD-A63F-12AE1C47CEF2}" srcOrd="1" destOrd="0" parTransId="{07F82A6F-832C-4972-B7B1-BAC2E6598866}" sibTransId="{76344C43-2C94-48D5-9553-4D4A002256C2}"/>
    <dgm:cxn modelId="{0E606B4F-499C-4623-8077-87F636520A3F}" type="presOf" srcId="{C2F3C509-A71C-48B5-9DAB-CDF801F06009}" destId="{C5FE926F-4297-4EBC-A48F-377D377B749F}" srcOrd="0" destOrd="0" presId="urn:microsoft.com/office/officeart/2005/8/layout/vList2"/>
    <dgm:cxn modelId="{F0C6BA9D-9B66-41D0-93FC-1D5442293A3B}" srcId="{276E3182-70E2-4458-9A99-56F6D7663F34}" destId="{F325CD6C-0A7E-4C21-9D65-F7FF6041AEF8}" srcOrd="0" destOrd="0" parTransId="{648075DD-1420-4501-AA22-4CE6C52229F1}" sibTransId="{7FD717B4-3C91-4691-913B-FABD3725C695}"/>
    <dgm:cxn modelId="{CB98AFA0-B2B1-4EC0-B4A7-71364A973881}" type="presOf" srcId="{E155C9D3-0757-4ADD-A63F-12AE1C47CEF2}" destId="{43524767-CA0E-4ED7-9E25-2B1807AAB712}" srcOrd="0" destOrd="0" presId="urn:microsoft.com/office/officeart/2005/8/layout/vList2"/>
    <dgm:cxn modelId="{A73A89CA-ADF9-4790-BFD9-2DB606B8A65C}" srcId="{E155C9D3-0757-4ADD-A63F-12AE1C47CEF2}" destId="{C2F3C509-A71C-48B5-9DAB-CDF801F06009}" srcOrd="0" destOrd="0" parTransId="{1B106538-470B-4A8F-ABFD-003042D5961E}" sibTransId="{84512844-80D6-40DD-8929-E5127C7C311B}"/>
    <dgm:cxn modelId="{8D0BECEA-4569-44D0-9DA3-BC17E25101E1}" type="presOf" srcId="{F325CD6C-0A7E-4C21-9D65-F7FF6041AEF8}" destId="{9FA88481-10FB-4E83-A6C7-13A041446A6C}" srcOrd="0" destOrd="0" presId="urn:microsoft.com/office/officeart/2005/8/layout/vList2"/>
    <dgm:cxn modelId="{2ADF19EB-B4C0-4DC0-AF93-7E5DA6211789}" type="presOf" srcId="{276E3182-70E2-4458-9A99-56F6D7663F34}" destId="{D6A1E5F4-A6B3-49DB-9CFF-ACB32B85FA55}" srcOrd="0" destOrd="0" presId="urn:microsoft.com/office/officeart/2005/8/layout/vList2"/>
    <dgm:cxn modelId="{39B051FB-7BF1-4E05-9394-44BEDCE9F6CC}" srcId="{F325CD6C-0A7E-4C21-9D65-F7FF6041AEF8}" destId="{1F42E496-6058-427D-84D8-D689AFBC3040}" srcOrd="0" destOrd="0" parTransId="{8A074394-FD1C-420C-949C-FEE7D33E2D36}" sibTransId="{C8E76EEA-4A81-4B51-814F-7DBF3884307B}"/>
    <dgm:cxn modelId="{14E5EB9E-8DB2-4C1A-ABE6-2AC4DEF322D1}" type="presParOf" srcId="{D6A1E5F4-A6B3-49DB-9CFF-ACB32B85FA55}" destId="{9FA88481-10FB-4E83-A6C7-13A041446A6C}" srcOrd="0" destOrd="0" presId="urn:microsoft.com/office/officeart/2005/8/layout/vList2"/>
    <dgm:cxn modelId="{449C23D1-E07D-43D8-B5DC-EAFED3E0B6A0}" type="presParOf" srcId="{D6A1E5F4-A6B3-49DB-9CFF-ACB32B85FA55}" destId="{9E9FCDB1-379F-4CA7-B589-70CFEE134AE3}" srcOrd="1" destOrd="0" presId="urn:microsoft.com/office/officeart/2005/8/layout/vList2"/>
    <dgm:cxn modelId="{2C802F3D-EC35-4B9E-818D-05CDF1D4F9B0}" type="presParOf" srcId="{D6A1E5F4-A6B3-49DB-9CFF-ACB32B85FA55}" destId="{43524767-CA0E-4ED7-9E25-2B1807AAB712}" srcOrd="2" destOrd="0" presId="urn:microsoft.com/office/officeart/2005/8/layout/vList2"/>
    <dgm:cxn modelId="{DF2AE4F6-EBEA-4B71-9C8E-75FCD65CF249}" type="presParOf" srcId="{D6A1E5F4-A6B3-49DB-9CFF-ACB32B85FA55}" destId="{C5FE926F-4297-4EBC-A48F-377D377B749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76E3182-70E2-4458-9A99-56F6D7663F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55C9D3-0757-4ADD-A63F-12AE1C47CEF2}">
      <dgm:prSet/>
      <dgm:spPr/>
      <dgm:t>
        <a:bodyPr/>
        <a:lstStyle/>
        <a:p>
          <a:r>
            <a:rPr lang="en-US" dirty="0"/>
            <a:t>Deleting entries</a:t>
          </a:r>
        </a:p>
      </dgm:t>
    </dgm:pt>
    <dgm:pt modelId="{07F82A6F-832C-4972-B7B1-BAC2E6598866}" type="parTrans" cxnId="{FA50DD2C-AE7A-4164-8922-E3D0B3E54746}">
      <dgm:prSet/>
      <dgm:spPr/>
      <dgm:t>
        <a:bodyPr/>
        <a:lstStyle/>
        <a:p>
          <a:endParaRPr lang="en-US"/>
        </a:p>
      </dgm:t>
    </dgm:pt>
    <dgm:pt modelId="{76344C43-2C94-48D5-9553-4D4A002256C2}" type="sibTrans" cxnId="{FA50DD2C-AE7A-4164-8922-E3D0B3E54746}">
      <dgm:prSet/>
      <dgm:spPr/>
      <dgm:t>
        <a:bodyPr/>
        <a:lstStyle/>
        <a:p>
          <a:endParaRPr lang="en-US"/>
        </a:p>
      </dgm:t>
    </dgm:pt>
    <dgm:pt modelId="{F325CD6C-0A7E-4C21-9D65-F7FF6041AEF8}">
      <dgm:prSet/>
      <dgm:spPr/>
      <dgm:t>
        <a:bodyPr/>
        <a:lstStyle/>
        <a:p>
          <a:r>
            <a:rPr lang="en-US" dirty="0"/>
            <a:t>Updating entries</a:t>
          </a:r>
        </a:p>
      </dgm:t>
    </dgm:pt>
    <dgm:pt modelId="{648075DD-1420-4501-AA22-4CE6C52229F1}" type="parTrans" cxnId="{F0C6BA9D-9B66-41D0-93FC-1D5442293A3B}">
      <dgm:prSet/>
      <dgm:spPr/>
      <dgm:t>
        <a:bodyPr/>
        <a:lstStyle/>
        <a:p>
          <a:endParaRPr lang="en-US"/>
        </a:p>
      </dgm:t>
    </dgm:pt>
    <dgm:pt modelId="{7FD717B4-3C91-4691-913B-FABD3725C695}" type="sibTrans" cxnId="{F0C6BA9D-9B66-41D0-93FC-1D5442293A3B}">
      <dgm:prSet/>
      <dgm:spPr/>
      <dgm:t>
        <a:bodyPr/>
        <a:lstStyle/>
        <a:p>
          <a:endParaRPr lang="en-US"/>
        </a:p>
      </dgm:t>
    </dgm:pt>
    <dgm:pt modelId="{1F42E496-6058-427D-84D8-D689AFBC3040}">
      <dgm:prSet/>
      <dgm:spPr/>
      <dgm:t>
        <a:bodyPr/>
        <a:lstStyle/>
        <a:p>
          <a:endParaRPr lang="en-US" dirty="0"/>
        </a:p>
      </dgm:t>
    </dgm:pt>
    <dgm:pt modelId="{8A074394-FD1C-420C-949C-FEE7D33E2D36}" type="parTrans" cxnId="{39B051FB-7BF1-4E05-9394-44BEDCE9F6CC}">
      <dgm:prSet/>
      <dgm:spPr/>
      <dgm:t>
        <a:bodyPr/>
        <a:lstStyle/>
        <a:p>
          <a:endParaRPr lang="en-US"/>
        </a:p>
      </dgm:t>
    </dgm:pt>
    <dgm:pt modelId="{C8E76EEA-4A81-4B51-814F-7DBF3884307B}" type="sibTrans" cxnId="{39B051FB-7BF1-4E05-9394-44BEDCE9F6CC}">
      <dgm:prSet/>
      <dgm:spPr/>
      <dgm:t>
        <a:bodyPr/>
        <a:lstStyle/>
        <a:p>
          <a:endParaRPr lang="en-US"/>
        </a:p>
      </dgm:t>
    </dgm:pt>
    <dgm:pt modelId="{C2F3C509-A71C-48B5-9DAB-CDF801F06009}">
      <dgm:prSet/>
      <dgm:spPr/>
      <dgm:t>
        <a:bodyPr/>
        <a:lstStyle/>
        <a:p>
          <a:endParaRPr lang="en-US" dirty="0"/>
        </a:p>
      </dgm:t>
    </dgm:pt>
    <dgm:pt modelId="{1B106538-470B-4A8F-ABFD-003042D5961E}" type="parTrans" cxnId="{A73A89CA-ADF9-4790-BFD9-2DB606B8A65C}">
      <dgm:prSet/>
      <dgm:spPr/>
      <dgm:t>
        <a:bodyPr/>
        <a:lstStyle/>
        <a:p>
          <a:endParaRPr lang="en-US"/>
        </a:p>
      </dgm:t>
    </dgm:pt>
    <dgm:pt modelId="{84512844-80D6-40DD-8929-E5127C7C311B}" type="sibTrans" cxnId="{A73A89CA-ADF9-4790-BFD9-2DB606B8A65C}">
      <dgm:prSet/>
      <dgm:spPr/>
      <dgm:t>
        <a:bodyPr/>
        <a:lstStyle/>
        <a:p>
          <a:endParaRPr lang="en-US"/>
        </a:p>
      </dgm:t>
    </dgm:pt>
    <dgm:pt modelId="{D6A1E5F4-A6B3-49DB-9CFF-ACB32B85FA55}" type="pres">
      <dgm:prSet presAssocID="{276E3182-70E2-4458-9A99-56F6D7663F34}" presName="linear" presStyleCnt="0">
        <dgm:presLayoutVars>
          <dgm:animLvl val="lvl"/>
          <dgm:resizeHandles val="exact"/>
        </dgm:presLayoutVars>
      </dgm:prSet>
      <dgm:spPr/>
    </dgm:pt>
    <dgm:pt modelId="{9FA88481-10FB-4E83-A6C7-13A041446A6C}" type="pres">
      <dgm:prSet presAssocID="{F325CD6C-0A7E-4C21-9D65-F7FF6041AEF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E9FCDB1-379F-4CA7-B589-70CFEE134AE3}" type="pres">
      <dgm:prSet presAssocID="{F325CD6C-0A7E-4C21-9D65-F7FF6041AEF8}" presName="childText" presStyleLbl="revTx" presStyleIdx="0" presStyleCnt="2">
        <dgm:presLayoutVars>
          <dgm:bulletEnabled val="1"/>
        </dgm:presLayoutVars>
      </dgm:prSet>
      <dgm:spPr/>
    </dgm:pt>
    <dgm:pt modelId="{43524767-CA0E-4ED7-9E25-2B1807AAB712}" type="pres">
      <dgm:prSet presAssocID="{E155C9D3-0757-4ADD-A63F-12AE1C47CEF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5FE926F-4297-4EBC-A48F-377D377B749F}" type="pres">
      <dgm:prSet presAssocID="{E155C9D3-0757-4ADD-A63F-12AE1C47CEF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9C7600D-2BEB-4A73-8151-CAF08A8912B1}" type="presOf" srcId="{1F42E496-6058-427D-84D8-D689AFBC3040}" destId="{9E9FCDB1-379F-4CA7-B589-70CFEE134AE3}" srcOrd="0" destOrd="0" presId="urn:microsoft.com/office/officeart/2005/8/layout/vList2"/>
    <dgm:cxn modelId="{FA50DD2C-AE7A-4164-8922-E3D0B3E54746}" srcId="{276E3182-70E2-4458-9A99-56F6D7663F34}" destId="{E155C9D3-0757-4ADD-A63F-12AE1C47CEF2}" srcOrd="1" destOrd="0" parTransId="{07F82A6F-832C-4972-B7B1-BAC2E6598866}" sibTransId="{76344C43-2C94-48D5-9553-4D4A002256C2}"/>
    <dgm:cxn modelId="{0E606B4F-499C-4623-8077-87F636520A3F}" type="presOf" srcId="{C2F3C509-A71C-48B5-9DAB-CDF801F06009}" destId="{C5FE926F-4297-4EBC-A48F-377D377B749F}" srcOrd="0" destOrd="0" presId="urn:microsoft.com/office/officeart/2005/8/layout/vList2"/>
    <dgm:cxn modelId="{F0C6BA9D-9B66-41D0-93FC-1D5442293A3B}" srcId="{276E3182-70E2-4458-9A99-56F6D7663F34}" destId="{F325CD6C-0A7E-4C21-9D65-F7FF6041AEF8}" srcOrd="0" destOrd="0" parTransId="{648075DD-1420-4501-AA22-4CE6C52229F1}" sibTransId="{7FD717B4-3C91-4691-913B-FABD3725C695}"/>
    <dgm:cxn modelId="{CB98AFA0-B2B1-4EC0-B4A7-71364A973881}" type="presOf" srcId="{E155C9D3-0757-4ADD-A63F-12AE1C47CEF2}" destId="{43524767-CA0E-4ED7-9E25-2B1807AAB712}" srcOrd="0" destOrd="0" presId="urn:microsoft.com/office/officeart/2005/8/layout/vList2"/>
    <dgm:cxn modelId="{A73A89CA-ADF9-4790-BFD9-2DB606B8A65C}" srcId="{E155C9D3-0757-4ADD-A63F-12AE1C47CEF2}" destId="{C2F3C509-A71C-48B5-9DAB-CDF801F06009}" srcOrd="0" destOrd="0" parTransId="{1B106538-470B-4A8F-ABFD-003042D5961E}" sibTransId="{84512844-80D6-40DD-8929-E5127C7C311B}"/>
    <dgm:cxn modelId="{8D0BECEA-4569-44D0-9DA3-BC17E25101E1}" type="presOf" srcId="{F325CD6C-0A7E-4C21-9D65-F7FF6041AEF8}" destId="{9FA88481-10FB-4E83-A6C7-13A041446A6C}" srcOrd="0" destOrd="0" presId="urn:microsoft.com/office/officeart/2005/8/layout/vList2"/>
    <dgm:cxn modelId="{2ADF19EB-B4C0-4DC0-AF93-7E5DA6211789}" type="presOf" srcId="{276E3182-70E2-4458-9A99-56F6D7663F34}" destId="{D6A1E5F4-A6B3-49DB-9CFF-ACB32B85FA55}" srcOrd="0" destOrd="0" presId="urn:microsoft.com/office/officeart/2005/8/layout/vList2"/>
    <dgm:cxn modelId="{39B051FB-7BF1-4E05-9394-44BEDCE9F6CC}" srcId="{F325CD6C-0A7E-4C21-9D65-F7FF6041AEF8}" destId="{1F42E496-6058-427D-84D8-D689AFBC3040}" srcOrd="0" destOrd="0" parTransId="{8A074394-FD1C-420C-949C-FEE7D33E2D36}" sibTransId="{C8E76EEA-4A81-4B51-814F-7DBF3884307B}"/>
    <dgm:cxn modelId="{14E5EB9E-8DB2-4C1A-ABE6-2AC4DEF322D1}" type="presParOf" srcId="{D6A1E5F4-A6B3-49DB-9CFF-ACB32B85FA55}" destId="{9FA88481-10FB-4E83-A6C7-13A041446A6C}" srcOrd="0" destOrd="0" presId="urn:microsoft.com/office/officeart/2005/8/layout/vList2"/>
    <dgm:cxn modelId="{449C23D1-E07D-43D8-B5DC-EAFED3E0B6A0}" type="presParOf" srcId="{D6A1E5F4-A6B3-49DB-9CFF-ACB32B85FA55}" destId="{9E9FCDB1-379F-4CA7-B589-70CFEE134AE3}" srcOrd="1" destOrd="0" presId="urn:microsoft.com/office/officeart/2005/8/layout/vList2"/>
    <dgm:cxn modelId="{2C802F3D-EC35-4B9E-818D-05CDF1D4F9B0}" type="presParOf" srcId="{D6A1E5F4-A6B3-49DB-9CFF-ACB32B85FA55}" destId="{43524767-CA0E-4ED7-9E25-2B1807AAB712}" srcOrd="2" destOrd="0" presId="urn:microsoft.com/office/officeart/2005/8/layout/vList2"/>
    <dgm:cxn modelId="{DF2AE4F6-EBEA-4B71-9C8E-75FCD65CF249}" type="presParOf" srcId="{D6A1E5F4-A6B3-49DB-9CFF-ACB32B85FA55}" destId="{C5FE926F-4297-4EBC-A48F-377D377B749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98BF85-23D9-4EC1-B25A-B0097EAB75FD}">
      <dsp:nvSpPr>
        <dsp:cNvPr id="0" name=""/>
        <dsp:cNvSpPr/>
      </dsp:nvSpPr>
      <dsp:spPr>
        <a:xfrm>
          <a:off x="1753344" y="604"/>
          <a:ext cx="6551711" cy="3931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Utilize a </a:t>
          </a:r>
          <a:r>
            <a:rPr lang="en-US" sz="6500" i="1" kern="1200" dirty="0"/>
            <a:t>word</a:t>
          </a:r>
          <a:r>
            <a:rPr lang="en-US" sz="6500" kern="1200" dirty="0"/>
            <a:t> to look up its </a:t>
          </a:r>
          <a:r>
            <a:rPr lang="en-US" sz="6500" i="1" kern="1200" dirty="0"/>
            <a:t>definition</a:t>
          </a:r>
        </a:p>
      </dsp:txBody>
      <dsp:txXfrm>
        <a:off x="1753344" y="604"/>
        <a:ext cx="6551711" cy="39310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98BF85-23D9-4EC1-B25A-B0097EAB75FD}">
      <dsp:nvSpPr>
        <dsp:cNvPr id="0" name=""/>
        <dsp:cNvSpPr/>
      </dsp:nvSpPr>
      <dsp:spPr>
        <a:xfrm>
          <a:off x="1753344" y="604"/>
          <a:ext cx="6551711" cy="3931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Utilize a </a:t>
          </a:r>
          <a:r>
            <a:rPr lang="en-US" sz="6500" i="1" kern="1200" dirty="0"/>
            <a:t>key</a:t>
          </a:r>
          <a:r>
            <a:rPr lang="en-US" sz="6500" kern="1200" dirty="0"/>
            <a:t> to look up its </a:t>
          </a:r>
          <a:r>
            <a:rPr lang="en-US" sz="6500" i="1" kern="1200" dirty="0"/>
            <a:t>value</a:t>
          </a:r>
        </a:p>
      </dsp:txBody>
      <dsp:txXfrm>
        <a:off x="1753344" y="604"/>
        <a:ext cx="6551711" cy="39310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98BF85-23D9-4EC1-B25A-B0097EAB75FD}">
      <dsp:nvSpPr>
        <dsp:cNvPr id="0" name=""/>
        <dsp:cNvSpPr/>
      </dsp:nvSpPr>
      <dsp:spPr>
        <a:xfrm>
          <a:off x="1753344" y="604"/>
          <a:ext cx="6551711" cy="3931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Like a list but uses the </a:t>
          </a:r>
          <a:r>
            <a:rPr lang="en-US" sz="6100" i="1" kern="1200" dirty="0"/>
            <a:t>key</a:t>
          </a:r>
          <a:r>
            <a:rPr lang="en-US" sz="6100" kern="1200" dirty="0"/>
            <a:t> to index instead of [0, n-1]</a:t>
          </a:r>
          <a:endParaRPr lang="en-US" sz="6100" i="1" kern="1200" dirty="0"/>
        </a:p>
      </dsp:txBody>
      <dsp:txXfrm>
        <a:off x="1753344" y="604"/>
        <a:ext cx="6551711" cy="39310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88481-10FB-4E83-A6C7-13A041446A6C}">
      <dsp:nvSpPr>
        <dsp:cNvPr id="0" name=""/>
        <dsp:cNvSpPr/>
      </dsp:nvSpPr>
      <dsp:spPr>
        <a:xfrm>
          <a:off x="0" y="19958"/>
          <a:ext cx="10058399" cy="1151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Initialize empty dictionary</a:t>
          </a:r>
        </a:p>
      </dsp:txBody>
      <dsp:txXfrm>
        <a:off x="56201" y="76159"/>
        <a:ext cx="9945997" cy="1038877"/>
      </dsp:txXfrm>
    </dsp:sp>
    <dsp:sp modelId="{9E9FCDB1-379F-4CA7-B589-70CFEE134AE3}">
      <dsp:nvSpPr>
        <dsp:cNvPr id="0" name=""/>
        <dsp:cNvSpPr/>
      </dsp:nvSpPr>
      <dsp:spPr>
        <a:xfrm>
          <a:off x="0" y="1171238"/>
          <a:ext cx="10058399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700" kern="1200" dirty="0"/>
        </a:p>
      </dsp:txBody>
      <dsp:txXfrm>
        <a:off x="0" y="1171238"/>
        <a:ext cx="10058399" cy="794880"/>
      </dsp:txXfrm>
    </dsp:sp>
    <dsp:sp modelId="{43524767-CA0E-4ED7-9E25-2B1807AAB712}">
      <dsp:nvSpPr>
        <dsp:cNvPr id="0" name=""/>
        <dsp:cNvSpPr/>
      </dsp:nvSpPr>
      <dsp:spPr>
        <a:xfrm>
          <a:off x="0" y="1966118"/>
          <a:ext cx="10058399" cy="1151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Initialize with values</a:t>
          </a:r>
        </a:p>
      </dsp:txBody>
      <dsp:txXfrm>
        <a:off x="56201" y="2022319"/>
        <a:ext cx="9945997" cy="1038877"/>
      </dsp:txXfrm>
    </dsp:sp>
    <dsp:sp modelId="{C5FE926F-4297-4EBC-A48F-377D377B749F}">
      <dsp:nvSpPr>
        <dsp:cNvPr id="0" name=""/>
        <dsp:cNvSpPr/>
      </dsp:nvSpPr>
      <dsp:spPr>
        <a:xfrm>
          <a:off x="0" y="3117398"/>
          <a:ext cx="10058399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700" kern="1200" dirty="0"/>
        </a:p>
      </dsp:txBody>
      <dsp:txXfrm>
        <a:off x="0" y="3117398"/>
        <a:ext cx="10058399" cy="7948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88481-10FB-4E83-A6C7-13A041446A6C}">
      <dsp:nvSpPr>
        <dsp:cNvPr id="0" name=""/>
        <dsp:cNvSpPr/>
      </dsp:nvSpPr>
      <dsp:spPr>
        <a:xfrm>
          <a:off x="0" y="19958"/>
          <a:ext cx="10058399" cy="1151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Adding entries</a:t>
          </a:r>
        </a:p>
      </dsp:txBody>
      <dsp:txXfrm>
        <a:off x="56201" y="76159"/>
        <a:ext cx="9945997" cy="1038877"/>
      </dsp:txXfrm>
    </dsp:sp>
    <dsp:sp modelId="{9E9FCDB1-379F-4CA7-B589-70CFEE134AE3}">
      <dsp:nvSpPr>
        <dsp:cNvPr id="0" name=""/>
        <dsp:cNvSpPr/>
      </dsp:nvSpPr>
      <dsp:spPr>
        <a:xfrm>
          <a:off x="0" y="1171238"/>
          <a:ext cx="10058399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700" kern="1200" dirty="0"/>
        </a:p>
      </dsp:txBody>
      <dsp:txXfrm>
        <a:off x="0" y="1171238"/>
        <a:ext cx="10058399" cy="794880"/>
      </dsp:txXfrm>
    </dsp:sp>
    <dsp:sp modelId="{43524767-CA0E-4ED7-9E25-2B1807AAB712}">
      <dsp:nvSpPr>
        <dsp:cNvPr id="0" name=""/>
        <dsp:cNvSpPr/>
      </dsp:nvSpPr>
      <dsp:spPr>
        <a:xfrm>
          <a:off x="0" y="1966118"/>
          <a:ext cx="10058399" cy="1151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Accessing entries</a:t>
          </a:r>
        </a:p>
      </dsp:txBody>
      <dsp:txXfrm>
        <a:off x="56201" y="2022319"/>
        <a:ext cx="9945997" cy="1038877"/>
      </dsp:txXfrm>
    </dsp:sp>
    <dsp:sp modelId="{C5FE926F-4297-4EBC-A48F-377D377B749F}">
      <dsp:nvSpPr>
        <dsp:cNvPr id="0" name=""/>
        <dsp:cNvSpPr/>
      </dsp:nvSpPr>
      <dsp:spPr>
        <a:xfrm>
          <a:off x="0" y="3117398"/>
          <a:ext cx="10058399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700" kern="1200" dirty="0"/>
        </a:p>
      </dsp:txBody>
      <dsp:txXfrm>
        <a:off x="0" y="3117398"/>
        <a:ext cx="10058399" cy="7948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88481-10FB-4E83-A6C7-13A041446A6C}">
      <dsp:nvSpPr>
        <dsp:cNvPr id="0" name=""/>
        <dsp:cNvSpPr/>
      </dsp:nvSpPr>
      <dsp:spPr>
        <a:xfrm>
          <a:off x="0" y="19958"/>
          <a:ext cx="10058399" cy="1151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Check for key in dictionary</a:t>
          </a:r>
        </a:p>
      </dsp:txBody>
      <dsp:txXfrm>
        <a:off x="56201" y="76159"/>
        <a:ext cx="9945997" cy="1038877"/>
      </dsp:txXfrm>
    </dsp:sp>
    <dsp:sp modelId="{9E9FCDB1-379F-4CA7-B589-70CFEE134AE3}">
      <dsp:nvSpPr>
        <dsp:cNvPr id="0" name=""/>
        <dsp:cNvSpPr/>
      </dsp:nvSpPr>
      <dsp:spPr>
        <a:xfrm>
          <a:off x="0" y="1171238"/>
          <a:ext cx="10058399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700" kern="1200" dirty="0"/>
        </a:p>
      </dsp:txBody>
      <dsp:txXfrm>
        <a:off x="0" y="1171238"/>
        <a:ext cx="10058399" cy="794880"/>
      </dsp:txXfrm>
    </dsp:sp>
    <dsp:sp modelId="{43524767-CA0E-4ED7-9E25-2B1807AAB712}">
      <dsp:nvSpPr>
        <dsp:cNvPr id="0" name=""/>
        <dsp:cNvSpPr/>
      </dsp:nvSpPr>
      <dsp:spPr>
        <a:xfrm>
          <a:off x="0" y="1966118"/>
          <a:ext cx="10058399" cy="1151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Only access if it’s found</a:t>
          </a:r>
        </a:p>
      </dsp:txBody>
      <dsp:txXfrm>
        <a:off x="56201" y="2022319"/>
        <a:ext cx="9945997" cy="1038877"/>
      </dsp:txXfrm>
    </dsp:sp>
    <dsp:sp modelId="{C5FE926F-4297-4EBC-A48F-377D377B749F}">
      <dsp:nvSpPr>
        <dsp:cNvPr id="0" name=""/>
        <dsp:cNvSpPr/>
      </dsp:nvSpPr>
      <dsp:spPr>
        <a:xfrm>
          <a:off x="0" y="3117398"/>
          <a:ext cx="10058399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700" kern="1200" dirty="0"/>
        </a:p>
      </dsp:txBody>
      <dsp:txXfrm>
        <a:off x="0" y="3117398"/>
        <a:ext cx="10058399" cy="7948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88481-10FB-4E83-A6C7-13A041446A6C}">
      <dsp:nvSpPr>
        <dsp:cNvPr id="0" name=""/>
        <dsp:cNvSpPr/>
      </dsp:nvSpPr>
      <dsp:spPr>
        <a:xfrm>
          <a:off x="0" y="19958"/>
          <a:ext cx="10058399" cy="1151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Updating entries</a:t>
          </a:r>
        </a:p>
      </dsp:txBody>
      <dsp:txXfrm>
        <a:off x="56201" y="76159"/>
        <a:ext cx="9945997" cy="1038877"/>
      </dsp:txXfrm>
    </dsp:sp>
    <dsp:sp modelId="{9E9FCDB1-379F-4CA7-B589-70CFEE134AE3}">
      <dsp:nvSpPr>
        <dsp:cNvPr id="0" name=""/>
        <dsp:cNvSpPr/>
      </dsp:nvSpPr>
      <dsp:spPr>
        <a:xfrm>
          <a:off x="0" y="1171238"/>
          <a:ext cx="10058399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700" kern="1200" dirty="0"/>
        </a:p>
      </dsp:txBody>
      <dsp:txXfrm>
        <a:off x="0" y="1171238"/>
        <a:ext cx="10058399" cy="794880"/>
      </dsp:txXfrm>
    </dsp:sp>
    <dsp:sp modelId="{43524767-CA0E-4ED7-9E25-2B1807AAB712}">
      <dsp:nvSpPr>
        <dsp:cNvPr id="0" name=""/>
        <dsp:cNvSpPr/>
      </dsp:nvSpPr>
      <dsp:spPr>
        <a:xfrm>
          <a:off x="0" y="1966118"/>
          <a:ext cx="10058399" cy="1151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Deleting entries</a:t>
          </a:r>
        </a:p>
      </dsp:txBody>
      <dsp:txXfrm>
        <a:off x="56201" y="2022319"/>
        <a:ext cx="9945997" cy="1038877"/>
      </dsp:txXfrm>
    </dsp:sp>
    <dsp:sp modelId="{C5FE926F-4297-4EBC-A48F-377D377B749F}">
      <dsp:nvSpPr>
        <dsp:cNvPr id="0" name=""/>
        <dsp:cNvSpPr/>
      </dsp:nvSpPr>
      <dsp:spPr>
        <a:xfrm>
          <a:off x="0" y="3117398"/>
          <a:ext cx="10058399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700" kern="1200" dirty="0"/>
        </a:p>
      </dsp:txBody>
      <dsp:txXfrm>
        <a:off x="0" y="3117398"/>
        <a:ext cx="10058399" cy="794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3FCE02C-6EC6-4E09-BC2C-9FDED4DE236E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75A7A-4A9A-410F-B848-AB998ACC9419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F3E88-2D66-4D17-B0FA-EA13CB20B2FF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F36E1-9596-4E98-8786-4A17C5D29C65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4D1A55-63BC-4BA2-9538-7DDEADA10621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01ABB-8821-4BF5-97A9-E1A66ACAEAA9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37B1C-D4A1-4A4F-A470-80868146AFC5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1D1B9-F39E-471E-80A9-595CAA5664AD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CEABC-E2B9-4606-A74F-CB06AF59688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850A0-01A3-4F4E-AA52-F716A9BFD4EB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811CCA-BB49-46C7-A0E2-F42339750F9A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7205CAA-4E5A-4223-BD55-C5D2841AC9EF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9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FC5CB-B34B-4842-AABA-BD0435CC7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B69A6-D4E6-4920-B517-CDAAD89688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19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5C69-2059-4C67-8BCB-7B516958B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7E25E-E0D0-46F1-9714-DA692B98D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55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6E7D-36C2-443F-82E8-0607C4B7E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Dictionary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CC2BEF-EE6F-4CA5-AF72-CDB24A8B82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093128"/>
              </p:ext>
            </p:extLst>
          </p:nvPr>
        </p:nvGraphicFramePr>
        <p:xfrm>
          <a:off x="1066800" y="2103438"/>
          <a:ext cx="10058400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8436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6E7D-36C2-443F-82E8-0607C4B7E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Dictionary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CC2BEF-EE6F-4CA5-AF72-CDB24A8B82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3415567"/>
              </p:ext>
            </p:extLst>
          </p:nvPr>
        </p:nvGraphicFramePr>
        <p:xfrm>
          <a:off x="1066800" y="2103438"/>
          <a:ext cx="10058400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746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6E7D-36C2-443F-82E8-0607C4B7E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Dictionary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CC2BEF-EE6F-4CA5-AF72-CDB24A8B82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74269"/>
              </p:ext>
            </p:extLst>
          </p:nvPr>
        </p:nvGraphicFramePr>
        <p:xfrm>
          <a:off x="1066800" y="2103438"/>
          <a:ext cx="10058400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905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282E-6FC1-4815-9B2E-5DF77AE4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Initialize a Dictionary </a:t>
            </a:r>
            <a:br>
              <a:rPr lang="en-US" dirty="0"/>
            </a:br>
            <a:r>
              <a:rPr lang="en-US" dirty="0"/>
              <a:t>(two ways)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288B8C7-4851-443B-9B21-8CB6E0E737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534357"/>
              </p:ext>
            </p:extLst>
          </p:nvPr>
        </p:nvGraphicFramePr>
        <p:xfrm>
          <a:off x="1066800" y="2103438"/>
          <a:ext cx="10058400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C952A8D-1EEF-441A-B1A6-6114206A60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5425" y="3476832"/>
            <a:ext cx="1885950" cy="314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ED001A-AE4C-4146-B66F-9DA344EE87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5425" y="5432217"/>
            <a:ext cx="72580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04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282E-6FC1-4815-9B2E-5DF77AE4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Dictionary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288B8C7-4851-443B-9B21-8CB6E0E737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2546120"/>
              </p:ext>
            </p:extLst>
          </p:nvPr>
        </p:nvGraphicFramePr>
        <p:xfrm>
          <a:off x="1066800" y="2103438"/>
          <a:ext cx="10058400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85C000C-5C41-4B4A-AED8-5CE7EF324C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5425" y="3510652"/>
            <a:ext cx="4238625" cy="257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52C2D4-5561-4B9B-A7C2-A1F4096ACC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5425" y="5499295"/>
            <a:ext cx="34194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45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282E-6FC1-4815-9B2E-5DF77AE4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Dictionary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288B8C7-4851-443B-9B21-8CB6E0E737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485652"/>
              </p:ext>
            </p:extLst>
          </p:nvPr>
        </p:nvGraphicFramePr>
        <p:xfrm>
          <a:off x="1066800" y="2103438"/>
          <a:ext cx="10058400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C0B0DFE-884C-4C53-B4A9-67929253DD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5425" y="3429000"/>
            <a:ext cx="2762250" cy="285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FA98DB-9D51-4288-855F-36B93212ED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5425" y="5262635"/>
            <a:ext cx="62293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58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282E-6FC1-4815-9B2E-5DF77AE4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Dictionary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288B8C7-4851-443B-9B21-8CB6E0E737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618469"/>
              </p:ext>
            </p:extLst>
          </p:nvPr>
        </p:nvGraphicFramePr>
        <p:xfrm>
          <a:off x="1066800" y="2103438"/>
          <a:ext cx="10058400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1A78C1C-A6CE-4C2D-879A-C12B6A318F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9104" y="3429000"/>
            <a:ext cx="4171950" cy="266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EDCD93-3DC4-4157-9923-1E1F1B25CC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9104" y="5478531"/>
            <a:ext cx="31718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69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FF5D5D3-8E5C-431F-8A46-4EC7333E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ED4FE5-E011-48EB-BF16-B127FDB76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1D3795-2AE3-4E10-B3E0-8C87DE95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78AB6-AE97-4849-950F-BAA5B4C93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r>
              <a:rPr lang="en-US" sz="2800"/>
              <a:t>Creating a Phonebook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A8349B-36D8-4736-9368-7CF005388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90" y="788427"/>
            <a:ext cx="7681665" cy="528114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D2313-3677-4D87-A139-77144B063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232838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71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Savon</vt:lpstr>
      <vt:lpstr>Dictionaries</vt:lpstr>
      <vt:lpstr>Dictionary</vt:lpstr>
      <vt:lpstr>Python Dictionary</vt:lpstr>
      <vt:lpstr>Python Dictionary</vt:lpstr>
      <vt:lpstr>Initialize a Dictionary  (two ways)</vt:lpstr>
      <vt:lpstr>Dictionary</vt:lpstr>
      <vt:lpstr>Dictionary</vt:lpstr>
      <vt:lpstr>Dictionary</vt:lpstr>
      <vt:lpstr>Creating a Phonebook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Dictionaries</dc:title>
  <dc:creator>Rachael Sera</dc:creator>
  <cp:lastModifiedBy>Rachael Sera</cp:lastModifiedBy>
  <cp:revision>2</cp:revision>
  <dcterms:created xsi:type="dcterms:W3CDTF">2019-04-27T02:54:20Z</dcterms:created>
  <dcterms:modified xsi:type="dcterms:W3CDTF">2019-04-27T03:35:10Z</dcterms:modified>
</cp:coreProperties>
</file>