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1" r:id="rId6"/>
    <p:sldId id="262" r:id="rId7"/>
    <p:sldId id="267" r:id="rId8"/>
    <p:sldId id="265" r:id="rId9"/>
    <p:sldId id="263" r:id="rId10"/>
    <p:sldId id="268" r:id="rId11"/>
    <p:sldId id="269" r:id="rId12"/>
    <p:sldId id="271" r:id="rId13"/>
    <p:sldId id="270" r:id="rId14"/>
    <p:sldId id="273" r:id="rId15"/>
    <p:sldId id="274" r:id="rId16"/>
    <p:sldId id="276" r:id="rId17"/>
    <p:sldId id="275" r:id="rId18"/>
    <p:sldId id="264" r:id="rId19"/>
    <p:sldId id="259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24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373346-0F8F-4529-A452-D4D450ADF68B}" type="doc">
      <dgm:prSet loTypeId="urn:microsoft.com/office/officeart/2005/8/layout/hierarchy1" loCatId="hierarchy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A3D0B33-AE77-480E-AD20-53EDAA126BA2}">
      <dgm:prSet/>
      <dgm:spPr/>
      <dgm:t>
        <a:bodyPr/>
        <a:lstStyle/>
        <a:p>
          <a:r>
            <a:rPr lang="en-US"/>
            <a:t>Function</a:t>
          </a:r>
        </a:p>
      </dgm:t>
    </dgm:pt>
    <dgm:pt modelId="{731E1F60-6B29-49AA-B55D-DC5E1280465E}" type="parTrans" cxnId="{94526B93-4C94-4CE8-9E41-3B82391E8278}">
      <dgm:prSet/>
      <dgm:spPr/>
      <dgm:t>
        <a:bodyPr/>
        <a:lstStyle/>
        <a:p>
          <a:endParaRPr lang="en-US"/>
        </a:p>
      </dgm:t>
    </dgm:pt>
    <dgm:pt modelId="{314A76D6-097D-45D1-9264-229926183FBF}" type="sibTrans" cxnId="{94526B93-4C94-4CE8-9E41-3B82391E8278}">
      <dgm:prSet/>
      <dgm:spPr/>
      <dgm:t>
        <a:bodyPr/>
        <a:lstStyle/>
        <a:p>
          <a:endParaRPr lang="en-US"/>
        </a:p>
      </dgm:t>
    </dgm:pt>
    <dgm:pt modelId="{AD248660-FED5-46FB-AE61-7167EED66FC4}">
      <dgm:prSet/>
      <dgm:spPr/>
      <dgm:t>
        <a:bodyPr/>
        <a:lstStyle/>
        <a:p>
          <a:r>
            <a:rPr lang="en-US"/>
            <a:t>Method</a:t>
          </a:r>
        </a:p>
      </dgm:t>
    </dgm:pt>
    <dgm:pt modelId="{48305483-21B4-49D3-8033-62955486BA9A}" type="parTrans" cxnId="{5962F3C4-4092-4498-82C5-FF820408EF34}">
      <dgm:prSet/>
      <dgm:spPr/>
      <dgm:t>
        <a:bodyPr/>
        <a:lstStyle/>
        <a:p>
          <a:endParaRPr lang="en-US"/>
        </a:p>
      </dgm:t>
    </dgm:pt>
    <dgm:pt modelId="{01D7D277-FE63-4ADE-978D-FA80C7B04E02}" type="sibTrans" cxnId="{5962F3C4-4092-4498-82C5-FF820408EF34}">
      <dgm:prSet/>
      <dgm:spPr/>
      <dgm:t>
        <a:bodyPr/>
        <a:lstStyle/>
        <a:p>
          <a:endParaRPr lang="en-US"/>
        </a:p>
      </dgm:t>
    </dgm:pt>
    <dgm:pt modelId="{C8FDF848-1724-4DBF-B647-3A9D0AAB9C9B}" type="pres">
      <dgm:prSet presAssocID="{8F373346-0F8F-4529-A452-D4D450ADF68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9004D6-7EDC-496C-9479-E252CD4F9693}" type="pres">
      <dgm:prSet presAssocID="{DA3D0B33-AE77-480E-AD20-53EDAA126BA2}" presName="hierRoot1" presStyleCnt="0"/>
      <dgm:spPr/>
    </dgm:pt>
    <dgm:pt modelId="{3A80D207-3A77-4CB3-A6BF-C0CEF8BE59A4}" type="pres">
      <dgm:prSet presAssocID="{DA3D0B33-AE77-480E-AD20-53EDAA126BA2}" presName="composite" presStyleCnt="0"/>
      <dgm:spPr/>
    </dgm:pt>
    <dgm:pt modelId="{02048A39-33C8-41B0-9D56-8CA2F16C857B}" type="pres">
      <dgm:prSet presAssocID="{DA3D0B33-AE77-480E-AD20-53EDAA126BA2}" presName="background" presStyleLbl="node0" presStyleIdx="0" presStyleCnt="2"/>
      <dgm:spPr/>
    </dgm:pt>
    <dgm:pt modelId="{F4C43894-5DB3-43CD-B5C5-B29EF0A293FD}" type="pres">
      <dgm:prSet presAssocID="{DA3D0B33-AE77-480E-AD20-53EDAA126BA2}" presName="text" presStyleLbl="fgAcc0" presStyleIdx="0" presStyleCnt="2">
        <dgm:presLayoutVars>
          <dgm:chPref val="3"/>
        </dgm:presLayoutVars>
      </dgm:prSet>
      <dgm:spPr/>
    </dgm:pt>
    <dgm:pt modelId="{54D81B86-A076-4433-BFB8-CB4D54B97249}" type="pres">
      <dgm:prSet presAssocID="{DA3D0B33-AE77-480E-AD20-53EDAA126BA2}" presName="hierChild2" presStyleCnt="0"/>
      <dgm:spPr/>
    </dgm:pt>
    <dgm:pt modelId="{7F5EFE8B-6A93-49BD-9BFA-7123979EA69A}" type="pres">
      <dgm:prSet presAssocID="{AD248660-FED5-46FB-AE61-7167EED66FC4}" presName="hierRoot1" presStyleCnt="0"/>
      <dgm:spPr/>
    </dgm:pt>
    <dgm:pt modelId="{EC56F294-35CC-4824-BFA2-4408CA5E1006}" type="pres">
      <dgm:prSet presAssocID="{AD248660-FED5-46FB-AE61-7167EED66FC4}" presName="composite" presStyleCnt="0"/>
      <dgm:spPr/>
    </dgm:pt>
    <dgm:pt modelId="{6F1199F1-F96B-4284-84C8-48051371C729}" type="pres">
      <dgm:prSet presAssocID="{AD248660-FED5-46FB-AE61-7167EED66FC4}" presName="background" presStyleLbl="node0" presStyleIdx="1" presStyleCnt="2"/>
      <dgm:spPr/>
    </dgm:pt>
    <dgm:pt modelId="{CDE8C8EB-1082-4E05-9B27-90C86285D2C4}" type="pres">
      <dgm:prSet presAssocID="{AD248660-FED5-46FB-AE61-7167EED66FC4}" presName="text" presStyleLbl="fgAcc0" presStyleIdx="1" presStyleCnt="2">
        <dgm:presLayoutVars>
          <dgm:chPref val="3"/>
        </dgm:presLayoutVars>
      </dgm:prSet>
      <dgm:spPr/>
    </dgm:pt>
    <dgm:pt modelId="{8F513B05-FECF-496A-A771-21170B2CD98A}" type="pres">
      <dgm:prSet presAssocID="{AD248660-FED5-46FB-AE61-7167EED66FC4}" presName="hierChild2" presStyleCnt="0"/>
      <dgm:spPr/>
    </dgm:pt>
  </dgm:ptLst>
  <dgm:cxnLst>
    <dgm:cxn modelId="{F2D06C80-8A53-4AA9-B898-C3B3C4C881AD}" type="presOf" srcId="{AD248660-FED5-46FB-AE61-7167EED66FC4}" destId="{CDE8C8EB-1082-4E05-9B27-90C86285D2C4}" srcOrd="0" destOrd="0" presId="urn:microsoft.com/office/officeart/2005/8/layout/hierarchy1"/>
    <dgm:cxn modelId="{6F918B86-CCC9-45F9-A81F-7DAD0C0AFA66}" type="presOf" srcId="{DA3D0B33-AE77-480E-AD20-53EDAA126BA2}" destId="{F4C43894-5DB3-43CD-B5C5-B29EF0A293FD}" srcOrd="0" destOrd="0" presId="urn:microsoft.com/office/officeart/2005/8/layout/hierarchy1"/>
    <dgm:cxn modelId="{94526B93-4C94-4CE8-9E41-3B82391E8278}" srcId="{8F373346-0F8F-4529-A452-D4D450ADF68B}" destId="{DA3D0B33-AE77-480E-AD20-53EDAA126BA2}" srcOrd="0" destOrd="0" parTransId="{731E1F60-6B29-49AA-B55D-DC5E1280465E}" sibTransId="{314A76D6-097D-45D1-9264-229926183FBF}"/>
    <dgm:cxn modelId="{B05C6C94-C869-424B-BCFC-352765B349AC}" type="presOf" srcId="{8F373346-0F8F-4529-A452-D4D450ADF68B}" destId="{C8FDF848-1724-4DBF-B647-3A9D0AAB9C9B}" srcOrd="0" destOrd="0" presId="urn:microsoft.com/office/officeart/2005/8/layout/hierarchy1"/>
    <dgm:cxn modelId="{5962F3C4-4092-4498-82C5-FF820408EF34}" srcId="{8F373346-0F8F-4529-A452-D4D450ADF68B}" destId="{AD248660-FED5-46FB-AE61-7167EED66FC4}" srcOrd="1" destOrd="0" parTransId="{48305483-21B4-49D3-8033-62955486BA9A}" sibTransId="{01D7D277-FE63-4ADE-978D-FA80C7B04E02}"/>
    <dgm:cxn modelId="{308B32AF-FC56-4B5D-9FD7-6CFA87D4BE47}" type="presParOf" srcId="{C8FDF848-1724-4DBF-B647-3A9D0AAB9C9B}" destId="{059004D6-7EDC-496C-9479-E252CD4F9693}" srcOrd="0" destOrd="0" presId="urn:microsoft.com/office/officeart/2005/8/layout/hierarchy1"/>
    <dgm:cxn modelId="{9640C300-1D2A-47AD-98EA-153071376FF9}" type="presParOf" srcId="{059004D6-7EDC-496C-9479-E252CD4F9693}" destId="{3A80D207-3A77-4CB3-A6BF-C0CEF8BE59A4}" srcOrd="0" destOrd="0" presId="urn:microsoft.com/office/officeart/2005/8/layout/hierarchy1"/>
    <dgm:cxn modelId="{D0FFAB8F-281F-4246-BEC4-A83CC13A705E}" type="presParOf" srcId="{3A80D207-3A77-4CB3-A6BF-C0CEF8BE59A4}" destId="{02048A39-33C8-41B0-9D56-8CA2F16C857B}" srcOrd="0" destOrd="0" presId="urn:microsoft.com/office/officeart/2005/8/layout/hierarchy1"/>
    <dgm:cxn modelId="{852D5FE1-E3E9-4501-9AA9-0EA070D65506}" type="presParOf" srcId="{3A80D207-3A77-4CB3-A6BF-C0CEF8BE59A4}" destId="{F4C43894-5DB3-43CD-B5C5-B29EF0A293FD}" srcOrd="1" destOrd="0" presId="urn:microsoft.com/office/officeart/2005/8/layout/hierarchy1"/>
    <dgm:cxn modelId="{22638544-B4D9-47A1-A4FF-D32B4129053B}" type="presParOf" srcId="{059004D6-7EDC-496C-9479-E252CD4F9693}" destId="{54D81B86-A076-4433-BFB8-CB4D54B97249}" srcOrd="1" destOrd="0" presId="urn:microsoft.com/office/officeart/2005/8/layout/hierarchy1"/>
    <dgm:cxn modelId="{26301B0E-8027-4BB5-B67C-2BFF2C39F1FD}" type="presParOf" srcId="{C8FDF848-1724-4DBF-B647-3A9D0AAB9C9B}" destId="{7F5EFE8B-6A93-49BD-9BFA-7123979EA69A}" srcOrd="1" destOrd="0" presId="urn:microsoft.com/office/officeart/2005/8/layout/hierarchy1"/>
    <dgm:cxn modelId="{21298F88-F6DE-4447-9932-002F18CA0BF4}" type="presParOf" srcId="{7F5EFE8B-6A93-49BD-9BFA-7123979EA69A}" destId="{EC56F294-35CC-4824-BFA2-4408CA5E1006}" srcOrd="0" destOrd="0" presId="urn:microsoft.com/office/officeart/2005/8/layout/hierarchy1"/>
    <dgm:cxn modelId="{2BE0D939-78F5-4C4C-B0D8-7C87C94E1AAD}" type="presParOf" srcId="{EC56F294-35CC-4824-BFA2-4408CA5E1006}" destId="{6F1199F1-F96B-4284-84C8-48051371C729}" srcOrd="0" destOrd="0" presId="urn:microsoft.com/office/officeart/2005/8/layout/hierarchy1"/>
    <dgm:cxn modelId="{7088E96A-4CB6-484E-9176-398170443E41}" type="presParOf" srcId="{EC56F294-35CC-4824-BFA2-4408CA5E1006}" destId="{CDE8C8EB-1082-4E05-9B27-90C86285D2C4}" srcOrd="1" destOrd="0" presId="urn:microsoft.com/office/officeart/2005/8/layout/hierarchy1"/>
    <dgm:cxn modelId="{895970DC-817D-4620-8D7D-2B670F87CED8}" type="presParOf" srcId="{7F5EFE8B-6A93-49BD-9BFA-7123979EA69A}" destId="{8F513B05-FECF-496A-A771-21170B2CD98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CD49830-1962-4392-A106-A5C29765F4B5}" type="doc">
      <dgm:prSet loTypeId="urn:microsoft.com/office/officeart/2005/8/layout/vList2" loCatId="list" qsTypeId="urn:microsoft.com/office/officeart/2005/8/quickstyle/simple5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4348C6DB-5172-490A-81D9-5327825BF965}">
      <dgm:prSet/>
      <dgm:spPr/>
      <dgm:t>
        <a:bodyPr/>
        <a:lstStyle/>
        <a:p>
          <a:r>
            <a:rPr lang="en-US"/>
            <a:t>y = 2x + 5</a:t>
          </a:r>
        </a:p>
      </dgm:t>
    </dgm:pt>
    <dgm:pt modelId="{BCE5B1E8-896C-406D-9ECE-CB77FF931870}" type="parTrans" cxnId="{3DD4E668-B675-43A2-9A1E-22BA348CCC9B}">
      <dgm:prSet/>
      <dgm:spPr/>
      <dgm:t>
        <a:bodyPr/>
        <a:lstStyle/>
        <a:p>
          <a:endParaRPr lang="en-US"/>
        </a:p>
      </dgm:t>
    </dgm:pt>
    <dgm:pt modelId="{24019CAC-BF1A-47C0-BD2E-A34BB0FBC737}" type="sibTrans" cxnId="{3DD4E668-B675-43A2-9A1E-22BA348CCC9B}">
      <dgm:prSet/>
      <dgm:spPr/>
      <dgm:t>
        <a:bodyPr/>
        <a:lstStyle/>
        <a:p>
          <a:endParaRPr lang="en-US"/>
        </a:p>
      </dgm:t>
    </dgm:pt>
    <dgm:pt modelId="{CEFC74E9-B1D5-47A7-9F1F-4B8D6A22F96E}">
      <dgm:prSet/>
      <dgm:spPr/>
      <dgm:t>
        <a:bodyPr/>
        <a:lstStyle/>
        <a:p>
          <a:r>
            <a:rPr lang="en-US"/>
            <a:t>f(x) = 3x + 2</a:t>
          </a:r>
        </a:p>
      </dgm:t>
    </dgm:pt>
    <dgm:pt modelId="{2DC02930-993D-4D84-B955-D3DF08630085}" type="parTrans" cxnId="{BBF5AE33-9745-4AF2-A3E3-309FD5F57ABD}">
      <dgm:prSet/>
      <dgm:spPr/>
      <dgm:t>
        <a:bodyPr/>
        <a:lstStyle/>
        <a:p>
          <a:endParaRPr lang="en-US"/>
        </a:p>
      </dgm:t>
    </dgm:pt>
    <dgm:pt modelId="{FD068052-74C6-4285-AF2C-45373FEA1CFB}" type="sibTrans" cxnId="{BBF5AE33-9745-4AF2-A3E3-309FD5F57ABD}">
      <dgm:prSet/>
      <dgm:spPr/>
      <dgm:t>
        <a:bodyPr/>
        <a:lstStyle/>
        <a:p>
          <a:endParaRPr lang="en-US"/>
        </a:p>
      </dgm:t>
    </dgm:pt>
    <dgm:pt modelId="{8EE2178A-A45A-4C2A-94D1-4936A2CD1E19}" type="pres">
      <dgm:prSet presAssocID="{7CD49830-1962-4392-A106-A5C29765F4B5}" presName="linear" presStyleCnt="0">
        <dgm:presLayoutVars>
          <dgm:animLvl val="lvl"/>
          <dgm:resizeHandles val="exact"/>
        </dgm:presLayoutVars>
      </dgm:prSet>
      <dgm:spPr/>
    </dgm:pt>
    <dgm:pt modelId="{0FFDB292-2B26-4218-8B50-353876F8CDCD}" type="pres">
      <dgm:prSet presAssocID="{4348C6DB-5172-490A-81D9-5327825BF96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908BD96-495D-4D68-9357-635724F424AE}" type="pres">
      <dgm:prSet presAssocID="{24019CAC-BF1A-47C0-BD2E-A34BB0FBC737}" presName="spacer" presStyleCnt="0"/>
      <dgm:spPr/>
    </dgm:pt>
    <dgm:pt modelId="{37679153-18F1-4344-A3AE-37E1F325B5F7}" type="pres">
      <dgm:prSet presAssocID="{CEFC74E9-B1D5-47A7-9F1F-4B8D6A22F96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BF5AE33-9745-4AF2-A3E3-309FD5F57ABD}" srcId="{7CD49830-1962-4392-A106-A5C29765F4B5}" destId="{CEFC74E9-B1D5-47A7-9F1F-4B8D6A22F96E}" srcOrd="1" destOrd="0" parTransId="{2DC02930-993D-4D84-B955-D3DF08630085}" sibTransId="{FD068052-74C6-4285-AF2C-45373FEA1CFB}"/>
    <dgm:cxn modelId="{3DD4E668-B675-43A2-9A1E-22BA348CCC9B}" srcId="{7CD49830-1962-4392-A106-A5C29765F4B5}" destId="{4348C6DB-5172-490A-81D9-5327825BF965}" srcOrd="0" destOrd="0" parTransId="{BCE5B1E8-896C-406D-9ECE-CB77FF931870}" sibTransId="{24019CAC-BF1A-47C0-BD2E-A34BB0FBC737}"/>
    <dgm:cxn modelId="{15341F50-323B-4FFD-9A25-F4E6B64E116F}" type="presOf" srcId="{7CD49830-1962-4392-A106-A5C29765F4B5}" destId="{8EE2178A-A45A-4C2A-94D1-4936A2CD1E19}" srcOrd="0" destOrd="0" presId="urn:microsoft.com/office/officeart/2005/8/layout/vList2"/>
    <dgm:cxn modelId="{25729083-E667-473B-BF9E-2B0DC1A111DB}" type="presOf" srcId="{4348C6DB-5172-490A-81D9-5327825BF965}" destId="{0FFDB292-2B26-4218-8B50-353876F8CDCD}" srcOrd="0" destOrd="0" presId="urn:microsoft.com/office/officeart/2005/8/layout/vList2"/>
    <dgm:cxn modelId="{B382D38D-8689-4C37-9B21-AC3C302BE14D}" type="presOf" srcId="{CEFC74E9-B1D5-47A7-9F1F-4B8D6A22F96E}" destId="{37679153-18F1-4344-A3AE-37E1F325B5F7}" srcOrd="0" destOrd="0" presId="urn:microsoft.com/office/officeart/2005/8/layout/vList2"/>
    <dgm:cxn modelId="{29814D2C-A29E-4AC9-AD7D-B4B4D493265B}" type="presParOf" srcId="{8EE2178A-A45A-4C2A-94D1-4936A2CD1E19}" destId="{0FFDB292-2B26-4218-8B50-353876F8CDCD}" srcOrd="0" destOrd="0" presId="urn:microsoft.com/office/officeart/2005/8/layout/vList2"/>
    <dgm:cxn modelId="{421D03E2-71BB-43B4-ADCE-19B51B5739B9}" type="presParOf" srcId="{8EE2178A-A45A-4C2A-94D1-4936A2CD1E19}" destId="{B908BD96-495D-4D68-9357-635724F424AE}" srcOrd="1" destOrd="0" presId="urn:microsoft.com/office/officeart/2005/8/layout/vList2"/>
    <dgm:cxn modelId="{13BB2B31-187B-4A8D-8BF8-E74D4EA41E3B}" type="presParOf" srcId="{8EE2178A-A45A-4C2A-94D1-4936A2CD1E19}" destId="{37679153-18F1-4344-A3AE-37E1F325B5F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D49830-1962-4392-A106-A5C29765F4B5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4348C6DB-5172-490A-81D9-5327825BF965}">
      <dgm:prSet/>
      <dgm:spPr/>
      <dgm:t>
        <a:bodyPr/>
        <a:lstStyle/>
        <a:p>
          <a:r>
            <a:rPr lang="en-US"/>
            <a:t>y = 2x + 5</a:t>
          </a:r>
        </a:p>
      </dgm:t>
    </dgm:pt>
    <dgm:pt modelId="{BCE5B1E8-896C-406D-9ECE-CB77FF931870}" type="parTrans" cxnId="{3DD4E668-B675-43A2-9A1E-22BA348CCC9B}">
      <dgm:prSet/>
      <dgm:spPr/>
      <dgm:t>
        <a:bodyPr/>
        <a:lstStyle/>
        <a:p>
          <a:endParaRPr lang="en-US"/>
        </a:p>
      </dgm:t>
    </dgm:pt>
    <dgm:pt modelId="{24019CAC-BF1A-47C0-BD2E-A34BB0FBC737}" type="sibTrans" cxnId="{3DD4E668-B675-43A2-9A1E-22BA348CCC9B}">
      <dgm:prSet/>
      <dgm:spPr/>
      <dgm:t>
        <a:bodyPr/>
        <a:lstStyle/>
        <a:p>
          <a:endParaRPr lang="en-US"/>
        </a:p>
      </dgm:t>
    </dgm:pt>
    <dgm:pt modelId="{CEFC74E9-B1D5-47A7-9F1F-4B8D6A22F96E}">
      <dgm:prSet/>
      <dgm:spPr/>
      <dgm:t>
        <a:bodyPr/>
        <a:lstStyle/>
        <a:p>
          <a:r>
            <a:rPr lang="en-US"/>
            <a:t>f(x) = 3x + 2</a:t>
          </a:r>
        </a:p>
      </dgm:t>
    </dgm:pt>
    <dgm:pt modelId="{2DC02930-993D-4D84-B955-D3DF08630085}" type="parTrans" cxnId="{BBF5AE33-9745-4AF2-A3E3-309FD5F57ABD}">
      <dgm:prSet/>
      <dgm:spPr/>
      <dgm:t>
        <a:bodyPr/>
        <a:lstStyle/>
        <a:p>
          <a:endParaRPr lang="en-US"/>
        </a:p>
      </dgm:t>
    </dgm:pt>
    <dgm:pt modelId="{FD068052-74C6-4285-AF2C-45373FEA1CFB}" type="sibTrans" cxnId="{BBF5AE33-9745-4AF2-A3E3-309FD5F57ABD}">
      <dgm:prSet/>
      <dgm:spPr/>
      <dgm:t>
        <a:bodyPr/>
        <a:lstStyle/>
        <a:p>
          <a:endParaRPr lang="en-US"/>
        </a:p>
      </dgm:t>
    </dgm:pt>
    <dgm:pt modelId="{983AD865-4850-437B-A79C-19E9A0F1B6FB}" type="pres">
      <dgm:prSet presAssocID="{7CD49830-1962-4392-A106-A5C29765F4B5}" presName="linear" presStyleCnt="0">
        <dgm:presLayoutVars>
          <dgm:animLvl val="lvl"/>
          <dgm:resizeHandles val="exact"/>
        </dgm:presLayoutVars>
      </dgm:prSet>
      <dgm:spPr/>
    </dgm:pt>
    <dgm:pt modelId="{AA30EE64-81CD-44CD-97BE-94EFE356110C}" type="pres">
      <dgm:prSet presAssocID="{4348C6DB-5172-490A-81D9-5327825BF96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C21A327-CBA1-4217-8698-97E45F70BBD4}" type="pres">
      <dgm:prSet presAssocID="{24019CAC-BF1A-47C0-BD2E-A34BB0FBC737}" presName="spacer" presStyleCnt="0"/>
      <dgm:spPr/>
    </dgm:pt>
    <dgm:pt modelId="{19DFA8FD-DDB5-43E0-8D8F-BBB2F97A44B9}" type="pres">
      <dgm:prSet presAssocID="{CEFC74E9-B1D5-47A7-9F1F-4B8D6A22F96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BF5AE33-9745-4AF2-A3E3-309FD5F57ABD}" srcId="{7CD49830-1962-4392-A106-A5C29765F4B5}" destId="{CEFC74E9-B1D5-47A7-9F1F-4B8D6A22F96E}" srcOrd="1" destOrd="0" parTransId="{2DC02930-993D-4D84-B955-D3DF08630085}" sibTransId="{FD068052-74C6-4285-AF2C-45373FEA1CFB}"/>
    <dgm:cxn modelId="{3DD4E668-B675-43A2-9A1E-22BA348CCC9B}" srcId="{7CD49830-1962-4392-A106-A5C29765F4B5}" destId="{4348C6DB-5172-490A-81D9-5327825BF965}" srcOrd="0" destOrd="0" parTransId="{BCE5B1E8-896C-406D-9ECE-CB77FF931870}" sibTransId="{24019CAC-BF1A-47C0-BD2E-A34BB0FBC737}"/>
    <dgm:cxn modelId="{29C03F9F-92D5-48BD-8794-D1AA3D0C8B61}" type="presOf" srcId="{4348C6DB-5172-490A-81D9-5327825BF965}" destId="{AA30EE64-81CD-44CD-97BE-94EFE356110C}" srcOrd="0" destOrd="0" presId="urn:microsoft.com/office/officeart/2005/8/layout/vList2"/>
    <dgm:cxn modelId="{45B290C2-106F-4036-AB8C-B90BA2C1F8E1}" type="presOf" srcId="{7CD49830-1962-4392-A106-A5C29765F4B5}" destId="{983AD865-4850-437B-A79C-19E9A0F1B6FB}" srcOrd="0" destOrd="0" presId="urn:microsoft.com/office/officeart/2005/8/layout/vList2"/>
    <dgm:cxn modelId="{B24FADEA-361F-49FC-A827-1E76806D5B38}" type="presOf" srcId="{CEFC74E9-B1D5-47A7-9F1F-4B8D6A22F96E}" destId="{19DFA8FD-DDB5-43E0-8D8F-BBB2F97A44B9}" srcOrd="0" destOrd="0" presId="urn:microsoft.com/office/officeart/2005/8/layout/vList2"/>
    <dgm:cxn modelId="{4937C0F3-2624-4FD0-9686-99604B9F1BC2}" type="presParOf" srcId="{983AD865-4850-437B-A79C-19E9A0F1B6FB}" destId="{AA30EE64-81CD-44CD-97BE-94EFE356110C}" srcOrd="0" destOrd="0" presId="urn:microsoft.com/office/officeart/2005/8/layout/vList2"/>
    <dgm:cxn modelId="{00CAC2DE-DC90-4B94-A9DF-EA7072D2A784}" type="presParOf" srcId="{983AD865-4850-437B-A79C-19E9A0F1B6FB}" destId="{4C21A327-CBA1-4217-8698-97E45F70BBD4}" srcOrd="1" destOrd="0" presId="urn:microsoft.com/office/officeart/2005/8/layout/vList2"/>
    <dgm:cxn modelId="{DBB74598-F5B8-45DF-9041-455A4A5A080C}" type="presParOf" srcId="{983AD865-4850-437B-A79C-19E9A0F1B6FB}" destId="{19DFA8FD-DDB5-43E0-8D8F-BBB2F97A44B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7A848C-A2E1-4CAA-8BB9-81E039EA7BA1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129A25D-FA65-4982-ACD0-EF76532DFB04}">
      <dgm:prSet/>
      <dgm:spPr/>
      <dgm:t>
        <a:bodyPr/>
        <a:lstStyle/>
        <a:p>
          <a:r>
            <a:rPr lang="en-US" dirty="0"/>
            <a:t>def</a:t>
          </a:r>
        </a:p>
      </dgm:t>
    </dgm:pt>
    <dgm:pt modelId="{F3A882F7-ECA1-48A3-A355-D40C3A83B857}" type="parTrans" cxnId="{380FDA43-A2DB-4679-8E68-B84D67A1C446}">
      <dgm:prSet/>
      <dgm:spPr/>
      <dgm:t>
        <a:bodyPr/>
        <a:lstStyle/>
        <a:p>
          <a:endParaRPr lang="en-US"/>
        </a:p>
      </dgm:t>
    </dgm:pt>
    <dgm:pt modelId="{24F60DEC-E3E6-47BE-967E-6EE045DB5D6F}" type="sibTrans" cxnId="{380FDA43-A2DB-4679-8E68-B84D67A1C446}">
      <dgm:prSet/>
      <dgm:spPr/>
      <dgm:t>
        <a:bodyPr/>
        <a:lstStyle/>
        <a:p>
          <a:endParaRPr lang="en-US"/>
        </a:p>
      </dgm:t>
    </dgm:pt>
    <dgm:pt modelId="{351ABD0A-37B6-4743-823C-5D9373D7FCF4}">
      <dgm:prSet/>
      <dgm:spPr/>
      <dgm:t>
        <a:bodyPr/>
        <a:lstStyle/>
        <a:p>
          <a:r>
            <a:rPr lang="en-US"/>
            <a:t>Tell the computer it’s a function by using the “def” keyword</a:t>
          </a:r>
        </a:p>
      </dgm:t>
    </dgm:pt>
    <dgm:pt modelId="{90BEF6EA-BF7B-42BE-B883-D49166A012DB}" type="parTrans" cxnId="{A731153A-3FBB-4218-A11E-648C04366656}">
      <dgm:prSet/>
      <dgm:spPr/>
      <dgm:t>
        <a:bodyPr/>
        <a:lstStyle/>
        <a:p>
          <a:endParaRPr lang="en-US"/>
        </a:p>
      </dgm:t>
    </dgm:pt>
    <dgm:pt modelId="{F9C5BDB6-104E-47EE-818A-24CB328113F1}" type="sibTrans" cxnId="{A731153A-3FBB-4218-A11E-648C04366656}">
      <dgm:prSet/>
      <dgm:spPr/>
      <dgm:t>
        <a:bodyPr/>
        <a:lstStyle/>
        <a:p>
          <a:endParaRPr lang="en-US"/>
        </a:p>
      </dgm:t>
    </dgm:pt>
    <dgm:pt modelId="{F27FC0A8-237C-47BB-9BE7-97092BA3B825}">
      <dgm:prSet/>
      <dgm:spPr/>
      <dgm:t>
        <a:bodyPr/>
        <a:lstStyle/>
        <a:p>
          <a:r>
            <a:rPr lang="en-US" dirty="0"/>
            <a:t>name</a:t>
          </a:r>
        </a:p>
      </dgm:t>
    </dgm:pt>
    <dgm:pt modelId="{54DFD096-253C-4E72-ADCA-C5A57464F53D}" type="parTrans" cxnId="{DFB05262-EF7E-4C9C-9942-4ACB5BA77275}">
      <dgm:prSet/>
      <dgm:spPr/>
      <dgm:t>
        <a:bodyPr/>
        <a:lstStyle/>
        <a:p>
          <a:endParaRPr lang="en-US"/>
        </a:p>
      </dgm:t>
    </dgm:pt>
    <dgm:pt modelId="{DBB7BFBE-8A2C-4CC7-BF75-566CE80D139E}" type="sibTrans" cxnId="{DFB05262-EF7E-4C9C-9942-4ACB5BA77275}">
      <dgm:prSet/>
      <dgm:spPr/>
      <dgm:t>
        <a:bodyPr/>
        <a:lstStyle/>
        <a:p>
          <a:endParaRPr lang="en-US"/>
        </a:p>
      </dgm:t>
    </dgm:pt>
    <dgm:pt modelId="{784E8F3F-DE08-42F7-8B9E-2DE73B9D1EBC}">
      <dgm:prSet/>
      <dgm:spPr/>
      <dgm:t>
        <a:bodyPr/>
        <a:lstStyle/>
        <a:p>
          <a:r>
            <a:rPr lang="en-US" dirty="0"/>
            <a:t>Give your function a name</a:t>
          </a:r>
        </a:p>
      </dgm:t>
    </dgm:pt>
    <dgm:pt modelId="{EA79D2D3-B8C6-41FB-AEA7-935EA510738A}" type="parTrans" cxnId="{FA974431-A91D-435F-BD6A-7722B9E225FE}">
      <dgm:prSet/>
      <dgm:spPr/>
      <dgm:t>
        <a:bodyPr/>
        <a:lstStyle/>
        <a:p>
          <a:endParaRPr lang="en-US"/>
        </a:p>
      </dgm:t>
    </dgm:pt>
    <dgm:pt modelId="{FD8C567A-476F-4190-B415-32D6AB120BCE}" type="sibTrans" cxnId="{FA974431-A91D-435F-BD6A-7722B9E225FE}">
      <dgm:prSet/>
      <dgm:spPr/>
      <dgm:t>
        <a:bodyPr/>
        <a:lstStyle/>
        <a:p>
          <a:endParaRPr lang="en-US"/>
        </a:p>
      </dgm:t>
    </dgm:pt>
    <dgm:pt modelId="{6F8A9D14-AE59-4619-8D09-B4C0A53CB02E}">
      <dgm:prSet/>
      <dgm:spPr/>
      <dgm:t>
        <a:bodyPr/>
        <a:lstStyle/>
        <a:p>
          <a:r>
            <a:rPr lang="en-US" dirty="0"/>
            <a:t>:</a:t>
          </a:r>
        </a:p>
      </dgm:t>
    </dgm:pt>
    <dgm:pt modelId="{A689F07C-B02F-46EF-912B-A477A19ACF2F}" type="parTrans" cxnId="{60D693DB-AB5F-4486-9BEF-0741927AD44D}">
      <dgm:prSet/>
      <dgm:spPr/>
      <dgm:t>
        <a:bodyPr/>
        <a:lstStyle/>
        <a:p>
          <a:endParaRPr lang="en-US"/>
        </a:p>
      </dgm:t>
    </dgm:pt>
    <dgm:pt modelId="{BF640521-C55D-4E8A-95BD-06C145A2A4A0}" type="sibTrans" cxnId="{60D693DB-AB5F-4486-9BEF-0741927AD44D}">
      <dgm:prSet/>
      <dgm:spPr/>
      <dgm:t>
        <a:bodyPr/>
        <a:lstStyle/>
        <a:p>
          <a:endParaRPr lang="en-US"/>
        </a:p>
      </dgm:t>
    </dgm:pt>
    <dgm:pt modelId="{70C70EBD-EFC4-4BCA-AFBD-0BEEA98C0342}">
      <dgm:prSet/>
      <dgm:spPr/>
      <dgm:t>
        <a:bodyPr/>
        <a:lstStyle/>
        <a:p>
          <a:r>
            <a:rPr lang="en-US"/>
            <a:t>End the line with a semicolon</a:t>
          </a:r>
        </a:p>
      </dgm:t>
    </dgm:pt>
    <dgm:pt modelId="{17310034-3175-4FF9-9947-387428F885A1}" type="parTrans" cxnId="{8A29D22D-14B7-4B44-B820-7E2F9B2BE42F}">
      <dgm:prSet/>
      <dgm:spPr/>
      <dgm:t>
        <a:bodyPr/>
        <a:lstStyle/>
        <a:p>
          <a:endParaRPr lang="en-US"/>
        </a:p>
      </dgm:t>
    </dgm:pt>
    <dgm:pt modelId="{B44CF08C-E514-4F40-8D82-9516CA551A76}" type="sibTrans" cxnId="{8A29D22D-14B7-4B44-B820-7E2F9B2BE42F}">
      <dgm:prSet/>
      <dgm:spPr/>
      <dgm:t>
        <a:bodyPr/>
        <a:lstStyle/>
        <a:p>
          <a:endParaRPr lang="en-US"/>
        </a:p>
      </dgm:t>
    </dgm:pt>
    <dgm:pt modelId="{81A78B38-48E2-4C56-B036-26316A391BA0}">
      <dgm:prSet/>
      <dgm:spPr/>
      <dgm:t>
        <a:bodyPr/>
        <a:lstStyle/>
        <a:p>
          <a:r>
            <a:rPr lang="en-US" dirty="0"/>
            <a:t>( )</a:t>
          </a:r>
        </a:p>
      </dgm:t>
    </dgm:pt>
    <dgm:pt modelId="{63EAA110-4A36-4932-BB46-927C3F8030B7}" type="parTrans" cxnId="{1A068861-C0CF-4E14-8A1B-2FABAC1ABA73}">
      <dgm:prSet/>
      <dgm:spPr/>
      <dgm:t>
        <a:bodyPr/>
        <a:lstStyle/>
        <a:p>
          <a:endParaRPr lang="en-US"/>
        </a:p>
      </dgm:t>
    </dgm:pt>
    <dgm:pt modelId="{D9479DD0-A579-490A-A6D9-83C4DFEC3E44}" type="sibTrans" cxnId="{1A068861-C0CF-4E14-8A1B-2FABAC1ABA73}">
      <dgm:prSet/>
      <dgm:spPr/>
      <dgm:t>
        <a:bodyPr/>
        <a:lstStyle/>
        <a:p>
          <a:endParaRPr lang="en-US"/>
        </a:p>
      </dgm:t>
    </dgm:pt>
    <dgm:pt modelId="{89736C1F-AD7F-439D-A81D-5898D4A09E14}">
      <dgm:prSet/>
      <dgm:spPr/>
      <dgm:t>
        <a:bodyPr/>
        <a:lstStyle/>
        <a:p>
          <a:r>
            <a:rPr lang="en-US" dirty="0"/>
            <a:t>Put parentheses after the name</a:t>
          </a:r>
        </a:p>
      </dgm:t>
    </dgm:pt>
    <dgm:pt modelId="{3D5C6369-5F6B-4580-A1B9-A83961A20FE2}" type="parTrans" cxnId="{29E95D40-EF7C-4F90-8FBF-B7FF0DE4F541}">
      <dgm:prSet/>
      <dgm:spPr/>
      <dgm:t>
        <a:bodyPr/>
        <a:lstStyle/>
        <a:p>
          <a:endParaRPr lang="en-US"/>
        </a:p>
      </dgm:t>
    </dgm:pt>
    <dgm:pt modelId="{F3F9DAB8-06E8-41DE-B07F-798C9BA53877}" type="sibTrans" cxnId="{29E95D40-EF7C-4F90-8FBF-B7FF0DE4F541}">
      <dgm:prSet/>
      <dgm:spPr/>
      <dgm:t>
        <a:bodyPr/>
        <a:lstStyle/>
        <a:p>
          <a:endParaRPr lang="en-US"/>
        </a:p>
      </dgm:t>
    </dgm:pt>
    <dgm:pt modelId="{88E29816-EE98-43B2-A478-71F87BA75565}" type="pres">
      <dgm:prSet presAssocID="{5D7A848C-A2E1-4CAA-8BB9-81E039EA7BA1}" presName="linear" presStyleCnt="0">
        <dgm:presLayoutVars>
          <dgm:dir/>
          <dgm:animLvl val="lvl"/>
          <dgm:resizeHandles val="exact"/>
        </dgm:presLayoutVars>
      </dgm:prSet>
      <dgm:spPr/>
    </dgm:pt>
    <dgm:pt modelId="{71919C7C-87BE-4591-8BED-BC823037BF78}" type="pres">
      <dgm:prSet presAssocID="{E129A25D-FA65-4982-ACD0-EF76532DFB04}" presName="parentLin" presStyleCnt="0"/>
      <dgm:spPr/>
    </dgm:pt>
    <dgm:pt modelId="{45F1D169-72C5-42C0-8830-A14932E3EEC2}" type="pres">
      <dgm:prSet presAssocID="{E129A25D-FA65-4982-ACD0-EF76532DFB04}" presName="parentLeftMargin" presStyleLbl="node1" presStyleIdx="0" presStyleCnt="4"/>
      <dgm:spPr/>
    </dgm:pt>
    <dgm:pt modelId="{1DEF34E7-0D51-449E-80B1-0FB70CE82F0E}" type="pres">
      <dgm:prSet presAssocID="{E129A25D-FA65-4982-ACD0-EF76532DFB0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C5E1840-5AA4-4535-8700-882651EB265B}" type="pres">
      <dgm:prSet presAssocID="{E129A25D-FA65-4982-ACD0-EF76532DFB04}" presName="negativeSpace" presStyleCnt="0"/>
      <dgm:spPr/>
    </dgm:pt>
    <dgm:pt modelId="{55BE0209-76D3-4940-88B6-05A78DF5573A}" type="pres">
      <dgm:prSet presAssocID="{E129A25D-FA65-4982-ACD0-EF76532DFB04}" presName="childText" presStyleLbl="conFgAcc1" presStyleIdx="0" presStyleCnt="4">
        <dgm:presLayoutVars>
          <dgm:bulletEnabled val="1"/>
        </dgm:presLayoutVars>
      </dgm:prSet>
      <dgm:spPr/>
    </dgm:pt>
    <dgm:pt modelId="{3B6B40A8-AC7F-45F1-A8FA-5B4F76A4DDE0}" type="pres">
      <dgm:prSet presAssocID="{24F60DEC-E3E6-47BE-967E-6EE045DB5D6F}" presName="spaceBetweenRectangles" presStyleCnt="0"/>
      <dgm:spPr/>
    </dgm:pt>
    <dgm:pt modelId="{500C8FC2-D1D7-4A63-BD0E-F54B84455B0F}" type="pres">
      <dgm:prSet presAssocID="{F27FC0A8-237C-47BB-9BE7-97092BA3B825}" presName="parentLin" presStyleCnt="0"/>
      <dgm:spPr/>
    </dgm:pt>
    <dgm:pt modelId="{87896DFF-282E-4311-9BB6-273E3F3F0288}" type="pres">
      <dgm:prSet presAssocID="{F27FC0A8-237C-47BB-9BE7-97092BA3B825}" presName="parentLeftMargin" presStyleLbl="node1" presStyleIdx="0" presStyleCnt="4"/>
      <dgm:spPr/>
    </dgm:pt>
    <dgm:pt modelId="{793E9390-A38E-4308-B6ED-2BD086A5CED2}" type="pres">
      <dgm:prSet presAssocID="{F27FC0A8-237C-47BB-9BE7-97092BA3B82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A06A6CC-EEB4-4F64-B31A-02E336D50B41}" type="pres">
      <dgm:prSet presAssocID="{F27FC0A8-237C-47BB-9BE7-97092BA3B825}" presName="negativeSpace" presStyleCnt="0"/>
      <dgm:spPr/>
    </dgm:pt>
    <dgm:pt modelId="{B6809B73-EC16-48E8-BEA7-0898B9963CAB}" type="pres">
      <dgm:prSet presAssocID="{F27FC0A8-237C-47BB-9BE7-97092BA3B825}" presName="childText" presStyleLbl="conFgAcc1" presStyleIdx="1" presStyleCnt="4">
        <dgm:presLayoutVars>
          <dgm:bulletEnabled val="1"/>
        </dgm:presLayoutVars>
      </dgm:prSet>
      <dgm:spPr/>
    </dgm:pt>
    <dgm:pt modelId="{1BA5389C-8745-4F70-928B-9669D4665F7D}" type="pres">
      <dgm:prSet presAssocID="{DBB7BFBE-8A2C-4CC7-BF75-566CE80D139E}" presName="spaceBetweenRectangles" presStyleCnt="0"/>
      <dgm:spPr/>
    </dgm:pt>
    <dgm:pt modelId="{10E4D90C-806E-4F70-8851-9CB838BACBD2}" type="pres">
      <dgm:prSet presAssocID="{81A78B38-48E2-4C56-B036-26316A391BA0}" presName="parentLin" presStyleCnt="0"/>
      <dgm:spPr/>
    </dgm:pt>
    <dgm:pt modelId="{CFFD2274-B5B6-4AC4-82B9-A34C66FBCCD7}" type="pres">
      <dgm:prSet presAssocID="{81A78B38-48E2-4C56-B036-26316A391BA0}" presName="parentLeftMargin" presStyleLbl="node1" presStyleIdx="1" presStyleCnt="4"/>
      <dgm:spPr/>
    </dgm:pt>
    <dgm:pt modelId="{401A251D-F0B2-48FF-B0FA-7415B1C8EAEB}" type="pres">
      <dgm:prSet presAssocID="{81A78B38-48E2-4C56-B036-26316A391BA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354C3F8-793E-4A38-BF45-E123CBCC6F30}" type="pres">
      <dgm:prSet presAssocID="{81A78B38-48E2-4C56-B036-26316A391BA0}" presName="negativeSpace" presStyleCnt="0"/>
      <dgm:spPr/>
    </dgm:pt>
    <dgm:pt modelId="{322A1B2C-7104-487E-A297-171CE5CF8AEA}" type="pres">
      <dgm:prSet presAssocID="{81A78B38-48E2-4C56-B036-26316A391BA0}" presName="childText" presStyleLbl="conFgAcc1" presStyleIdx="2" presStyleCnt="4">
        <dgm:presLayoutVars>
          <dgm:bulletEnabled val="1"/>
        </dgm:presLayoutVars>
      </dgm:prSet>
      <dgm:spPr/>
    </dgm:pt>
    <dgm:pt modelId="{43637A69-E7B1-4F65-B1AC-E32945FE381D}" type="pres">
      <dgm:prSet presAssocID="{D9479DD0-A579-490A-A6D9-83C4DFEC3E44}" presName="spaceBetweenRectangles" presStyleCnt="0"/>
      <dgm:spPr/>
    </dgm:pt>
    <dgm:pt modelId="{7E990B88-F32C-41F7-ACEA-C4926AB8D3B7}" type="pres">
      <dgm:prSet presAssocID="{6F8A9D14-AE59-4619-8D09-B4C0A53CB02E}" presName="parentLin" presStyleCnt="0"/>
      <dgm:spPr/>
    </dgm:pt>
    <dgm:pt modelId="{19F23E03-2440-45C7-B557-23357B3AA0F5}" type="pres">
      <dgm:prSet presAssocID="{6F8A9D14-AE59-4619-8D09-B4C0A53CB02E}" presName="parentLeftMargin" presStyleLbl="node1" presStyleIdx="2" presStyleCnt="4"/>
      <dgm:spPr/>
    </dgm:pt>
    <dgm:pt modelId="{94052073-E12F-47AD-840E-6FE363410EEC}" type="pres">
      <dgm:prSet presAssocID="{6F8A9D14-AE59-4619-8D09-B4C0A53CB02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F7322FE-3493-42EE-A80B-44594EBD6E40}" type="pres">
      <dgm:prSet presAssocID="{6F8A9D14-AE59-4619-8D09-B4C0A53CB02E}" presName="negativeSpace" presStyleCnt="0"/>
      <dgm:spPr/>
    </dgm:pt>
    <dgm:pt modelId="{39CD55DD-98B4-4B75-A0F9-B502126980E8}" type="pres">
      <dgm:prSet presAssocID="{6F8A9D14-AE59-4619-8D09-B4C0A53CB02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F3DBA2B-2C0D-4EFE-9674-B9132478EDCD}" type="presOf" srcId="{F27FC0A8-237C-47BB-9BE7-97092BA3B825}" destId="{87896DFF-282E-4311-9BB6-273E3F3F0288}" srcOrd="0" destOrd="0" presId="urn:microsoft.com/office/officeart/2005/8/layout/list1"/>
    <dgm:cxn modelId="{8A29D22D-14B7-4B44-B820-7E2F9B2BE42F}" srcId="{6F8A9D14-AE59-4619-8D09-B4C0A53CB02E}" destId="{70C70EBD-EFC4-4BCA-AFBD-0BEEA98C0342}" srcOrd="0" destOrd="0" parTransId="{17310034-3175-4FF9-9947-387428F885A1}" sibTransId="{B44CF08C-E514-4F40-8D82-9516CA551A76}"/>
    <dgm:cxn modelId="{B8FA512F-AFA2-40A7-9868-728F0D00B5D7}" type="presOf" srcId="{81A78B38-48E2-4C56-B036-26316A391BA0}" destId="{401A251D-F0B2-48FF-B0FA-7415B1C8EAEB}" srcOrd="1" destOrd="0" presId="urn:microsoft.com/office/officeart/2005/8/layout/list1"/>
    <dgm:cxn modelId="{C244DC30-03C5-4725-AD63-3971EC801490}" type="presOf" srcId="{F27FC0A8-237C-47BB-9BE7-97092BA3B825}" destId="{793E9390-A38E-4308-B6ED-2BD086A5CED2}" srcOrd="1" destOrd="0" presId="urn:microsoft.com/office/officeart/2005/8/layout/list1"/>
    <dgm:cxn modelId="{FA974431-A91D-435F-BD6A-7722B9E225FE}" srcId="{F27FC0A8-237C-47BB-9BE7-97092BA3B825}" destId="{784E8F3F-DE08-42F7-8B9E-2DE73B9D1EBC}" srcOrd="0" destOrd="0" parTransId="{EA79D2D3-B8C6-41FB-AEA7-935EA510738A}" sibTransId="{FD8C567A-476F-4190-B415-32D6AB120BCE}"/>
    <dgm:cxn modelId="{A731153A-3FBB-4218-A11E-648C04366656}" srcId="{E129A25D-FA65-4982-ACD0-EF76532DFB04}" destId="{351ABD0A-37B6-4743-823C-5D9373D7FCF4}" srcOrd="0" destOrd="0" parTransId="{90BEF6EA-BF7B-42BE-B883-D49166A012DB}" sibTransId="{F9C5BDB6-104E-47EE-818A-24CB328113F1}"/>
    <dgm:cxn modelId="{29E95D40-EF7C-4F90-8FBF-B7FF0DE4F541}" srcId="{81A78B38-48E2-4C56-B036-26316A391BA0}" destId="{89736C1F-AD7F-439D-A81D-5898D4A09E14}" srcOrd="0" destOrd="0" parTransId="{3D5C6369-5F6B-4580-A1B9-A83961A20FE2}" sibTransId="{F3F9DAB8-06E8-41DE-B07F-798C9BA53877}"/>
    <dgm:cxn modelId="{1A068861-C0CF-4E14-8A1B-2FABAC1ABA73}" srcId="{5D7A848C-A2E1-4CAA-8BB9-81E039EA7BA1}" destId="{81A78B38-48E2-4C56-B036-26316A391BA0}" srcOrd="2" destOrd="0" parTransId="{63EAA110-4A36-4932-BB46-927C3F8030B7}" sibTransId="{D9479DD0-A579-490A-A6D9-83C4DFEC3E44}"/>
    <dgm:cxn modelId="{DFB05262-EF7E-4C9C-9942-4ACB5BA77275}" srcId="{5D7A848C-A2E1-4CAA-8BB9-81E039EA7BA1}" destId="{F27FC0A8-237C-47BB-9BE7-97092BA3B825}" srcOrd="1" destOrd="0" parTransId="{54DFD096-253C-4E72-ADCA-C5A57464F53D}" sibTransId="{DBB7BFBE-8A2C-4CC7-BF75-566CE80D139E}"/>
    <dgm:cxn modelId="{380FDA43-A2DB-4679-8E68-B84D67A1C446}" srcId="{5D7A848C-A2E1-4CAA-8BB9-81E039EA7BA1}" destId="{E129A25D-FA65-4982-ACD0-EF76532DFB04}" srcOrd="0" destOrd="0" parTransId="{F3A882F7-ECA1-48A3-A355-D40C3A83B857}" sibTransId="{24F60DEC-E3E6-47BE-967E-6EE045DB5D6F}"/>
    <dgm:cxn modelId="{8A15CB53-74AD-48FE-8435-9B93AE18C554}" type="presOf" srcId="{784E8F3F-DE08-42F7-8B9E-2DE73B9D1EBC}" destId="{B6809B73-EC16-48E8-BEA7-0898B9963CAB}" srcOrd="0" destOrd="0" presId="urn:microsoft.com/office/officeart/2005/8/layout/list1"/>
    <dgm:cxn modelId="{A776547B-014C-4AB2-9849-1EA04EDEFE87}" type="presOf" srcId="{81A78B38-48E2-4C56-B036-26316A391BA0}" destId="{CFFD2274-B5B6-4AC4-82B9-A34C66FBCCD7}" srcOrd="0" destOrd="0" presId="urn:microsoft.com/office/officeart/2005/8/layout/list1"/>
    <dgm:cxn modelId="{82EBEF89-6E72-43E2-867A-AE23CFDBB6FA}" type="presOf" srcId="{89736C1F-AD7F-439D-A81D-5898D4A09E14}" destId="{322A1B2C-7104-487E-A297-171CE5CF8AEA}" srcOrd="0" destOrd="0" presId="urn:microsoft.com/office/officeart/2005/8/layout/list1"/>
    <dgm:cxn modelId="{2209CD9E-8681-4C53-9F9A-F92F977729EF}" type="presOf" srcId="{E129A25D-FA65-4982-ACD0-EF76532DFB04}" destId="{45F1D169-72C5-42C0-8830-A14932E3EEC2}" srcOrd="0" destOrd="0" presId="urn:microsoft.com/office/officeart/2005/8/layout/list1"/>
    <dgm:cxn modelId="{A0B724B2-DA70-47C3-BADB-B273368D3544}" type="presOf" srcId="{E129A25D-FA65-4982-ACD0-EF76532DFB04}" destId="{1DEF34E7-0D51-449E-80B1-0FB70CE82F0E}" srcOrd="1" destOrd="0" presId="urn:microsoft.com/office/officeart/2005/8/layout/list1"/>
    <dgm:cxn modelId="{47C961BC-9308-41D9-9F9A-555FE494E91E}" type="presOf" srcId="{6F8A9D14-AE59-4619-8D09-B4C0A53CB02E}" destId="{19F23E03-2440-45C7-B557-23357B3AA0F5}" srcOrd="0" destOrd="0" presId="urn:microsoft.com/office/officeart/2005/8/layout/list1"/>
    <dgm:cxn modelId="{16C77ED4-AA76-45DD-9887-7DF098357BFE}" type="presOf" srcId="{5D7A848C-A2E1-4CAA-8BB9-81E039EA7BA1}" destId="{88E29816-EE98-43B2-A478-71F87BA75565}" srcOrd="0" destOrd="0" presId="urn:microsoft.com/office/officeart/2005/8/layout/list1"/>
    <dgm:cxn modelId="{60D693DB-AB5F-4486-9BEF-0741927AD44D}" srcId="{5D7A848C-A2E1-4CAA-8BB9-81E039EA7BA1}" destId="{6F8A9D14-AE59-4619-8D09-B4C0A53CB02E}" srcOrd="3" destOrd="0" parTransId="{A689F07C-B02F-46EF-912B-A477A19ACF2F}" sibTransId="{BF640521-C55D-4E8A-95BD-06C145A2A4A0}"/>
    <dgm:cxn modelId="{3FD165E1-B479-433B-83D7-0381B2DD163A}" type="presOf" srcId="{351ABD0A-37B6-4743-823C-5D9373D7FCF4}" destId="{55BE0209-76D3-4940-88B6-05A78DF5573A}" srcOrd="0" destOrd="0" presId="urn:microsoft.com/office/officeart/2005/8/layout/list1"/>
    <dgm:cxn modelId="{5E996EE6-90DE-47FD-9C13-5813F2FC6808}" type="presOf" srcId="{6F8A9D14-AE59-4619-8D09-B4C0A53CB02E}" destId="{94052073-E12F-47AD-840E-6FE363410EEC}" srcOrd="1" destOrd="0" presId="urn:microsoft.com/office/officeart/2005/8/layout/list1"/>
    <dgm:cxn modelId="{19E765F5-0D86-4020-AB10-1C70801AD4FD}" type="presOf" srcId="{70C70EBD-EFC4-4BCA-AFBD-0BEEA98C0342}" destId="{39CD55DD-98B4-4B75-A0F9-B502126980E8}" srcOrd="0" destOrd="0" presId="urn:microsoft.com/office/officeart/2005/8/layout/list1"/>
    <dgm:cxn modelId="{3CCA726E-1181-462A-BDED-C9A88A3E7384}" type="presParOf" srcId="{88E29816-EE98-43B2-A478-71F87BA75565}" destId="{71919C7C-87BE-4591-8BED-BC823037BF78}" srcOrd="0" destOrd="0" presId="urn:microsoft.com/office/officeart/2005/8/layout/list1"/>
    <dgm:cxn modelId="{91DE966B-43B4-49D9-B564-2E44AA771419}" type="presParOf" srcId="{71919C7C-87BE-4591-8BED-BC823037BF78}" destId="{45F1D169-72C5-42C0-8830-A14932E3EEC2}" srcOrd="0" destOrd="0" presId="urn:microsoft.com/office/officeart/2005/8/layout/list1"/>
    <dgm:cxn modelId="{2BAFAFE3-CBA2-4C12-B346-2B227EA23E30}" type="presParOf" srcId="{71919C7C-87BE-4591-8BED-BC823037BF78}" destId="{1DEF34E7-0D51-449E-80B1-0FB70CE82F0E}" srcOrd="1" destOrd="0" presId="urn:microsoft.com/office/officeart/2005/8/layout/list1"/>
    <dgm:cxn modelId="{F782E97E-56A1-4678-BE23-30C34F867B7B}" type="presParOf" srcId="{88E29816-EE98-43B2-A478-71F87BA75565}" destId="{BC5E1840-5AA4-4535-8700-882651EB265B}" srcOrd="1" destOrd="0" presId="urn:microsoft.com/office/officeart/2005/8/layout/list1"/>
    <dgm:cxn modelId="{504368B5-0031-4EED-9350-E56D7B9B4EFB}" type="presParOf" srcId="{88E29816-EE98-43B2-A478-71F87BA75565}" destId="{55BE0209-76D3-4940-88B6-05A78DF5573A}" srcOrd="2" destOrd="0" presId="urn:microsoft.com/office/officeart/2005/8/layout/list1"/>
    <dgm:cxn modelId="{54487C76-C1BA-4A83-B0CE-95412A11AA64}" type="presParOf" srcId="{88E29816-EE98-43B2-A478-71F87BA75565}" destId="{3B6B40A8-AC7F-45F1-A8FA-5B4F76A4DDE0}" srcOrd="3" destOrd="0" presId="urn:microsoft.com/office/officeart/2005/8/layout/list1"/>
    <dgm:cxn modelId="{1C066BDC-A3EE-4F93-8F44-FEABF049FC21}" type="presParOf" srcId="{88E29816-EE98-43B2-A478-71F87BA75565}" destId="{500C8FC2-D1D7-4A63-BD0E-F54B84455B0F}" srcOrd="4" destOrd="0" presId="urn:microsoft.com/office/officeart/2005/8/layout/list1"/>
    <dgm:cxn modelId="{BFB2B1B9-3047-4EE4-950A-9C10230A3697}" type="presParOf" srcId="{500C8FC2-D1D7-4A63-BD0E-F54B84455B0F}" destId="{87896DFF-282E-4311-9BB6-273E3F3F0288}" srcOrd="0" destOrd="0" presId="urn:microsoft.com/office/officeart/2005/8/layout/list1"/>
    <dgm:cxn modelId="{81BB45E2-EA1B-4656-A5E4-A911234D81E0}" type="presParOf" srcId="{500C8FC2-D1D7-4A63-BD0E-F54B84455B0F}" destId="{793E9390-A38E-4308-B6ED-2BD086A5CED2}" srcOrd="1" destOrd="0" presId="urn:microsoft.com/office/officeart/2005/8/layout/list1"/>
    <dgm:cxn modelId="{C5D6908F-A28B-45CE-B845-713EDAC3B43D}" type="presParOf" srcId="{88E29816-EE98-43B2-A478-71F87BA75565}" destId="{3A06A6CC-EEB4-4F64-B31A-02E336D50B41}" srcOrd="5" destOrd="0" presId="urn:microsoft.com/office/officeart/2005/8/layout/list1"/>
    <dgm:cxn modelId="{EBA77E2F-69B5-49B7-9726-DB73B8AA2F4E}" type="presParOf" srcId="{88E29816-EE98-43B2-A478-71F87BA75565}" destId="{B6809B73-EC16-48E8-BEA7-0898B9963CAB}" srcOrd="6" destOrd="0" presId="urn:microsoft.com/office/officeart/2005/8/layout/list1"/>
    <dgm:cxn modelId="{9E4140EA-A46B-46B6-BB52-121601C91878}" type="presParOf" srcId="{88E29816-EE98-43B2-A478-71F87BA75565}" destId="{1BA5389C-8745-4F70-928B-9669D4665F7D}" srcOrd="7" destOrd="0" presId="urn:microsoft.com/office/officeart/2005/8/layout/list1"/>
    <dgm:cxn modelId="{25EB73B4-DCFF-4AC6-A134-40646F448A2B}" type="presParOf" srcId="{88E29816-EE98-43B2-A478-71F87BA75565}" destId="{10E4D90C-806E-4F70-8851-9CB838BACBD2}" srcOrd="8" destOrd="0" presId="urn:microsoft.com/office/officeart/2005/8/layout/list1"/>
    <dgm:cxn modelId="{48414B94-DD1D-482A-916F-2C64F06F1785}" type="presParOf" srcId="{10E4D90C-806E-4F70-8851-9CB838BACBD2}" destId="{CFFD2274-B5B6-4AC4-82B9-A34C66FBCCD7}" srcOrd="0" destOrd="0" presId="urn:microsoft.com/office/officeart/2005/8/layout/list1"/>
    <dgm:cxn modelId="{87617ECC-9D1B-4488-AEDE-269277940098}" type="presParOf" srcId="{10E4D90C-806E-4F70-8851-9CB838BACBD2}" destId="{401A251D-F0B2-48FF-B0FA-7415B1C8EAEB}" srcOrd="1" destOrd="0" presId="urn:microsoft.com/office/officeart/2005/8/layout/list1"/>
    <dgm:cxn modelId="{D13388CF-E2ED-4CE8-89F6-F5DFF728BB5D}" type="presParOf" srcId="{88E29816-EE98-43B2-A478-71F87BA75565}" destId="{F354C3F8-793E-4A38-BF45-E123CBCC6F30}" srcOrd="9" destOrd="0" presId="urn:microsoft.com/office/officeart/2005/8/layout/list1"/>
    <dgm:cxn modelId="{77D26615-CFAD-4AA1-85BA-8D9C29573B31}" type="presParOf" srcId="{88E29816-EE98-43B2-A478-71F87BA75565}" destId="{322A1B2C-7104-487E-A297-171CE5CF8AEA}" srcOrd="10" destOrd="0" presId="urn:microsoft.com/office/officeart/2005/8/layout/list1"/>
    <dgm:cxn modelId="{A0354517-49D8-447C-8DF2-DA3C1C70C6E1}" type="presParOf" srcId="{88E29816-EE98-43B2-A478-71F87BA75565}" destId="{43637A69-E7B1-4F65-B1AC-E32945FE381D}" srcOrd="11" destOrd="0" presId="urn:microsoft.com/office/officeart/2005/8/layout/list1"/>
    <dgm:cxn modelId="{47A4E6A4-4BD6-4B12-A1EF-E57B7D8E3DE7}" type="presParOf" srcId="{88E29816-EE98-43B2-A478-71F87BA75565}" destId="{7E990B88-F32C-41F7-ACEA-C4926AB8D3B7}" srcOrd="12" destOrd="0" presId="urn:microsoft.com/office/officeart/2005/8/layout/list1"/>
    <dgm:cxn modelId="{25E3F387-0D64-4F1C-9E89-F2964C3F69EF}" type="presParOf" srcId="{7E990B88-F32C-41F7-ACEA-C4926AB8D3B7}" destId="{19F23E03-2440-45C7-B557-23357B3AA0F5}" srcOrd="0" destOrd="0" presId="urn:microsoft.com/office/officeart/2005/8/layout/list1"/>
    <dgm:cxn modelId="{28FD6F90-1583-4561-BB4D-A618D747B606}" type="presParOf" srcId="{7E990B88-F32C-41F7-ACEA-C4926AB8D3B7}" destId="{94052073-E12F-47AD-840E-6FE363410EEC}" srcOrd="1" destOrd="0" presId="urn:microsoft.com/office/officeart/2005/8/layout/list1"/>
    <dgm:cxn modelId="{0E26D900-59EC-4460-B9F4-D807CF4E43E6}" type="presParOf" srcId="{88E29816-EE98-43B2-A478-71F87BA75565}" destId="{4F7322FE-3493-42EE-A80B-44594EBD6E40}" srcOrd="13" destOrd="0" presId="urn:microsoft.com/office/officeart/2005/8/layout/list1"/>
    <dgm:cxn modelId="{568221BD-4082-4064-BD06-DB7E24B099DE}" type="presParOf" srcId="{88E29816-EE98-43B2-A478-71F87BA75565}" destId="{39CD55DD-98B4-4B75-A0F9-B502126980E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7A848C-A2E1-4CAA-8BB9-81E039EA7BA1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27FC0A8-237C-47BB-9BE7-97092BA3B825}">
      <dgm:prSet/>
      <dgm:spPr/>
      <dgm:t>
        <a:bodyPr/>
        <a:lstStyle/>
        <a:p>
          <a:r>
            <a:rPr lang="en-US" dirty="0"/>
            <a:t>name</a:t>
          </a:r>
        </a:p>
      </dgm:t>
    </dgm:pt>
    <dgm:pt modelId="{54DFD096-253C-4E72-ADCA-C5A57464F53D}" type="parTrans" cxnId="{DFB05262-EF7E-4C9C-9942-4ACB5BA77275}">
      <dgm:prSet/>
      <dgm:spPr/>
      <dgm:t>
        <a:bodyPr/>
        <a:lstStyle/>
        <a:p>
          <a:endParaRPr lang="en-US"/>
        </a:p>
      </dgm:t>
    </dgm:pt>
    <dgm:pt modelId="{DBB7BFBE-8A2C-4CC7-BF75-566CE80D139E}" type="sibTrans" cxnId="{DFB05262-EF7E-4C9C-9942-4ACB5BA77275}">
      <dgm:prSet/>
      <dgm:spPr/>
      <dgm:t>
        <a:bodyPr/>
        <a:lstStyle/>
        <a:p>
          <a:endParaRPr lang="en-US"/>
        </a:p>
      </dgm:t>
    </dgm:pt>
    <dgm:pt modelId="{784E8F3F-DE08-42F7-8B9E-2DE73B9D1EBC}">
      <dgm:prSet/>
      <dgm:spPr/>
      <dgm:t>
        <a:bodyPr/>
        <a:lstStyle/>
        <a:p>
          <a:r>
            <a:rPr lang="en-US" dirty="0"/>
            <a:t>Type the function’s name</a:t>
          </a:r>
        </a:p>
      </dgm:t>
    </dgm:pt>
    <dgm:pt modelId="{EA79D2D3-B8C6-41FB-AEA7-935EA510738A}" type="parTrans" cxnId="{FA974431-A91D-435F-BD6A-7722B9E225FE}">
      <dgm:prSet/>
      <dgm:spPr/>
      <dgm:t>
        <a:bodyPr/>
        <a:lstStyle/>
        <a:p>
          <a:endParaRPr lang="en-US"/>
        </a:p>
      </dgm:t>
    </dgm:pt>
    <dgm:pt modelId="{FD8C567A-476F-4190-B415-32D6AB120BCE}" type="sibTrans" cxnId="{FA974431-A91D-435F-BD6A-7722B9E225FE}">
      <dgm:prSet/>
      <dgm:spPr/>
      <dgm:t>
        <a:bodyPr/>
        <a:lstStyle/>
        <a:p>
          <a:endParaRPr lang="en-US"/>
        </a:p>
      </dgm:t>
    </dgm:pt>
    <dgm:pt modelId="{81A78B38-48E2-4C56-B036-26316A391BA0}">
      <dgm:prSet/>
      <dgm:spPr/>
      <dgm:t>
        <a:bodyPr/>
        <a:lstStyle/>
        <a:p>
          <a:r>
            <a:rPr lang="en-US" dirty="0"/>
            <a:t>( )</a:t>
          </a:r>
        </a:p>
      </dgm:t>
    </dgm:pt>
    <dgm:pt modelId="{63EAA110-4A36-4932-BB46-927C3F8030B7}" type="parTrans" cxnId="{1A068861-C0CF-4E14-8A1B-2FABAC1ABA73}">
      <dgm:prSet/>
      <dgm:spPr/>
      <dgm:t>
        <a:bodyPr/>
        <a:lstStyle/>
        <a:p>
          <a:endParaRPr lang="en-US"/>
        </a:p>
      </dgm:t>
    </dgm:pt>
    <dgm:pt modelId="{D9479DD0-A579-490A-A6D9-83C4DFEC3E44}" type="sibTrans" cxnId="{1A068861-C0CF-4E14-8A1B-2FABAC1ABA73}">
      <dgm:prSet/>
      <dgm:spPr/>
      <dgm:t>
        <a:bodyPr/>
        <a:lstStyle/>
        <a:p>
          <a:endParaRPr lang="en-US"/>
        </a:p>
      </dgm:t>
    </dgm:pt>
    <dgm:pt modelId="{89736C1F-AD7F-439D-A81D-5898D4A09E14}">
      <dgm:prSet/>
      <dgm:spPr/>
      <dgm:t>
        <a:bodyPr/>
        <a:lstStyle/>
        <a:p>
          <a:r>
            <a:rPr lang="en-US" dirty="0"/>
            <a:t>Put parentheses after the name</a:t>
          </a:r>
        </a:p>
      </dgm:t>
    </dgm:pt>
    <dgm:pt modelId="{3D5C6369-5F6B-4580-A1B9-A83961A20FE2}" type="parTrans" cxnId="{29E95D40-EF7C-4F90-8FBF-B7FF0DE4F541}">
      <dgm:prSet/>
      <dgm:spPr/>
      <dgm:t>
        <a:bodyPr/>
        <a:lstStyle/>
        <a:p>
          <a:endParaRPr lang="en-US"/>
        </a:p>
      </dgm:t>
    </dgm:pt>
    <dgm:pt modelId="{F3F9DAB8-06E8-41DE-B07F-798C9BA53877}" type="sibTrans" cxnId="{29E95D40-EF7C-4F90-8FBF-B7FF0DE4F541}">
      <dgm:prSet/>
      <dgm:spPr/>
      <dgm:t>
        <a:bodyPr/>
        <a:lstStyle/>
        <a:p>
          <a:endParaRPr lang="en-US"/>
        </a:p>
      </dgm:t>
    </dgm:pt>
    <dgm:pt modelId="{88E29816-EE98-43B2-A478-71F87BA75565}" type="pres">
      <dgm:prSet presAssocID="{5D7A848C-A2E1-4CAA-8BB9-81E039EA7BA1}" presName="linear" presStyleCnt="0">
        <dgm:presLayoutVars>
          <dgm:dir/>
          <dgm:animLvl val="lvl"/>
          <dgm:resizeHandles val="exact"/>
        </dgm:presLayoutVars>
      </dgm:prSet>
      <dgm:spPr/>
    </dgm:pt>
    <dgm:pt modelId="{500C8FC2-D1D7-4A63-BD0E-F54B84455B0F}" type="pres">
      <dgm:prSet presAssocID="{F27FC0A8-237C-47BB-9BE7-97092BA3B825}" presName="parentLin" presStyleCnt="0"/>
      <dgm:spPr/>
    </dgm:pt>
    <dgm:pt modelId="{87896DFF-282E-4311-9BB6-273E3F3F0288}" type="pres">
      <dgm:prSet presAssocID="{F27FC0A8-237C-47BB-9BE7-97092BA3B825}" presName="parentLeftMargin" presStyleLbl="node1" presStyleIdx="0" presStyleCnt="2"/>
      <dgm:spPr/>
    </dgm:pt>
    <dgm:pt modelId="{793E9390-A38E-4308-B6ED-2BD086A5CED2}" type="pres">
      <dgm:prSet presAssocID="{F27FC0A8-237C-47BB-9BE7-97092BA3B82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A06A6CC-EEB4-4F64-B31A-02E336D50B41}" type="pres">
      <dgm:prSet presAssocID="{F27FC0A8-237C-47BB-9BE7-97092BA3B825}" presName="negativeSpace" presStyleCnt="0"/>
      <dgm:spPr/>
    </dgm:pt>
    <dgm:pt modelId="{B6809B73-EC16-48E8-BEA7-0898B9963CAB}" type="pres">
      <dgm:prSet presAssocID="{F27FC0A8-237C-47BB-9BE7-97092BA3B825}" presName="childText" presStyleLbl="conFgAcc1" presStyleIdx="0" presStyleCnt="2">
        <dgm:presLayoutVars>
          <dgm:bulletEnabled val="1"/>
        </dgm:presLayoutVars>
      </dgm:prSet>
      <dgm:spPr/>
    </dgm:pt>
    <dgm:pt modelId="{1BA5389C-8745-4F70-928B-9669D4665F7D}" type="pres">
      <dgm:prSet presAssocID="{DBB7BFBE-8A2C-4CC7-BF75-566CE80D139E}" presName="spaceBetweenRectangles" presStyleCnt="0"/>
      <dgm:spPr/>
    </dgm:pt>
    <dgm:pt modelId="{10E4D90C-806E-4F70-8851-9CB838BACBD2}" type="pres">
      <dgm:prSet presAssocID="{81A78B38-48E2-4C56-B036-26316A391BA0}" presName="parentLin" presStyleCnt="0"/>
      <dgm:spPr/>
    </dgm:pt>
    <dgm:pt modelId="{CFFD2274-B5B6-4AC4-82B9-A34C66FBCCD7}" type="pres">
      <dgm:prSet presAssocID="{81A78B38-48E2-4C56-B036-26316A391BA0}" presName="parentLeftMargin" presStyleLbl="node1" presStyleIdx="0" presStyleCnt="2"/>
      <dgm:spPr/>
    </dgm:pt>
    <dgm:pt modelId="{401A251D-F0B2-48FF-B0FA-7415B1C8EAEB}" type="pres">
      <dgm:prSet presAssocID="{81A78B38-48E2-4C56-B036-26316A391BA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354C3F8-793E-4A38-BF45-E123CBCC6F30}" type="pres">
      <dgm:prSet presAssocID="{81A78B38-48E2-4C56-B036-26316A391BA0}" presName="negativeSpace" presStyleCnt="0"/>
      <dgm:spPr/>
    </dgm:pt>
    <dgm:pt modelId="{322A1B2C-7104-487E-A297-171CE5CF8AEA}" type="pres">
      <dgm:prSet presAssocID="{81A78B38-48E2-4C56-B036-26316A391BA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F3DBA2B-2C0D-4EFE-9674-B9132478EDCD}" type="presOf" srcId="{F27FC0A8-237C-47BB-9BE7-97092BA3B825}" destId="{87896DFF-282E-4311-9BB6-273E3F3F0288}" srcOrd="0" destOrd="0" presId="urn:microsoft.com/office/officeart/2005/8/layout/list1"/>
    <dgm:cxn modelId="{B8FA512F-AFA2-40A7-9868-728F0D00B5D7}" type="presOf" srcId="{81A78B38-48E2-4C56-B036-26316A391BA0}" destId="{401A251D-F0B2-48FF-B0FA-7415B1C8EAEB}" srcOrd="1" destOrd="0" presId="urn:microsoft.com/office/officeart/2005/8/layout/list1"/>
    <dgm:cxn modelId="{C244DC30-03C5-4725-AD63-3971EC801490}" type="presOf" srcId="{F27FC0A8-237C-47BB-9BE7-97092BA3B825}" destId="{793E9390-A38E-4308-B6ED-2BD086A5CED2}" srcOrd="1" destOrd="0" presId="urn:microsoft.com/office/officeart/2005/8/layout/list1"/>
    <dgm:cxn modelId="{FA974431-A91D-435F-BD6A-7722B9E225FE}" srcId="{F27FC0A8-237C-47BB-9BE7-97092BA3B825}" destId="{784E8F3F-DE08-42F7-8B9E-2DE73B9D1EBC}" srcOrd="0" destOrd="0" parTransId="{EA79D2D3-B8C6-41FB-AEA7-935EA510738A}" sibTransId="{FD8C567A-476F-4190-B415-32D6AB120BCE}"/>
    <dgm:cxn modelId="{29E95D40-EF7C-4F90-8FBF-B7FF0DE4F541}" srcId="{81A78B38-48E2-4C56-B036-26316A391BA0}" destId="{89736C1F-AD7F-439D-A81D-5898D4A09E14}" srcOrd="0" destOrd="0" parTransId="{3D5C6369-5F6B-4580-A1B9-A83961A20FE2}" sibTransId="{F3F9DAB8-06E8-41DE-B07F-798C9BA53877}"/>
    <dgm:cxn modelId="{1A068861-C0CF-4E14-8A1B-2FABAC1ABA73}" srcId="{5D7A848C-A2E1-4CAA-8BB9-81E039EA7BA1}" destId="{81A78B38-48E2-4C56-B036-26316A391BA0}" srcOrd="1" destOrd="0" parTransId="{63EAA110-4A36-4932-BB46-927C3F8030B7}" sibTransId="{D9479DD0-A579-490A-A6D9-83C4DFEC3E44}"/>
    <dgm:cxn modelId="{DFB05262-EF7E-4C9C-9942-4ACB5BA77275}" srcId="{5D7A848C-A2E1-4CAA-8BB9-81E039EA7BA1}" destId="{F27FC0A8-237C-47BB-9BE7-97092BA3B825}" srcOrd="0" destOrd="0" parTransId="{54DFD096-253C-4E72-ADCA-C5A57464F53D}" sibTransId="{DBB7BFBE-8A2C-4CC7-BF75-566CE80D139E}"/>
    <dgm:cxn modelId="{8A15CB53-74AD-48FE-8435-9B93AE18C554}" type="presOf" srcId="{784E8F3F-DE08-42F7-8B9E-2DE73B9D1EBC}" destId="{B6809B73-EC16-48E8-BEA7-0898B9963CAB}" srcOrd="0" destOrd="0" presId="urn:microsoft.com/office/officeart/2005/8/layout/list1"/>
    <dgm:cxn modelId="{A776547B-014C-4AB2-9849-1EA04EDEFE87}" type="presOf" srcId="{81A78B38-48E2-4C56-B036-26316A391BA0}" destId="{CFFD2274-B5B6-4AC4-82B9-A34C66FBCCD7}" srcOrd="0" destOrd="0" presId="urn:microsoft.com/office/officeart/2005/8/layout/list1"/>
    <dgm:cxn modelId="{82EBEF89-6E72-43E2-867A-AE23CFDBB6FA}" type="presOf" srcId="{89736C1F-AD7F-439D-A81D-5898D4A09E14}" destId="{322A1B2C-7104-487E-A297-171CE5CF8AEA}" srcOrd="0" destOrd="0" presId="urn:microsoft.com/office/officeart/2005/8/layout/list1"/>
    <dgm:cxn modelId="{16C77ED4-AA76-45DD-9887-7DF098357BFE}" type="presOf" srcId="{5D7A848C-A2E1-4CAA-8BB9-81E039EA7BA1}" destId="{88E29816-EE98-43B2-A478-71F87BA75565}" srcOrd="0" destOrd="0" presId="urn:microsoft.com/office/officeart/2005/8/layout/list1"/>
    <dgm:cxn modelId="{1C066BDC-A3EE-4F93-8F44-FEABF049FC21}" type="presParOf" srcId="{88E29816-EE98-43B2-A478-71F87BA75565}" destId="{500C8FC2-D1D7-4A63-BD0E-F54B84455B0F}" srcOrd="0" destOrd="0" presId="urn:microsoft.com/office/officeart/2005/8/layout/list1"/>
    <dgm:cxn modelId="{BFB2B1B9-3047-4EE4-950A-9C10230A3697}" type="presParOf" srcId="{500C8FC2-D1D7-4A63-BD0E-F54B84455B0F}" destId="{87896DFF-282E-4311-9BB6-273E3F3F0288}" srcOrd="0" destOrd="0" presId="urn:microsoft.com/office/officeart/2005/8/layout/list1"/>
    <dgm:cxn modelId="{81BB45E2-EA1B-4656-A5E4-A911234D81E0}" type="presParOf" srcId="{500C8FC2-D1D7-4A63-BD0E-F54B84455B0F}" destId="{793E9390-A38E-4308-B6ED-2BD086A5CED2}" srcOrd="1" destOrd="0" presId="urn:microsoft.com/office/officeart/2005/8/layout/list1"/>
    <dgm:cxn modelId="{C5D6908F-A28B-45CE-B845-713EDAC3B43D}" type="presParOf" srcId="{88E29816-EE98-43B2-A478-71F87BA75565}" destId="{3A06A6CC-EEB4-4F64-B31A-02E336D50B41}" srcOrd="1" destOrd="0" presId="urn:microsoft.com/office/officeart/2005/8/layout/list1"/>
    <dgm:cxn modelId="{EBA77E2F-69B5-49B7-9726-DB73B8AA2F4E}" type="presParOf" srcId="{88E29816-EE98-43B2-A478-71F87BA75565}" destId="{B6809B73-EC16-48E8-BEA7-0898B9963CAB}" srcOrd="2" destOrd="0" presId="urn:microsoft.com/office/officeart/2005/8/layout/list1"/>
    <dgm:cxn modelId="{9E4140EA-A46B-46B6-BB52-121601C91878}" type="presParOf" srcId="{88E29816-EE98-43B2-A478-71F87BA75565}" destId="{1BA5389C-8745-4F70-928B-9669D4665F7D}" srcOrd="3" destOrd="0" presId="urn:microsoft.com/office/officeart/2005/8/layout/list1"/>
    <dgm:cxn modelId="{25EB73B4-DCFF-4AC6-A134-40646F448A2B}" type="presParOf" srcId="{88E29816-EE98-43B2-A478-71F87BA75565}" destId="{10E4D90C-806E-4F70-8851-9CB838BACBD2}" srcOrd="4" destOrd="0" presId="urn:microsoft.com/office/officeart/2005/8/layout/list1"/>
    <dgm:cxn modelId="{48414B94-DD1D-482A-916F-2C64F06F1785}" type="presParOf" srcId="{10E4D90C-806E-4F70-8851-9CB838BACBD2}" destId="{CFFD2274-B5B6-4AC4-82B9-A34C66FBCCD7}" srcOrd="0" destOrd="0" presId="urn:microsoft.com/office/officeart/2005/8/layout/list1"/>
    <dgm:cxn modelId="{87617ECC-9D1B-4488-AEDE-269277940098}" type="presParOf" srcId="{10E4D90C-806E-4F70-8851-9CB838BACBD2}" destId="{401A251D-F0B2-48FF-B0FA-7415B1C8EAEB}" srcOrd="1" destOrd="0" presId="urn:microsoft.com/office/officeart/2005/8/layout/list1"/>
    <dgm:cxn modelId="{D13388CF-E2ED-4CE8-89F6-F5DFF728BB5D}" type="presParOf" srcId="{88E29816-EE98-43B2-A478-71F87BA75565}" destId="{F354C3F8-793E-4A38-BF45-E123CBCC6F30}" srcOrd="5" destOrd="0" presId="urn:microsoft.com/office/officeart/2005/8/layout/list1"/>
    <dgm:cxn modelId="{77D26615-CFAD-4AA1-85BA-8D9C29573B31}" type="presParOf" srcId="{88E29816-EE98-43B2-A478-71F87BA75565}" destId="{322A1B2C-7104-487E-A297-171CE5CF8AE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301135-D669-4E47-87FB-75A8C6B7C330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15F3E79-3E8F-4A9C-9FA5-D26C3007E756}">
      <dgm:prSet/>
      <dgm:spPr/>
      <dgm:t>
        <a:bodyPr/>
        <a:lstStyle/>
        <a:p>
          <a:r>
            <a:rPr lang="en-US"/>
            <a:t>Repeat an action in multiple places</a:t>
          </a:r>
        </a:p>
      </dgm:t>
    </dgm:pt>
    <dgm:pt modelId="{6954E3B6-28A9-4441-8898-16B52DCB9641}" type="parTrans" cxnId="{C7CE9C00-FFEE-47B0-B360-2FC0F6EA3277}">
      <dgm:prSet/>
      <dgm:spPr/>
      <dgm:t>
        <a:bodyPr/>
        <a:lstStyle/>
        <a:p>
          <a:endParaRPr lang="en-US"/>
        </a:p>
      </dgm:t>
    </dgm:pt>
    <dgm:pt modelId="{50FC8978-DD83-417A-BE6E-A7EB39D66918}" type="sibTrans" cxnId="{C7CE9C00-FFEE-47B0-B360-2FC0F6EA3277}">
      <dgm:prSet/>
      <dgm:spPr/>
      <dgm:t>
        <a:bodyPr/>
        <a:lstStyle/>
        <a:p>
          <a:endParaRPr lang="en-US"/>
        </a:p>
      </dgm:t>
    </dgm:pt>
    <dgm:pt modelId="{E91AAFA1-E993-4953-B595-F19CBF7604E8}">
      <dgm:prSet/>
      <dgm:spPr/>
      <dgm:t>
        <a:bodyPr/>
        <a:lstStyle/>
        <a:p>
          <a:r>
            <a:rPr lang="en-US"/>
            <a:t>Update code only once</a:t>
          </a:r>
        </a:p>
      </dgm:t>
    </dgm:pt>
    <dgm:pt modelId="{C9E6DBF8-B67D-4258-9035-4B387D9C7D48}" type="parTrans" cxnId="{7565B7E2-A70C-47C3-A793-57556C5235CD}">
      <dgm:prSet/>
      <dgm:spPr/>
      <dgm:t>
        <a:bodyPr/>
        <a:lstStyle/>
        <a:p>
          <a:endParaRPr lang="en-US"/>
        </a:p>
      </dgm:t>
    </dgm:pt>
    <dgm:pt modelId="{350ECE80-378A-4F43-B191-937A6269787E}" type="sibTrans" cxnId="{7565B7E2-A70C-47C3-A793-57556C5235CD}">
      <dgm:prSet/>
      <dgm:spPr/>
      <dgm:t>
        <a:bodyPr/>
        <a:lstStyle/>
        <a:p>
          <a:endParaRPr lang="en-US"/>
        </a:p>
      </dgm:t>
    </dgm:pt>
    <dgm:pt modelId="{1D08A3BE-63DA-49F8-818E-3BC5E3CCBDFC}">
      <dgm:prSet/>
      <dgm:spPr/>
      <dgm:t>
        <a:bodyPr/>
        <a:lstStyle/>
        <a:p>
          <a:r>
            <a:rPr lang="en-US"/>
            <a:t>Makes code easier to read</a:t>
          </a:r>
        </a:p>
      </dgm:t>
    </dgm:pt>
    <dgm:pt modelId="{7F446513-B6AF-419B-8B42-CED2D7DC5A4A}" type="parTrans" cxnId="{F41029A1-3B27-4477-8B65-8CA133729F61}">
      <dgm:prSet/>
      <dgm:spPr/>
      <dgm:t>
        <a:bodyPr/>
        <a:lstStyle/>
        <a:p>
          <a:endParaRPr lang="en-US"/>
        </a:p>
      </dgm:t>
    </dgm:pt>
    <dgm:pt modelId="{E17643A2-D8F3-4597-A46F-259EBAA98247}" type="sibTrans" cxnId="{F41029A1-3B27-4477-8B65-8CA133729F61}">
      <dgm:prSet/>
      <dgm:spPr/>
      <dgm:t>
        <a:bodyPr/>
        <a:lstStyle/>
        <a:p>
          <a:endParaRPr lang="en-US"/>
        </a:p>
      </dgm:t>
    </dgm:pt>
    <dgm:pt modelId="{584D4A8C-D5F5-4B49-9B48-C3610CE3D951}" type="pres">
      <dgm:prSet presAssocID="{FC301135-D669-4E47-87FB-75A8C6B7C330}" presName="linear" presStyleCnt="0">
        <dgm:presLayoutVars>
          <dgm:animLvl val="lvl"/>
          <dgm:resizeHandles val="exact"/>
        </dgm:presLayoutVars>
      </dgm:prSet>
      <dgm:spPr/>
    </dgm:pt>
    <dgm:pt modelId="{4A5D21B5-2324-4360-AEF1-9D99D88901A4}" type="pres">
      <dgm:prSet presAssocID="{415F3E79-3E8F-4A9C-9FA5-D26C3007E75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90CEDE-6766-4FB4-A074-B9115CE466C1}" type="pres">
      <dgm:prSet presAssocID="{50FC8978-DD83-417A-BE6E-A7EB39D66918}" presName="spacer" presStyleCnt="0"/>
      <dgm:spPr/>
    </dgm:pt>
    <dgm:pt modelId="{CF0A25D5-5617-408F-BA93-15A3058D79FE}" type="pres">
      <dgm:prSet presAssocID="{E91AAFA1-E993-4953-B595-F19CBF7604E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7327C3D-F17B-4CA6-83B4-F894EAED81AF}" type="pres">
      <dgm:prSet presAssocID="{350ECE80-378A-4F43-B191-937A6269787E}" presName="spacer" presStyleCnt="0"/>
      <dgm:spPr/>
    </dgm:pt>
    <dgm:pt modelId="{051BC276-BC27-4875-AD1A-B37D6F908052}" type="pres">
      <dgm:prSet presAssocID="{1D08A3BE-63DA-49F8-818E-3BC5E3CCBDF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7CE9C00-FFEE-47B0-B360-2FC0F6EA3277}" srcId="{FC301135-D669-4E47-87FB-75A8C6B7C330}" destId="{415F3E79-3E8F-4A9C-9FA5-D26C3007E756}" srcOrd="0" destOrd="0" parTransId="{6954E3B6-28A9-4441-8898-16B52DCB9641}" sibTransId="{50FC8978-DD83-417A-BE6E-A7EB39D66918}"/>
    <dgm:cxn modelId="{F1A0542B-40C9-41EA-814E-51E0A19DD206}" type="presOf" srcId="{E91AAFA1-E993-4953-B595-F19CBF7604E8}" destId="{CF0A25D5-5617-408F-BA93-15A3058D79FE}" srcOrd="0" destOrd="0" presId="urn:microsoft.com/office/officeart/2005/8/layout/vList2"/>
    <dgm:cxn modelId="{F51CBC58-F2ED-407A-8C4C-7B41BCB4B1C8}" type="presOf" srcId="{1D08A3BE-63DA-49F8-818E-3BC5E3CCBDFC}" destId="{051BC276-BC27-4875-AD1A-B37D6F908052}" srcOrd="0" destOrd="0" presId="urn:microsoft.com/office/officeart/2005/8/layout/vList2"/>
    <dgm:cxn modelId="{F41029A1-3B27-4477-8B65-8CA133729F61}" srcId="{FC301135-D669-4E47-87FB-75A8C6B7C330}" destId="{1D08A3BE-63DA-49F8-818E-3BC5E3CCBDFC}" srcOrd="2" destOrd="0" parTransId="{7F446513-B6AF-419B-8B42-CED2D7DC5A4A}" sibTransId="{E17643A2-D8F3-4597-A46F-259EBAA98247}"/>
    <dgm:cxn modelId="{AFC4ECAA-88AF-4CC9-BFAB-96506BE55708}" type="presOf" srcId="{FC301135-D669-4E47-87FB-75A8C6B7C330}" destId="{584D4A8C-D5F5-4B49-9B48-C3610CE3D951}" srcOrd="0" destOrd="0" presId="urn:microsoft.com/office/officeart/2005/8/layout/vList2"/>
    <dgm:cxn modelId="{B5E24AB9-6A2E-463A-A7E0-F824DE6E698D}" type="presOf" srcId="{415F3E79-3E8F-4A9C-9FA5-D26C3007E756}" destId="{4A5D21B5-2324-4360-AEF1-9D99D88901A4}" srcOrd="0" destOrd="0" presId="urn:microsoft.com/office/officeart/2005/8/layout/vList2"/>
    <dgm:cxn modelId="{7565B7E2-A70C-47C3-A793-57556C5235CD}" srcId="{FC301135-D669-4E47-87FB-75A8C6B7C330}" destId="{E91AAFA1-E993-4953-B595-F19CBF7604E8}" srcOrd="1" destOrd="0" parTransId="{C9E6DBF8-B67D-4258-9035-4B387D9C7D48}" sibTransId="{350ECE80-378A-4F43-B191-937A6269787E}"/>
    <dgm:cxn modelId="{1654549E-1D9B-41B3-BA68-2C9386164028}" type="presParOf" srcId="{584D4A8C-D5F5-4B49-9B48-C3610CE3D951}" destId="{4A5D21B5-2324-4360-AEF1-9D99D88901A4}" srcOrd="0" destOrd="0" presId="urn:microsoft.com/office/officeart/2005/8/layout/vList2"/>
    <dgm:cxn modelId="{195A4055-5CC2-4923-BEB7-7144EBD6D010}" type="presParOf" srcId="{584D4A8C-D5F5-4B49-9B48-C3610CE3D951}" destId="{0290CEDE-6766-4FB4-A074-B9115CE466C1}" srcOrd="1" destOrd="0" presId="urn:microsoft.com/office/officeart/2005/8/layout/vList2"/>
    <dgm:cxn modelId="{D0206A39-9F65-4BA8-94C7-B2CA686293EF}" type="presParOf" srcId="{584D4A8C-D5F5-4B49-9B48-C3610CE3D951}" destId="{CF0A25D5-5617-408F-BA93-15A3058D79FE}" srcOrd="2" destOrd="0" presId="urn:microsoft.com/office/officeart/2005/8/layout/vList2"/>
    <dgm:cxn modelId="{4FC04821-B5E6-4A42-91C5-AADD00801F62}" type="presParOf" srcId="{584D4A8C-D5F5-4B49-9B48-C3610CE3D951}" destId="{27327C3D-F17B-4CA6-83B4-F894EAED81AF}" srcOrd="3" destOrd="0" presId="urn:microsoft.com/office/officeart/2005/8/layout/vList2"/>
    <dgm:cxn modelId="{4E6949D0-EE41-452D-917A-C19B79DF5AEF}" type="presParOf" srcId="{584D4A8C-D5F5-4B49-9B48-C3610CE3D951}" destId="{051BC276-BC27-4875-AD1A-B37D6F90805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3C7A46D-3F3D-4F0A-B3A4-C9A1A8B1F15E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28BE1EB3-B4FB-4022-9AC1-79D94517B284}">
      <dgm:prSet/>
      <dgm:spPr/>
      <dgm:t>
        <a:bodyPr/>
        <a:lstStyle/>
        <a:p>
          <a:r>
            <a:rPr lang="en-US" dirty="0"/>
            <a:t>Void functions</a:t>
          </a:r>
        </a:p>
      </dgm:t>
    </dgm:pt>
    <dgm:pt modelId="{7F0BD166-91F7-4299-B698-1253FA6EC98B}" type="parTrans" cxnId="{960F7F3F-11C7-414A-A35D-9750ACD4968E}">
      <dgm:prSet/>
      <dgm:spPr/>
      <dgm:t>
        <a:bodyPr/>
        <a:lstStyle/>
        <a:p>
          <a:endParaRPr lang="en-US"/>
        </a:p>
      </dgm:t>
    </dgm:pt>
    <dgm:pt modelId="{6793B192-7483-4F7B-AEC7-E6CA4B1D7589}" type="sibTrans" cxnId="{960F7F3F-11C7-414A-A35D-9750ACD4968E}">
      <dgm:prSet/>
      <dgm:spPr/>
      <dgm:t>
        <a:bodyPr/>
        <a:lstStyle/>
        <a:p>
          <a:endParaRPr lang="en-US"/>
        </a:p>
      </dgm:t>
    </dgm:pt>
    <dgm:pt modelId="{EA7A386E-C82F-409B-A946-50CB203B843F}">
      <dgm:prSet/>
      <dgm:spPr/>
      <dgm:t>
        <a:bodyPr/>
        <a:lstStyle/>
        <a:p>
          <a:r>
            <a:rPr lang="en-US" dirty="0"/>
            <a:t>Value-returning functions</a:t>
          </a:r>
        </a:p>
      </dgm:t>
    </dgm:pt>
    <dgm:pt modelId="{D9D479D6-45E6-4465-A460-345416DD7B85}" type="parTrans" cxnId="{A4849056-9038-4DAE-A534-E0A75CCE05C7}">
      <dgm:prSet/>
      <dgm:spPr/>
      <dgm:t>
        <a:bodyPr/>
        <a:lstStyle/>
        <a:p>
          <a:endParaRPr lang="en-US"/>
        </a:p>
      </dgm:t>
    </dgm:pt>
    <dgm:pt modelId="{18BBC8ED-31AC-4381-9F06-4B7EBE6D7D79}" type="sibTrans" cxnId="{A4849056-9038-4DAE-A534-E0A75CCE05C7}">
      <dgm:prSet/>
      <dgm:spPr/>
      <dgm:t>
        <a:bodyPr/>
        <a:lstStyle/>
        <a:p>
          <a:endParaRPr lang="en-US"/>
        </a:p>
      </dgm:t>
    </dgm:pt>
    <dgm:pt modelId="{CF7596AC-3314-4D3A-9C54-212E625A6A66}">
      <dgm:prSet/>
      <dgm:spPr/>
      <dgm:t>
        <a:bodyPr/>
        <a:lstStyle/>
        <a:p>
          <a:r>
            <a:rPr lang="en-US" dirty="0"/>
            <a:t>Don’t return values</a:t>
          </a:r>
        </a:p>
      </dgm:t>
    </dgm:pt>
    <dgm:pt modelId="{37E2D4E2-DC64-45CA-AC66-EE670D7C3EE9}" type="parTrans" cxnId="{4066AC60-8238-4694-BA0C-A44521CDAD8B}">
      <dgm:prSet/>
      <dgm:spPr/>
      <dgm:t>
        <a:bodyPr/>
        <a:lstStyle/>
        <a:p>
          <a:endParaRPr lang="en-US"/>
        </a:p>
      </dgm:t>
    </dgm:pt>
    <dgm:pt modelId="{A0DCFE73-6C1F-4F0C-BD39-7A7432A67943}" type="sibTrans" cxnId="{4066AC60-8238-4694-BA0C-A44521CDAD8B}">
      <dgm:prSet/>
      <dgm:spPr/>
      <dgm:t>
        <a:bodyPr/>
        <a:lstStyle/>
        <a:p>
          <a:endParaRPr lang="en-US"/>
        </a:p>
      </dgm:t>
    </dgm:pt>
    <dgm:pt modelId="{CE763C49-94FA-4041-9DC7-54950AA60A6B}">
      <dgm:prSet/>
      <dgm:spPr/>
      <dgm:t>
        <a:bodyPr/>
        <a:lstStyle/>
        <a:p>
          <a:r>
            <a:rPr lang="en-US" dirty="0"/>
            <a:t>Return values</a:t>
          </a:r>
        </a:p>
      </dgm:t>
    </dgm:pt>
    <dgm:pt modelId="{FDE0DF37-847C-4E1C-965C-C265305AF3FA}" type="parTrans" cxnId="{8A6A702E-8B85-4860-8C82-BC1998FED4CE}">
      <dgm:prSet/>
      <dgm:spPr/>
      <dgm:t>
        <a:bodyPr/>
        <a:lstStyle/>
        <a:p>
          <a:endParaRPr lang="en-US"/>
        </a:p>
      </dgm:t>
    </dgm:pt>
    <dgm:pt modelId="{6FE25A82-1687-430A-BD0C-1398B8551722}" type="sibTrans" cxnId="{8A6A702E-8B85-4860-8C82-BC1998FED4CE}">
      <dgm:prSet/>
      <dgm:spPr/>
      <dgm:t>
        <a:bodyPr/>
        <a:lstStyle/>
        <a:p>
          <a:endParaRPr lang="en-US"/>
        </a:p>
      </dgm:t>
    </dgm:pt>
    <dgm:pt modelId="{38B408D8-CC0B-4042-B49B-508E26AEB930}" type="pres">
      <dgm:prSet presAssocID="{93C7A46D-3F3D-4F0A-B3A4-C9A1A8B1F15E}" presName="Name0" presStyleCnt="0">
        <dgm:presLayoutVars>
          <dgm:dir/>
          <dgm:animLvl val="lvl"/>
          <dgm:resizeHandles val="exact"/>
        </dgm:presLayoutVars>
      </dgm:prSet>
      <dgm:spPr/>
    </dgm:pt>
    <dgm:pt modelId="{6EB21094-1634-44F3-B419-7EADFD61313D}" type="pres">
      <dgm:prSet presAssocID="{28BE1EB3-B4FB-4022-9AC1-79D94517B284}" presName="linNode" presStyleCnt="0"/>
      <dgm:spPr/>
    </dgm:pt>
    <dgm:pt modelId="{585586AE-9E0F-4ACC-83FF-199F20E87311}" type="pres">
      <dgm:prSet presAssocID="{28BE1EB3-B4FB-4022-9AC1-79D94517B284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D6E0155F-B835-4833-8221-8369E0A8A653}" type="pres">
      <dgm:prSet presAssocID="{28BE1EB3-B4FB-4022-9AC1-79D94517B284}" presName="descendantText" presStyleLbl="alignAccFollowNode1" presStyleIdx="0" presStyleCnt="2">
        <dgm:presLayoutVars>
          <dgm:bulletEnabled/>
        </dgm:presLayoutVars>
      </dgm:prSet>
      <dgm:spPr/>
    </dgm:pt>
    <dgm:pt modelId="{4DF3BF59-187D-4BF0-A49F-4FD10053BF1F}" type="pres">
      <dgm:prSet presAssocID="{6793B192-7483-4F7B-AEC7-E6CA4B1D7589}" presName="sp" presStyleCnt="0"/>
      <dgm:spPr/>
    </dgm:pt>
    <dgm:pt modelId="{641DBC87-A778-4333-A0C7-3B76CE748555}" type="pres">
      <dgm:prSet presAssocID="{EA7A386E-C82F-409B-A946-50CB203B843F}" presName="linNode" presStyleCnt="0"/>
      <dgm:spPr/>
    </dgm:pt>
    <dgm:pt modelId="{A2BC5727-3666-47FD-8942-9AF8326277AC}" type="pres">
      <dgm:prSet presAssocID="{EA7A386E-C82F-409B-A946-50CB203B843F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08170BAE-F958-4300-884E-0E183D386C23}" type="pres">
      <dgm:prSet presAssocID="{EA7A386E-C82F-409B-A946-50CB203B843F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15FA2106-405A-4452-83EC-98CA26FCF2A6}" type="presOf" srcId="{CE763C49-94FA-4041-9DC7-54950AA60A6B}" destId="{08170BAE-F958-4300-884E-0E183D386C23}" srcOrd="0" destOrd="0" presId="urn:microsoft.com/office/officeart/2016/7/layout/VerticalSolidActionList"/>
    <dgm:cxn modelId="{8A6A702E-8B85-4860-8C82-BC1998FED4CE}" srcId="{EA7A386E-C82F-409B-A946-50CB203B843F}" destId="{CE763C49-94FA-4041-9DC7-54950AA60A6B}" srcOrd="0" destOrd="0" parTransId="{FDE0DF37-847C-4E1C-965C-C265305AF3FA}" sibTransId="{6FE25A82-1687-430A-BD0C-1398B8551722}"/>
    <dgm:cxn modelId="{960F7F3F-11C7-414A-A35D-9750ACD4968E}" srcId="{93C7A46D-3F3D-4F0A-B3A4-C9A1A8B1F15E}" destId="{28BE1EB3-B4FB-4022-9AC1-79D94517B284}" srcOrd="0" destOrd="0" parTransId="{7F0BD166-91F7-4299-B698-1253FA6EC98B}" sibTransId="{6793B192-7483-4F7B-AEC7-E6CA4B1D7589}"/>
    <dgm:cxn modelId="{4066AC60-8238-4694-BA0C-A44521CDAD8B}" srcId="{28BE1EB3-B4FB-4022-9AC1-79D94517B284}" destId="{CF7596AC-3314-4D3A-9C54-212E625A6A66}" srcOrd="0" destOrd="0" parTransId="{37E2D4E2-DC64-45CA-AC66-EE670D7C3EE9}" sibTransId="{A0DCFE73-6C1F-4F0C-BD39-7A7432A67943}"/>
    <dgm:cxn modelId="{349E1662-338C-44A5-B430-7753EBF88175}" type="presOf" srcId="{CF7596AC-3314-4D3A-9C54-212E625A6A66}" destId="{D6E0155F-B835-4833-8221-8369E0A8A653}" srcOrd="0" destOrd="0" presId="urn:microsoft.com/office/officeart/2016/7/layout/VerticalSolidActionList"/>
    <dgm:cxn modelId="{A4849056-9038-4DAE-A534-E0A75CCE05C7}" srcId="{93C7A46D-3F3D-4F0A-B3A4-C9A1A8B1F15E}" destId="{EA7A386E-C82F-409B-A946-50CB203B843F}" srcOrd="1" destOrd="0" parTransId="{D9D479D6-45E6-4465-A460-345416DD7B85}" sibTransId="{18BBC8ED-31AC-4381-9F06-4B7EBE6D7D79}"/>
    <dgm:cxn modelId="{AFEB4D7F-E94F-47D3-A25E-7761742428B6}" type="presOf" srcId="{28BE1EB3-B4FB-4022-9AC1-79D94517B284}" destId="{585586AE-9E0F-4ACC-83FF-199F20E87311}" srcOrd="0" destOrd="0" presId="urn:microsoft.com/office/officeart/2016/7/layout/VerticalSolidActionList"/>
    <dgm:cxn modelId="{C5AAB8BC-4A9D-4708-9BB1-404B0DD2CAC7}" type="presOf" srcId="{93C7A46D-3F3D-4F0A-B3A4-C9A1A8B1F15E}" destId="{38B408D8-CC0B-4042-B49B-508E26AEB930}" srcOrd="0" destOrd="0" presId="urn:microsoft.com/office/officeart/2016/7/layout/VerticalSolidActionList"/>
    <dgm:cxn modelId="{675A3BF9-30A9-431E-A338-902F73C9E049}" type="presOf" srcId="{EA7A386E-C82F-409B-A946-50CB203B843F}" destId="{A2BC5727-3666-47FD-8942-9AF8326277AC}" srcOrd="0" destOrd="0" presId="urn:microsoft.com/office/officeart/2016/7/layout/VerticalSolidActionList"/>
    <dgm:cxn modelId="{377DD17A-9E3D-4104-ABD5-0D0D5D2C771A}" type="presParOf" srcId="{38B408D8-CC0B-4042-B49B-508E26AEB930}" destId="{6EB21094-1634-44F3-B419-7EADFD61313D}" srcOrd="0" destOrd="0" presId="urn:microsoft.com/office/officeart/2016/7/layout/VerticalSolidActionList"/>
    <dgm:cxn modelId="{CCE4784F-82CE-41D9-BA1E-CB1E79768DF0}" type="presParOf" srcId="{6EB21094-1634-44F3-B419-7EADFD61313D}" destId="{585586AE-9E0F-4ACC-83FF-199F20E87311}" srcOrd="0" destOrd="0" presId="urn:microsoft.com/office/officeart/2016/7/layout/VerticalSolidActionList"/>
    <dgm:cxn modelId="{027A2630-B8F6-4FA8-BB6E-E145C7D30945}" type="presParOf" srcId="{6EB21094-1634-44F3-B419-7EADFD61313D}" destId="{D6E0155F-B835-4833-8221-8369E0A8A653}" srcOrd="1" destOrd="0" presId="urn:microsoft.com/office/officeart/2016/7/layout/VerticalSolidActionList"/>
    <dgm:cxn modelId="{D5504AD5-4344-47D3-9000-A4903154D101}" type="presParOf" srcId="{38B408D8-CC0B-4042-B49B-508E26AEB930}" destId="{4DF3BF59-187D-4BF0-A49F-4FD10053BF1F}" srcOrd="1" destOrd="0" presId="urn:microsoft.com/office/officeart/2016/7/layout/VerticalSolidActionList"/>
    <dgm:cxn modelId="{3A73269A-C981-4DBC-8B0E-19686C83A618}" type="presParOf" srcId="{38B408D8-CC0B-4042-B49B-508E26AEB930}" destId="{641DBC87-A778-4333-A0C7-3B76CE748555}" srcOrd="2" destOrd="0" presId="urn:microsoft.com/office/officeart/2016/7/layout/VerticalSolidActionList"/>
    <dgm:cxn modelId="{ADB8DDA4-0E65-4FEC-B2FB-7C4AF6AA2060}" type="presParOf" srcId="{641DBC87-A778-4333-A0C7-3B76CE748555}" destId="{A2BC5727-3666-47FD-8942-9AF8326277AC}" srcOrd="0" destOrd="0" presId="urn:microsoft.com/office/officeart/2016/7/layout/VerticalSolidActionList"/>
    <dgm:cxn modelId="{C9988F37-290F-4EF8-8F96-B23676370ADE}" type="presParOf" srcId="{641DBC87-A778-4333-A0C7-3B76CE748555}" destId="{08170BAE-F958-4300-884E-0E183D386C23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6519247-8C16-4873-B1F9-40567645AFD3}" type="doc">
      <dgm:prSet loTypeId="urn:microsoft.com/office/officeart/2005/8/layout/hierarchy1" loCatId="hierarchy" qsTypeId="urn:microsoft.com/office/officeart/2005/8/quickstyle/simple4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E97CA7ED-A6C8-4675-B97E-671268D78DA3}">
      <dgm:prSet/>
      <dgm:spPr/>
      <dgm:t>
        <a:bodyPr/>
        <a:lstStyle/>
        <a:p>
          <a:r>
            <a:rPr lang="en-US" dirty="0"/>
            <a:t>After the function completes, it becomes the return value</a:t>
          </a:r>
        </a:p>
      </dgm:t>
    </dgm:pt>
    <dgm:pt modelId="{7DE1BCDA-297D-445D-A303-97F8075EA4E9}" type="parTrans" cxnId="{0FB52188-D8DC-4A99-849E-28B849570C5C}">
      <dgm:prSet/>
      <dgm:spPr/>
      <dgm:t>
        <a:bodyPr/>
        <a:lstStyle/>
        <a:p>
          <a:endParaRPr lang="en-US"/>
        </a:p>
      </dgm:t>
    </dgm:pt>
    <dgm:pt modelId="{3B714EF7-9FBF-4BC7-9916-B208357B7140}" type="sibTrans" cxnId="{0FB52188-D8DC-4A99-849E-28B849570C5C}">
      <dgm:prSet/>
      <dgm:spPr/>
      <dgm:t>
        <a:bodyPr/>
        <a:lstStyle/>
        <a:p>
          <a:endParaRPr lang="en-US"/>
        </a:p>
      </dgm:t>
    </dgm:pt>
    <dgm:pt modelId="{7027F218-2940-42D5-8A95-B4F1A502CF16}">
      <dgm:prSet/>
      <dgm:spPr/>
      <dgm:t>
        <a:bodyPr/>
        <a:lstStyle/>
        <a:p>
          <a:r>
            <a:rPr lang="en-US" dirty="0"/>
            <a:t>Store that value in a variable. “Capture” the value.</a:t>
          </a:r>
        </a:p>
      </dgm:t>
    </dgm:pt>
    <dgm:pt modelId="{735A93AB-D9F0-4869-838E-AABD11AD6825}" type="parTrans" cxnId="{61535612-6C0A-4D1C-BE2D-B9114582061A}">
      <dgm:prSet/>
      <dgm:spPr/>
      <dgm:t>
        <a:bodyPr/>
        <a:lstStyle/>
        <a:p>
          <a:endParaRPr lang="en-US"/>
        </a:p>
      </dgm:t>
    </dgm:pt>
    <dgm:pt modelId="{09778E9A-BD2D-41E4-B8FC-8C04F210C1FD}" type="sibTrans" cxnId="{61535612-6C0A-4D1C-BE2D-B9114582061A}">
      <dgm:prSet/>
      <dgm:spPr/>
      <dgm:t>
        <a:bodyPr/>
        <a:lstStyle/>
        <a:p>
          <a:endParaRPr lang="en-US"/>
        </a:p>
      </dgm:t>
    </dgm:pt>
    <dgm:pt modelId="{D101EABC-D8AB-4A18-B832-0FF6407F0531}" type="pres">
      <dgm:prSet presAssocID="{56519247-8C16-4873-B1F9-40567645AFD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A8A2F89-5988-4A53-B459-ABBE030F3BF8}" type="pres">
      <dgm:prSet presAssocID="{E97CA7ED-A6C8-4675-B97E-671268D78DA3}" presName="hierRoot1" presStyleCnt="0"/>
      <dgm:spPr/>
    </dgm:pt>
    <dgm:pt modelId="{3FFCD432-55D0-483A-8736-890437B71FBE}" type="pres">
      <dgm:prSet presAssocID="{E97CA7ED-A6C8-4675-B97E-671268D78DA3}" presName="composite" presStyleCnt="0"/>
      <dgm:spPr/>
    </dgm:pt>
    <dgm:pt modelId="{2948C585-3C66-4121-AE24-F77126F119B7}" type="pres">
      <dgm:prSet presAssocID="{E97CA7ED-A6C8-4675-B97E-671268D78DA3}" presName="background" presStyleLbl="node0" presStyleIdx="0" presStyleCnt="2"/>
      <dgm:spPr/>
    </dgm:pt>
    <dgm:pt modelId="{677B9EC2-861B-4422-B02C-57D60014510E}" type="pres">
      <dgm:prSet presAssocID="{E97CA7ED-A6C8-4675-B97E-671268D78DA3}" presName="text" presStyleLbl="fgAcc0" presStyleIdx="0" presStyleCnt="2">
        <dgm:presLayoutVars>
          <dgm:chPref val="3"/>
        </dgm:presLayoutVars>
      </dgm:prSet>
      <dgm:spPr/>
    </dgm:pt>
    <dgm:pt modelId="{4FD6EFAA-7330-49B4-A675-B5639CC4A571}" type="pres">
      <dgm:prSet presAssocID="{E97CA7ED-A6C8-4675-B97E-671268D78DA3}" presName="hierChild2" presStyleCnt="0"/>
      <dgm:spPr/>
    </dgm:pt>
    <dgm:pt modelId="{F7260301-8FC8-4CB1-BE21-FE1EA22FA4A6}" type="pres">
      <dgm:prSet presAssocID="{7027F218-2940-42D5-8A95-B4F1A502CF16}" presName="hierRoot1" presStyleCnt="0"/>
      <dgm:spPr/>
    </dgm:pt>
    <dgm:pt modelId="{0A033932-A096-4356-99A0-6769B104B7C9}" type="pres">
      <dgm:prSet presAssocID="{7027F218-2940-42D5-8A95-B4F1A502CF16}" presName="composite" presStyleCnt="0"/>
      <dgm:spPr/>
    </dgm:pt>
    <dgm:pt modelId="{9FA3DC3C-3B9E-40F8-B4E9-48324DA3B798}" type="pres">
      <dgm:prSet presAssocID="{7027F218-2940-42D5-8A95-B4F1A502CF16}" presName="background" presStyleLbl="node0" presStyleIdx="1" presStyleCnt="2"/>
      <dgm:spPr/>
    </dgm:pt>
    <dgm:pt modelId="{A9174547-DC40-4846-8B05-43052F33A53C}" type="pres">
      <dgm:prSet presAssocID="{7027F218-2940-42D5-8A95-B4F1A502CF16}" presName="text" presStyleLbl="fgAcc0" presStyleIdx="1" presStyleCnt="2">
        <dgm:presLayoutVars>
          <dgm:chPref val="3"/>
        </dgm:presLayoutVars>
      </dgm:prSet>
      <dgm:spPr/>
    </dgm:pt>
    <dgm:pt modelId="{6443AEBC-4CCF-4356-8B30-26B34A9D4F77}" type="pres">
      <dgm:prSet presAssocID="{7027F218-2940-42D5-8A95-B4F1A502CF16}" presName="hierChild2" presStyleCnt="0"/>
      <dgm:spPr/>
    </dgm:pt>
  </dgm:ptLst>
  <dgm:cxnLst>
    <dgm:cxn modelId="{61535612-6C0A-4D1C-BE2D-B9114582061A}" srcId="{56519247-8C16-4873-B1F9-40567645AFD3}" destId="{7027F218-2940-42D5-8A95-B4F1A502CF16}" srcOrd="1" destOrd="0" parTransId="{735A93AB-D9F0-4869-838E-AABD11AD6825}" sibTransId="{09778E9A-BD2D-41E4-B8FC-8C04F210C1FD}"/>
    <dgm:cxn modelId="{3335732D-A495-40E5-8E72-AC7CC280F880}" type="presOf" srcId="{E97CA7ED-A6C8-4675-B97E-671268D78DA3}" destId="{677B9EC2-861B-4422-B02C-57D60014510E}" srcOrd="0" destOrd="0" presId="urn:microsoft.com/office/officeart/2005/8/layout/hierarchy1"/>
    <dgm:cxn modelId="{3BBC637A-193E-4309-A269-C4FD98183D4A}" type="presOf" srcId="{7027F218-2940-42D5-8A95-B4F1A502CF16}" destId="{A9174547-DC40-4846-8B05-43052F33A53C}" srcOrd="0" destOrd="0" presId="urn:microsoft.com/office/officeart/2005/8/layout/hierarchy1"/>
    <dgm:cxn modelId="{0FB52188-D8DC-4A99-849E-28B849570C5C}" srcId="{56519247-8C16-4873-B1F9-40567645AFD3}" destId="{E97CA7ED-A6C8-4675-B97E-671268D78DA3}" srcOrd="0" destOrd="0" parTransId="{7DE1BCDA-297D-445D-A303-97F8075EA4E9}" sibTransId="{3B714EF7-9FBF-4BC7-9916-B208357B7140}"/>
    <dgm:cxn modelId="{3F2F1794-BEF6-4119-AB21-AF592F50A2FC}" type="presOf" srcId="{56519247-8C16-4873-B1F9-40567645AFD3}" destId="{D101EABC-D8AB-4A18-B832-0FF6407F0531}" srcOrd="0" destOrd="0" presId="urn:microsoft.com/office/officeart/2005/8/layout/hierarchy1"/>
    <dgm:cxn modelId="{B0BA91DA-B328-4685-A0F1-B363E36C9D45}" type="presParOf" srcId="{D101EABC-D8AB-4A18-B832-0FF6407F0531}" destId="{DA8A2F89-5988-4A53-B459-ABBE030F3BF8}" srcOrd="0" destOrd="0" presId="urn:microsoft.com/office/officeart/2005/8/layout/hierarchy1"/>
    <dgm:cxn modelId="{FD8E245F-2887-4AF0-87A0-9F7BC5116B49}" type="presParOf" srcId="{DA8A2F89-5988-4A53-B459-ABBE030F3BF8}" destId="{3FFCD432-55D0-483A-8736-890437B71FBE}" srcOrd="0" destOrd="0" presId="urn:microsoft.com/office/officeart/2005/8/layout/hierarchy1"/>
    <dgm:cxn modelId="{DBA5094E-47FD-4FD5-8353-5D4C9BC82232}" type="presParOf" srcId="{3FFCD432-55D0-483A-8736-890437B71FBE}" destId="{2948C585-3C66-4121-AE24-F77126F119B7}" srcOrd="0" destOrd="0" presId="urn:microsoft.com/office/officeart/2005/8/layout/hierarchy1"/>
    <dgm:cxn modelId="{3EFA87EE-1397-49FC-802A-A96FE627A432}" type="presParOf" srcId="{3FFCD432-55D0-483A-8736-890437B71FBE}" destId="{677B9EC2-861B-4422-B02C-57D60014510E}" srcOrd="1" destOrd="0" presId="urn:microsoft.com/office/officeart/2005/8/layout/hierarchy1"/>
    <dgm:cxn modelId="{12701C3F-3E31-4F24-83E2-7050A9F576C6}" type="presParOf" srcId="{DA8A2F89-5988-4A53-B459-ABBE030F3BF8}" destId="{4FD6EFAA-7330-49B4-A675-B5639CC4A571}" srcOrd="1" destOrd="0" presId="urn:microsoft.com/office/officeart/2005/8/layout/hierarchy1"/>
    <dgm:cxn modelId="{77945289-164A-447B-95A9-2FA29A30E676}" type="presParOf" srcId="{D101EABC-D8AB-4A18-B832-0FF6407F0531}" destId="{F7260301-8FC8-4CB1-BE21-FE1EA22FA4A6}" srcOrd="1" destOrd="0" presId="urn:microsoft.com/office/officeart/2005/8/layout/hierarchy1"/>
    <dgm:cxn modelId="{3619A3FD-6BC6-4048-8EAE-B1A120975FC8}" type="presParOf" srcId="{F7260301-8FC8-4CB1-BE21-FE1EA22FA4A6}" destId="{0A033932-A096-4356-99A0-6769B104B7C9}" srcOrd="0" destOrd="0" presId="urn:microsoft.com/office/officeart/2005/8/layout/hierarchy1"/>
    <dgm:cxn modelId="{5459899D-4060-4E0E-8740-CC9F912AE8FC}" type="presParOf" srcId="{0A033932-A096-4356-99A0-6769B104B7C9}" destId="{9FA3DC3C-3B9E-40F8-B4E9-48324DA3B798}" srcOrd="0" destOrd="0" presId="urn:microsoft.com/office/officeart/2005/8/layout/hierarchy1"/>
    <dgm:cxn modelId="{CD722B58-B454-41D7-8EC8-2AF9E89842A3}" type="presParOf" srcId="{0A033932-A096-4356-99A0-6769B104B7C9}" destId="{A9174547-DC40-4846-8B05-43052F33A53C}" srcOrd="1" destOrd="0" presId="urn:microsoft.com/office/officeart/2005/8/layout/hierarchy1"/>
    <dgm:cxn modelId="{720046DA-F633-46C8-AE6C-A0527770D81D}" type="presParOf" srcId="{F7260301-8FC8-4CB1-BE21-FE1EA22FA4A6}" destId="{6443AEBC-4CCF-4356-8B30-26B34A9D4F7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D7A848C-A2E1-4CAA-8BB9-81E039EA7BA1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129A25D-FA65-4982-ACD0-EF76532DFB04}">
      <dgm:prSet/>
      <dgm:spPr/>
      <dgm:t>
        <a:bodyPr/>
        <a:lstStyle/>
        <a:p>
          <a:r>
            <a:rPr lang="en-US" dirty="0"/>
            <a:t>return</a:t>
          </a:r>
        </a:p>
      </dgm:t>
    </dgm:pt>
    <dgm:pt modelId="{F3A882F7-ECA1-48A3-A355-D40C3A83B857}" type="parTrans" cxnId="{380FDA43-A2DB-4679-8E68-B84D67A1C446}">
      <dgm:prSet/>
      <dgm:spPr/>
      <dgm:t>
        <a:bodyPr/>
        <a:lstStyle/>
        <a:p>
          <a:endParaRPr lang="en-US"/>
        </a:p>
      </dgm:t>
    </dgm:pt>
    <dgm:pt modelId="{24F60DEC-E3E6-47BE-967E-6EE045DB5D6F}" type="sibTrans" cxnId="{380FDA43-A2DB-4679-8E68-B84D67A1C446}">
      <dgm:prSet/>
      <dgm:spPr/>
      <dgm:t>
        <a:bodyPr/>
        <a:lstStyle/>
        <a:p>
          <a:endParaRPr lang="en-US"/>
        </a:p>
      </dgm:t>
    </dgm:pt>
    <dgm:pt modelId="{351ABD0A-37B6-4743-823C-5D9373D7FCF4}">
      <dgm:prSet/>
      <dgm:spPr/>
      <dgm:t>
        <a:bodyPr/>
        <a:lstStyle/>
        <a:p>
          <a:r>
            <a:rPr lang="en-US" dirty="0"/>
            <a:t>Use the “return” keyword to denote the return value</a:t>
          </a:r>
        </a:p>
      </dgm:t>
    </dgm:pt>
    <dgm:pt modelId="{90BEF6EA-BF7B-42BE-B883-D49166A012DB}" type="parTrans" cxnId="{A731153A-3FBB-4218-A11E-648C04366656}">
      <dgm:prSet/>
      <dgm:spPr/>
      <dgm:t>
        <a:bodyPr/>
        <a:lstStyle/>
        <a:p>
          <a:endParaRPr lang="en-US"/>
        </a:p>
      </dgm:t>
    </dgm:pt>
    <dgm:pt modelId="{F9C5BDB6-104E-47EE-818A-24CB328113F1}" type="sibTrans" cxnId="{A731153A-3FBB-4218-A11E-648C04366656}">
      <dgm:prSet/>
      <dgm:spPr/>
      <dgm:t>
        <a:bodyPr/>
        <a:lstStyle/>
        <a:p>
          <a:endParaRPr lang="en-US"/>
        </a:p>
      </dgm:t>
    </dgm:pt>
    <dgm:pt modelId="{F27FC0A8-237C-47BB-9BE7-97092BA3B825}">
      <dgm:prSet/>
      <dgm:spPr/>
      <dgm:t>
        <a:bodyPr/>
        <a:lstStyle/>
        <a:p>
          <a:r>
            <a:rPr lang="en-US" dirty="0"/>
            <a:t>Literal</a:t>
          </a:r>
        </a:p>
      </dgm:t>
    </dgm:pt>
    <dgm:pt modelId="{54DFD096-253C-4E72-ADCA-C5A57464F53D}" type="parTrans" cxnId="{DFB05262-EF7E-4C9C-9942-4ACB5BA77275}">
      <dgm:prSet/>
      <dgm:spPr/>
      <dgm:t>
        <a:bodyPr/>
        <a:lstStyle/>
        <a:p>
          <a:endParaRPr lang="en-US"/>
        </a:p>
      </dgm:t>
    </dgm:pt>
    <dgm:pt modelId="{DBB7BFBE-8A2C-4CC7-BF75-566CE80D139E}" type="sibTrans" cxnId="{DFB05262-EF7E-4C9C-9942-4ACB5BA77275}">
      <dgm:prSet/>
      <dgm:spPr/>
      <dgm:t>
        <a:bodyPr/>
        <a:lstStyle/>
        <a:p>
          <a:endParaRPr lang="en-US"/>
        </a:p>
      </dgm:t>
    </dgm:pt>
    <dgm:pt modelId="{784E8F3F-DE08-42F7-8B9E-2DE73B9D1EBC}">
      <dgm:prSet/>
      <dgm:spPr/>
      <dgm:t>
        <a:bodyPr/>
        <a:lstStyle/>
        <a:p>
          <a:r>
            <a:rPr lang="en-US" dirty="0"/>
            <a:t>Return a literal value (e.g. 5, “dog”, 3.14)</a:t>
          </a:r>
        </a:p>
      </dgm:t>
    </dgm:pt>
    <dgm:pt modelId="{EA79D2D3-B8C6-41FB-AEA7-935EA510738A}" type="parTrans" cxnId="{FA974431-A91D-435F-BD6A-7722B9E225FE}">
      <dgm:prSet/>
      <dgm:spPr/>
      <dgm:t>
        <a:bodyPr/>
        <a:lstStyle/>
        <a:p>
          <a:endParaRPr lang="en-US"/>
        </a:p>
      </dgm:t>
    </dgm:pt>
    <dgm:pt modelId="{FD8C567A-476F-4190-B415-32D6AB120BCE}" type="sibTrans" cxnId="{FA974431-A91D-435F-BD6A-7722B9E225FE}">
      <dgm:prSet/>
      <dgm:spPr/>
      <dgm:t>
        <a:bodyPr/>
        <a:lstStyle/>
        <a:p>
          <a:endParaRPr lang="en-US"/>
        </a:p>
      </dgm:t>
    </dgm:pt>
    <dgm:pt modelId="{81A78B38-48E2-4C56-B036-26316A391BA0}">
      <dgm:prSet/>
      <dgm:spPr/>
      <dgm:t>
        <a:bodyPr/>
        <a:lstStyle/>
        <a:p>
          <a:r>
            <a:rPr lang="en-US" dirty="0"/>
            <a:t>Variable</a:t>
          </a:r>
        </a:p>
      </dgm:t>
    </dgm:pt>
    <dgm:pt modelId="{63EAA110-4A36-4932-BB46-927C3F8030B7}" type="parTrans" cxnId="{1A068861-C0CF-4E14-8A1B-2FABAC1ABA73}">
      <dgm:prSet/>
      <dgm:spPr/>
      <dgm:t>
        <a:bodyPr/>
        <a:lstStyle/>
        <a:p>
          <a:endParaRPr lang="en-US"/>
        </a:p>
      </dgm:t>
    </dgm:pt>
    <dgm:pt modelId="{D9479DD0-A579-490A-A6D9-83C4DFEC3E44}" type="sibTrans" cxnId="{1A068861-C0CF-4E14-8A1B-2FABAC1ABA73}">
      <dgm:prSet/>
      <dgm:spPr/>
      <dgm:t>
        <a:bodyPr/>
        <a:lstStyle/>
        <a:p>
          <a:endParaRPr lang="en-US"/>
        </a:p>
      </dgm:t>
    </dgm:pt>
    <dgm:pt modelId="{89736C1F-AD7F-439D-A81D-5898D4A09E14}">
      <dgm:prSet/>
      <dgm:spPr/>
      <dgm:t>
        <a:bodyPr/>
        <a:lstStyle/>
        <a:p>
          <a:r>
            <a:rPr lang="en-US" dirty="0"/>
            <a:t>Or return a variable that stores the data to be returned</a:t>
          </a:r>
        </a:p>
      </dgm:t>
    </dgm:pt>
    <dgm:pt modelId="{3D5C6369-5F6B-4580-A1B9-A83961A20FE2}" type="parTrans" cxnId="{29E95D40-EF7C-4F90-8FBF-B7FF0DE4F541}">
      <dgm:prSet/>
      <dgm:spPr/>
      <dgm:t>
        <a:bodyPr/>
        <a:lstStyle/>
        <a:p>
          <a:endParaRPr lang="en-US"/>
        </a:p>
      </dgm:t>
    </dgm:pt>
    <dgm:pt modelId="{F3F9DAB8-06E8-41DE-B07F-798C9BA53877}" type="sibTrans" cxnId="{29E95D40-EF7C-4F90-8FBF-B7FF0DE4F541}">
      <dgm:prSet/>
      <dgm:spPr/>
      <dgm:t>
        <a:bodyPr/>
        <a:lstStyle/>
        <a:p>
          <a:endParaRPr lang="en-US"/>
        </a:p>
      </dgm:t>
    </dgm:pt>
    <dgm:pt modelId="{88E29816-EE98-43B2-A478-71F87BA75565}" type="pres">
      <dgm:prSet presAssocID="{5D7A848C-A2E1-4CAA-8BB9-81E039EA7BA1}" presName="linear" presStyleCnt="0">
        <dgm:presLayoutVars>
          <dgm:dir/>
          <dgm:animLvl val="lvl"/>
          <dgm:resizeHandles val="exact"/>
        </dgm:presLayoutVars>
      </dgm:prSet>
      <dgm:spPr/>
    </dgm:pt>
    <dgm:pt modelId="{71919C7C-87BE-4591-8BED-BC823037BF78}" type="pres">
      <dgm:prSet presAssocID="{E129A25D-FA65-4982-ACD0-EF76532DFB04}" presName="parentLin" presStyleCnt="0"/>
      <dgm:spPr/>
    </dgm:pt>
    <dgm:pt modelId="{45F1D169-72C5-42C0-8830-A14932E3EEC2}" type="pres">
      <dgm:prSet presAssocID="{E129A25D-FA65-4982-ACD0-EF76532DFB04}" presName="parentLeftMargin" presStyleLbl="node1" presStyleIdx="0" presStyleCnt="3"/>
      <dgm:spPr/>
    </dgm:pt>
    <dgm:pt modelId="{1DEF34E7-0D51-449E-80B1-0FB70CE82F0E}" type="pres">
      <dgm:prSet presAssocID="{E129A25D-FA65-4982-ACD0-EF76532DFB0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C5E1840-5AA4-4535-8700-882651EB265B}" type="pres">
      <dgm:prSet presAssocID="{E129A25D-FA65-4982-ACD0-EF76532DFB04}" presName="negativeSpace" presStyleCnt="0"/>
      <dgm:spPr/>
    </dgm:pt>
    <dgm:pt modelId="{55BE0209-76D3-4940-88B6-05A78DF5573A}" type="pres">
      <dgm:prSet presAssocID="{E129A25D-FA65-4982-ACD0-EF76532DFB04}" presName="childText" presStyleLbl="conFgAcc1" presStyleIdx="0" presStyleCnt="3">
        <dgm:presLayoutVars>
          <dgm:bulletEnabled val="1"/>
        </dgm:presLayoutVars>
      </dgm:prSet>
      <dgm:spPr/>
    </dgm:pt>
    <dgm:pt modelId="{3B6B40A8-AC7F-45F1-A8FA-5B4F76A4DDE0}" type="pres">
      <dgm:prSet presAssocID="{24F60DEC-E3E6-47BE-967E-6EE045DB5D6F}" presName="spaceBetweenRectangles" presStyleCnt="0"/>
      <dgm:spPr/>
    </dgm:pt>
    <dgm:pt modelId="{500C8FC2-D1D7-4A63-BD0E-F54B84455B0F}" type="pres">
      <dgm:prSet presAssocID="{F27FC0A8-237C-47BB-9BE7-97092BA3B825}" presName="parentLin" presStyleCnt="0"/>
      <dgm:spPr/>
    </dgm:pt>
    <dgm:pt modelId="{87896DFF-282E-4311-9BB6-273E3F3F0288}" type="pres">
      <dgm:prSet presAssocID="{F27FC0A8-237C-47BB-9BE7-97092BA3B825}" presName="parentLeftMargin" presStyleLbl="node1" presStyleIdx="0" presStyleCnt="3"/>
      <dgm:spPr/>
    </dgm:pt>
    <dgm:pt modelId="{793E9390-A38E-4308-B6ED-2BD086A5CED2}" type="pres">
      <dgm:prSet presAssocID="{F27FC0A8-237C-47BB-9BE7-97092BA3B82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A06A6CC-EEB4-4F64-B31A-02E336D50B41}" type="pres">
      <dgm:prSet presAssocID="{F27FC0A8-237C-47BB-9BE7-97092BA3B825}" presName="negativeSpace" presStyleCnt="0"/>
      <dgm:spPr/>
    </dgm:pt>
    <dgm:pt modelId="{B6809B73-EC16-48E8-BEA7-0898B9963CAB}" type="pres">
      <dgm:prSet presAssocID="{F27FC0A8-237C-47BB-9BE7-97092BA3B825}" presName="childText" presStyleLbl="conFgAcc1" presStyleIdx="1" presStyleCnt="3">
        <dgm:presLayoutVars>
          <dgm:bulletEnabled val="1"/>
        </dgm:presLayoutVars>
      </dgm:prSet>
      <dgm:spPr/>
    </dgm:pt>
    <dgm:pt modelId="{1BA5389C-8745-4F70-928B-9669D4665F7D}" type="pres">
      <dgm:prSet presAssocID="{DBB7BFBE-8A2C-4CC7-BF75-566CE80D139E}" presName="spaceBetweenRectangles" presStyleCnt="0"/>
      <dgm:spPr/>
    </dgm:pt>
    <dgm:pt modelId="{10E4D90C-806E-4F70-8851-9CB838BACBD2}" type="pres">
      <dgm:prSet presAssocID="{81A78B38-48E2-4C56-B036-26316A391BA0}" presName="parentLin" presStyleCnt="0"/>
      <dgm:spPr/>
    </dgm:pt>
    <dgm:pt modelId="{CFFD2274-B5B6-4AC4-82B9-A34C66FBCCD7}" type="pres">
      <dgm:prSet presAssocID="{81A78B38-48E2-4C56-B036-26316A391BA0}" presName="parentLeftMargin" presStyleLbl="node1" presStyleIdx="1" presStyleCnt="3"/>
      <dgm:spPr/>
    </dgm:pt>
    <dgm:pt modelId="{401A251D-F0B2-48FF-B0FA-7415B1C8EAEB}" type="pres">
      <dgm:prSet presAssocID="{81A78B38-48E2-4C56-B036-26316A391BA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354C3F8-793E-4A38-BF45-E123CBCC6F30}" type="pres">
      <dgm:prSet presAssocID="{81A78B38-48E2-4C56-B036-26316A391BA0}" presName="negativeSpace" presStyleCnt="0"/>
      <dgm:spPr/>
    </dgm:pt>
    <dgm:pt modelId="{322A1B2C-7104-487E-A297-171CE5CF8AEA}" type="pres">
      <dgm:prSet presAssocID="{81A78B38-48E2-4C56-B036-26316A391BA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F3DBA2B-2C0D-4EFE-9674-B9132478EDCD}" type="presOf" srcId="{F27FC0A8-237C-47BB-9BE7-97092BA3B825}" destId="{87896DFF-282E-4311-9BB6-273E3F3F0288}" srcOrd="0" destOrd="0" presId="urn:microsoft.com/office/officeart/2005/8/layout/list1"/>
    <dgm:cxn modelId="{B8FA512F-AFA2-40A7-9868-728F0D00B5D7}" type="presOf" srcId="{81A78B38-48E2-4C56-B036-26316A391BA0}" destId="{401A251D-F0B2-48FF-B0FA-7415B1C8EAEB}" srcOrd="1" destOrd="0" presId="urn:microsoft.com/office/officeart/2005/8/layout/list1"/>
    <dgm:cxn modelId="{C244DC30-03C5-4725-AD63-3971EC801490}" type="presOf" srcId="{F27FC0A8-237C-47BB-9BE7-97092BA3B825}" destId="{793E9390-A38E-4308-B6ED-2BD086A5CED2}" srcOrd="1" destOrd="0" presId="urn:microsoft.com/office/officeart/2005/8/layout/list1"/>
    <dgm:cxn modelId="{FA974431-A91D-435F-BD6A-7722B9E225FE}" srcId="{F27FC0A8-237C-47BB-9BE7-97092BA3B825}" destId="{784E8F3F-DE08-42F7-8B9E-2DE73B9D1EBC}" srcOrd="0" destOrd="0" parTransId="{EA79D2D3-B8C6-41FB-AEA7-935EA510738A}" sibTransId="{FD8C567A-476F-4190-B415-32D6AB120BCE}"/>
    <dgm:cxn modelId="{A731153A-3FBB-4218-A11E-648C04366656}" srcId="{E129A25D-FA65-4982-ACD0-EF76532DFB04}" destId="{351ABD0A-37B6-4743-823C-5D9373D7FCF4}" srcOrd="0" destOrd="0" parTransId="{90BEF6EA-BF7B-42BE-B883-D49166A012DB}" sibTransId="{F9C5BDB6-104E-47EE-818A-24CB328113F1}"/>
    <dgm:cxn modelId="{29E95D40-EF7C-4F90-8FBF-B7FF0DE4F541}" srcId="{81A78B38-48E2-4C56-B036-26316A391BA0}" destId="{89736C1F-AD7F-439D-A81D-5898D4A09E14}" srcOrd="0" destOrd="0" parTransId="{3D5C6369-5F6B-4580-A1B9-A83961A20FE2}" sibTransId="{F3F9DAB8-06E8-41DE-B07F-798C9BA53877}"/>
    <dgm:cxn modelId="{1A068861-C0CF-4E14-8A1B-2FABAC1ABA73}" srcId="{5D7A848C-A2E1-4CAA-8BB9-81E039EA7BA1}" destId="{81A78B38-48E2-4C56-B036-26316A391BA0}" srcOrd="2" destOrd="0" parTransId="{63EAA110-4A36-4932-BB46-927C3F8030B7}" sibTransId="{D9479DD0-A579-490A-A6D9-83C4DFEC3E44}"/>
    <dgm:cxn modelId="{DFB05262-EF7E-4C9C-9942-4ACB5BA77275}" srcId="{5D7A848C-A2E1-4CAA-8BB9-81E039EA7BA1}" destId="{F27FC0A8-237C-47BB-9BE7-97092BA3B825}" srcOrd="1" destOrd="0" parTransId="{54DFD096-253C-4E72-ADCA-C5A57464F53D}" sibTransId="{DBB7BFBE-8A2C-4CC7-BF75-566CE80D139E}"/>
    <dgm:cxn modelId="{380FDA43-A2DB-4679-8E68-B84D67A1C446}" srcId="{5D7A848C-A2E1-4CAA-8BB9-81E039EA7BA1}" destId="{E129A25D-FA65-4982-ACD0-EF76532DFB04}" srcOrd="0" destOrd="0" parTransId="{F3A882F7-ECA1-48A3-A355-D40C3A83B857}" sibTransId="{24F60DEC-E3E6-47BE-967E-6EE045DB5D6F}"/>
    <dgm:cxn modelId="{8A15CB53-74AD-48FE-8435-9B93AE18C554}" type="presOf" srcId="{784E8F3F-DE08-42F7-8B9E-2DE73B9D1EBC}" destId="{B6809B73-EC16-48E8-BEA7-0898B9963CAB}" srcOrd="0" destOrd="0" presId="urn:microsoft.com/office/officeart/2005/8/layout/list1"/>
    <dgm:cxn modelId="{A776547B-014C-4AB2-9849-1EA04EDEFE87}" type="presOf" srcId="{81A78B38-48E2-4C56-B036-26316A391BA0}" destId="{CFFD2274-B5B6-4AC4-82B9-A34C66FBCCD7}" srcOrd="0" destOrd="0" presId="urn:microsoft.com/office/officeart/2005/8/layout/list1"/>
    <dgm:cxn modelId="{82EBEF89-6E72-43E2-867A-AE23CFDBB6FA}" type="presOf" srcId="{89736C1F-AD7F-439D-A81D-5898D4A09E14}" destId="{322A1B2C-7104-487E-A297-171CE5CF8AEA}" srcOrd="0" destOrd="0" presId="urn:microsoft.com/office/officeart/2005/8/layout/list1"/>
    <dgm:cxn modelId="{2209CD9E-8681-4C53-9F9A-F92F977729EF}" type="presOf" srcId="{E129A25D-FA65-4982-ACD0-EF76532DFB04}" destId="{45F1D169-72C5-42C0-8830-A14932E3EEC2}" srcOrd="0" destOrd="0" presId="urn:microsoft.com/office/officeart/2005/8/layout/list1"/>
    <dgm:cxn modelId="{A0B724B2-DA70-47C3-BADB-B273368D3544}" type="presOf" srcId="{E129A25D-FA65-4982-ACD0-EF76532DFB04}" destId="{1DEF34E7-0D51-449E-80B1-0FB70CE82F0E}" srcOrd="1" destOrd="0" presId="urn:microsoft.com/office/officeart/2005/8/layout/list1"/>
    <dgm:cxn modelId="{16C77ED4-AA76-45DD-9887-7DF098357BFE}" type="presOf" srcId="{5D7A848C-A2E1-4CAA-8BB9-81E039EA7BA1}" destId="{88E29816-EE98-43B2-A478-71F87BA75565}" srcOrd="0" destOrd="0" presId="urn:microsoft.com/office/officeart/2005/8/layout/list1"/>
    <dgm:cxn modelId="{3FD165E1-B479-433B-83D7-0381B2DD163A}" type="presOf" srcId="{351ABD0A-37B6-4743-823C-5D9373D7FCF4}" destId="{55BE0209-76D3-4940-88B6-05A78DF5573A}" srcOrd="0" destOrd="0" presId="urn:microsoft.com/office/officeart/2005/8/layout/list1"/>
    <dgm:cxn modelId="{3CCA726E-1181-462A-BDED-C9A88A3E7384}" type="presParOf" srcId="{88E29816-EE98-43B2-A478-71F87BA75565}" destId="{71919C7C-87BE-4591-8BED-BC823037BF78}" srcOrd="0" destOrd="0" presId="urn:microsoft.com/office/officeart/2005/8/layout/list1"/>
    <dgm:cxn modelId="{91DE966B-43B4-49D9-B564-2E44AA771419}" type="presParOf" srcId="{71919C7C-87BE-4591-8BED-BC823037BF78}" destId="{45F1D169-72C5-42C0-8830-A14932E3EEC2}" srcOrd="0" destOrd="0" presId="urn:microsoft.com/office/officeart/2005/8/layout/list1"/>
    <dgm:cxn modelId="{2BAFAFE3-CBA2-4C12-B346-2B227EA23E30}" type="presParOf" srcId="{71919C7C-87BE-4591-8BED-BC823037BF78}" destId="{1DEF34E7-0D51-449E-80B1-0FB70CE82F0E}" srcOrd="1" destOrd="0" presId="urn:microsoft.com/office/officeart/2005/8/layout/list1"/>
    <dgm:cxn modelId="{F782E97E-56A1-4678-BE23-30C34F867B7B}" type="presParOf" srcId="{88E29816-EE98-43B2-A478-71F87BA75565}" destId="{BC5E1840-5AA4-4535-8700-882651EB265B}" srcOrd="1" destOrd="0" presId="urn:microsoft.com/office/officeart/2005/8/layout/list1"/>
    <dgm:cxn modelId="{504368B5-0031-4EED-9350-E56D7B9B4EFB}" type="presParOf" srcId="{88E29816-EE98-43B2-A478-71F87BA75565}" destId="{55BE0209-76D3-4940-88B6-05A78DF5573A}" srcOrd="2" destOrd="0" presId="urn:microsoft.com/office/officeart/2005/8/layout/list1"/>
    <dgm:cxn modelId="{54487C76-C1BA-4A83-B0CE-95412A11AA64}" type="presParOf" srcId="{88E29816-EE98-43B2-A478-71F87BA75565}" destId="{3B6B40A8-AC7F-45F1-A8FA-5B4F76A4DDE0}" srcOrd="3" destOrd="0" presId="urn:microsoft.com/office/officeart/2005/8/layout/list1"/>
    <dgm:cxn modelId="{1C066BDC-A3EE-4F93-8F44-FEABF049FC21}" type="presParOf" srcId="{88E29816-EE98-43B2-A478-71F87BA75565}" destId="{500C8FC2-D1D7-4A63-BD0E-F54B84455B0F}" srcOrd="4" destOrd="0" presId="urn:microsoft.com/office/officeart/2005/8/layout/list1"/>
    <dgm:cxn modelId="{BFB2B1B9-3047-4EE4-950A-9C10230A3697}" type="presParOf" srcId="{500C8FC2-D1D7-4A63-BD0E-F54B84455B0F}" destId="{87896DFF-282E-4311-9BB6-273E3F3F0288}" srcOrd="0" destOrd="0" presId="urn:microsoft.com/office/officeart/2005/8/layout/list1"/>
    <dgm:cxn modelId="{81BB45E2-EA1B-4656-A5E4-A911234D81E0}" type="presParOf" srcId="{500C8FC2-D1D7-4A63-BD0E-F54B84455B0F}" destId="{793E9390-A38E-4308-B6ED-2BD086A5CED2}" srcOrd="1" destOrd="0" presId="urn:microsoft.com/office/officeart/2005/8/layout/list1"/>
    <dgm:cxn modelId="{C5D6908F-A28B-45CE-B845-713EDAC3B43D}" type="presParOf" srcId="{88E29816-EE98-43B2-A478-71F87BA75565}" destId="{3A06A6CC-EEB4-4F64-B31A-02E336D50B41}" srcOrd="5" destOrd="0" presId="urn:microsoft.com/office/officeart/2005/8/layout/list1"/>
    <dgm:cxn modelId="{EBA77E2F-69B5-49B7-9726-DB73B8AA2F4E}" type="presParOf" srcId="{88E29816-EE98-43B2-A478-71F87BA75565}" destId="{B6809B73-EC16-48E8-BEA7-0898B9963CAB}" srcOrd="6" destOrd="0" presId="urn:microsoft.com/office/officeart/2005/8/layout/list1"/>
    <dgm:cxn modelId="{9E4140EA-A46B-46B6-BB52-121601C91878}" type="presParOf" srcId="{88E29816-EE98-43B2-A478-71F87BA75565}" destId="{1BA5389C-8745-4F70-928B-9669D4665F7D}" srcOrd="7" destOrd="0" presId="urn:microsoft.com/office/officeart/2005/8/layout/list1"/>
    <dgm:cxn modelId="{25EB73B4-DCFF-4AC6-A134-40646F448A2B}" type="presParOf" srcId="{88E29816-EE98-43B2-A478-71F87BA75565}" destId="{10E4D90C-806E-4F70-8851-9CB838BACBD2}" srcOrd="8" destOrd="0" presId="urn:microsoft.com/office/officeart/2005/8/layout/list1"/>
    <dgm:cxn modelId="{48414B94-DD1D-482A-916F-2C64F06F1785}" type="presParOf" srcId="{10E4D90C-806E-4F70-8851-9CB838BACBD2}" destId="{CFFD2274-B5B6-4AC4-82B9-A34C66FBCCD7}" srcOrd="0" destOrd="0" presId="urn:microsoft.com/office/officeart/2005/8/layout/list1"/>
    <dgm:cxn modelId="{87617ECC-9D1B-4488-AEDE-269277940098}" type="presParOf" srcId="{10E4D90C-806E-4F70-8851-9CB838BACBD2}" destId="{401A251D-F0B2-48FF-B0FA-7415B1C8EAEB}" srcOrd="1" destOrd="0" presId="urn:microsoft.com/office/officeart/2005/8/layout/list1"/>
    <dgm:cxn modelId="{D13388CF-E2ED-4CE8-89F6-F5DFF728BB5D}" type="presParOf" srcId="{88E29816-EE98-43B2-A478-71F87BA75565}" destId="{F354C3F8-793E-4A38-BF45-E123CBCC6F30}" srcOrd="9" destOrd="0" presId="urn:microsoft.com/office/officeart/2005/8/layout/list1"/>
    <dgm:cxn modelId="{77D26615-CFAD-4AA1-85BA-8D9C29573B31}" type="presParOf" srcId="{88E29816-EE98-43B2-A478-71F87BA75565}" destId="{322A1B2C-7104-487E-A297-171CE5CF8AE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4FB2CE1-C8B9-4F5E-B79C-589AAEEFE9E0}" type="doc">
      <dgm:prSet loTypeId="urn:microsoft.com/office/officeart/2005/8/layout/hierarchy1" loCatId="hierarchy" qsTypeId="urn:microsoft.com/office/officeart/2005/8/quickstyle/simple3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3FA18367-584B-4F63-A910-C91D5C385AD7}">
      <dgm:prSet/>
      <dgm:spPr/>
      <dgm:t>
        <a:bodyPr/>
        <a:lstStyle/>
        <a:p>
          <a:r>
            <a:rPr lang="en-US"/>
            <a:t>Parameters</a:t>
          </a:r>
        </a:p>
      </dgm:t>
    </dgm:pt>
    <dgm:pt modelId="{E43A4F92-AFB8-4D28-9657-4B357BB7638C}" type="parTrans" cxnId="{2E1EE3AF-D6B3-4183-94B9-969A40439E7F}">
      <dgm:prSet/>
      <dgm:spPr/>
      <dgm:t>
        <a:bodyPr/>
        <a:lstStyle/>
        <a:p>
          <a:endParaRPr lang="en-US"/>
        </a:p>
      </dgm:t>
    </dgm:pt>
    <dgm:pt modelId="{FB46A538-40A9-4C59-99CF-08B2FAA59F73}" type="sibTrans" cxnId="{2E1EE3AF-D6B3-4183-94B9-969A40439E7F}">
      <dgm:prSet/>
      <dgm:spPr/>
      <dgm:t>
        <a:bodyPr/>
        <a:lstStyle/>
        <a:p>
          <a:endParaRPr lang="en-US"/>
        </a:p>
      </dgm:t>
    </dgm:pt>
    <dgm:pt modelId="{FB6D4813-A3D3-42B7-9D9D-9ED9A40FAD35}">
      <dgm:prSet/>
      <dgm:spPr/>
      <dgm:t>
        <a:bodyPr/>
        <a:lstStyle/>
        <a:p>
          <a:r>
            <a:rPr lang="en-US"/>
            <a:t>Arguments</a:t>
          </a:r>
        </a:p>
      </dgm:t>
    </dgm:pt>
    <dgm:pt modelId="{D176D586-A312-43BA-8CBE-10A840188287}" type="parTrans" cxnId="{172168B6-1040-4368-BC17-8612E1317CD7}">
      <dgm:prSet/>
      <dgm:spPr/>
      <dgm:t>
        <a:bodyPr/>
        <a:lstStyle/>
        <a:p>
          <a:endParaRPr lang="en-US"/>
        </a:p>
      </dgm:t>
    </dgm:pt>
    <dgm:pt modelId="{77A1BE63-6EBD-461B-A8AE-5DDEB38B24C0}" type="sibTrans" cxnId="{172168B6-1040-4368-BC17-8612E1317CD7}">
      <dgm:prSet/>
      <dgm:spPr/>
      <dgm:t>
        <a:bodyPr/>
        <a:lstStyle/>
        <a:p>
          <a:endParaRPr lang="en-US"/>
        </a:p>
      </dgm:t>
    </dgm:pt>
    <dgm:pt modelId="{567FC84D-F120-4375-9D7C-59E9D8E315BE}" type="pres">
      <dgm:prSet presAssocID="{E4FB2CE1-C8B9-4F5E-B79C-589AAEEFE9E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1893E24-B945-4E27-B8F2-B43BE3CA0259}" type="pres">
      <dgm:prSet presAssocID="{3FA18367-584B-4F63-A910-C91D5C385AD7}" presName="hierRoot1" presStyleCnt="0"/>
      <dgm:spPr/>
    </dgm:pt>
    <dgm:pt modelId="{893D3FDF-1546-48AF-9D1C-0ADB6F6C9A59}" type="pres">
      <dgm:prSet presAssocID="{3FA18367-584B-4F63-A910-C91D5C385AD7}" presName="composite" presStyleCnt="0"/>
      <dgm:spPr/>
    </dgm:pt>
    <dgm:pt modelId="{B9B32ABC-8998-406C-855E-61E0AB68FEDF}" type="pres">
      <dgm:prSet presAssocID="{3FA18367-584B-4F63-A910-C91D5C385AD7}" presName="background" presStyleLbl="node0" presStyleIdx="0" presStyleCnt="2"/>
      <dgm:spPr/>
    </dgm:pt>
    <dgm:pt modelId="{A31A4660-5032-4452-99A6-943612CF20D4}" type="pres">
      <dgm:prSet presAssocID="{3FA18367-584B-4F63-A910-C91D5C385AD7}" presName="text" presStyleLbl="fgAcc0" presStyleIdx="0" presStyleCnt="2">
        <dgm:presLayoutVars>
          <dgm:chPref val="3"/>
        </dgm:presLayoutVars>
      </dgm:prSet>
      <dgm:spPr/>
    </dgm:pt>
    <dgm:pt modelId="{A5DF19F1-E819-4090-92AF-7B54B6F0C9A5}" type="pres">
      <dgm:prSet presAssocID="{3FA18367-584B-4F63-A910-C91D5C385AD7}" presName="hierChild2" presStyleCnt="0"/>
      <dgm:spPr/>
    </dgm:pt>
    <dgm:pt modelId="{C60066E1-FEFC-4CE1-B9B1-98C53BBB99D4}" type="pres">
      <dgm:prSet presAssocID="{FB6D4813-A3D3-42B7-9D9D-9ED9A40FAD35}" presName="hierRoot1" presStyleCnt="0"/>
      <dgm:spPr/>
    </dgm:pt>
    <dgm:pt modelId="{73025A13-AB7C-453D-8C6C-012F2896B34A}" type="pres">
      <dgm:prSet presAssocID="{FB6D4813-A3D3-42B7-9D9D-9ED9A40FAD35}" presName="composite" presStyleCnt="0"/>
      <dgm:spPr/>
    </dgm:pt>
    <dgm:pt modelId="{1FEDB6A7-50AD-4205-94DF-4408A9EA8637}" type="pres">
      <dgm:prSet presAssocID="{FB6D4813-A3D3-42B7-9D9D-9ED9A40FAD35}" presName="background" presStyleLbl="node0" presStyleIdx="1" presStyleCnt="2"/>
      <dgm:spPr/>
    </dgm:pt>
    <dgm:pt modelId="{3E5DCB96-480E-4358-BC65-654E9CE5ED3B}" type="pres">
      <dgm:prSet presAssocID="{FB6D4813-A3D3-42B7-9D9D-9ED9A40FAD35}" presName="text" presStyleLbl="fgAcc0" presStyleIdx="1" presStyleCnt="2">
        <dgm:presLayoutVars>
          <dgm:chPref val="3"/>
        </dgm:presLayoutVars>
      </dgm:prSet>
      <dgm:spPr/>
    </dgm:pt>
    <dgm:pt modelId="{11CFFF99-E33E-4AF4-80F1-D756F254380D}" type="pres">
      <dgm:prSet presAssocID="{FB6D4813-A3D3-42B7-9D9D-9ED9A40FAD35}" presName="hierChild2" presStyleCnt="0"/>
      <dgm:spPr/>
    </dgm:pt>
  </dgm:ptLst>
  <dgm:cxnLst>
    <dgm:cxn modelId="{48575017-152F-4ED6-821D-AE9E3EBBAF1D}" type="presOf" srcId="{FB6D4813-A3D3-42B7-9D9D-9ED9A40FAD35}" destId="{3E5DCB96-480E-4358-BC65-654E9CE5ED3B}" srcOrd="0" destOrd="0" presId="urn:microsoft.com/office/officeart/2005/8/layout/hierarchy1"/>
    <dgm:cxn modelId="{EF97265A-23FD-4E2E-BAAC-0D13B2F66073}" type="presOf" srcId="{3FA18367-584B-4F63-A910-C91D5C385AD7}" destId="{A31A4660-5032-4452-99A6-943612CF20D4}" srcOrd="0" destOrd="0" presId="urn:microsoft.com/office/officeart/2005/8/layout/hierarchy1"/>
    <dgm:cxn modelId="{2E1EE3AF-D6B3-4183-94B9-969A40439E7F}" srcId="{E4FB2CE1-C8B9-4F5E-B79C-589AAEEFE9E0}" destId="{3FA18367-584B-4F63-A910-C91D5C385AD7}" srcOrd="0" destOrd="0" parTransId="{E43A4F92-AFB8-4D28-9657-4B357BB7638C}" sibTransId="{FB46A538-40A9-4C59-99CF-08B2FAA59F73}"/>
    <dgm:cxn modelId="{172168B6-1040-4368-BC17-8612E1317CD7}" srcId="{E4FB2CE1-C8B9-4F5E-B79C-589AAEEFE9E0}" destId="{FB6D4813-A3D3-42B7-9D9D-9ED9A40FAD35}" srcOrd="1" destOrd="0" parTransId="{D176D586-A312-43BA-8CBE-10A840188287}" sibTransId="{77A1BE63-6EBD-461B-A8AE-5DDEB38B24C0}"/>
    <dgm:cxn modelId="{645398BA-DCEC-4DCA-B5B4-591E0E146C98}" type="presOf" srcId="{E4FB2CE1-C8B9-4F5E-B79C-589AAEEFE9E0}" destId="{567FC84D-F120-4375-9D7C-59E9D8E315BE}" srcOrd="0" destOrd="0" presId="urn:microsoft.com/office/officeart/2005/8/layout/hierarchy1"/>
    <dgm:cxn modelId="{0A274DB9-8CB3-498F-AE93-C00C8472AA63}" type="presParOf" srcId="{567FC84D-F120-4375-9D7C-59E9D8E315BE}" destId="{A1893E24-B945-4E27-B8F2-B43BE3CA0259}" srcOrd="0" destOrd="0" presId="urn:microsoft.com/office/officeart/2005/8/layout/hierarchy1"/>
    <dgm:cxn modelId="{BEFE06A9-39AE-460E-83E5-506ED3198CDC}" type="presParOf" srcId="{A1893E24-B945-4E27-B8F2-B43BE3CA0259}" destId="{893D3FDF-1546-48AF-9D1C-0ADB6F6C9A59}" srcOrd="0" destOrd="0" presId="urn:microsoft.com/office/officeart/2005/8/layout/hierarchy1"/>
    <dgm:cxn modelId="{C26BECA8-F167-4EF2-B176-72C8A30848DB}" type="presParOf" srcId="{893D3FDF-1546-48AF-9D1C-0ADB6F6C9A59}" destId="{B9B32ABC-8998-406C-855E-61E0AB68FEDF}" srcOrd="0" destOrd="0" presId="urn:microsoft.com/office/officeart/2005/8/layout/hierarchy1"/>
    <dgm:cxn modelId="{0CA4530B-1093-4781-BAAE-5233FC28D54A}" type="presParOf" srcId="{893D3FDF-1546-48AF-9D1C-0ADB6F6C9A59}" destId="{A31A4660-5032-4452-99A6-943612CF20D4}" srcOrd="1" destOrd="0" presId="urn:microsoft.com/office/officeart/2005/8/layout/hierarchy1"/>
    <dgm:cxn modelId="{C9384012-E788-4087-B97A-80251BFD5479}" type="presParOf" srcId="{A1893E24-B945-4E27-B8F2-B43BE3CA0259}" destId="{A5DF19F1-E819-4090-92AF-7B54B6F0C9A5}" srcOrd="1" destOrd="0" presId="urn:microsoft.com/office/officeart/2005/8/layout/hierarchy1"/>
    <dgm:cxn modelId="{77D67370-43A8-4207-840A-25870475FF41}" type="presParOf" srcId="{567FC84D-F120-4375-9D7C-59E9D8E315BE}" destId="{C60066E1-FEFC-4CE1-B9B1-98C53BBB99D4}" srcOrd="1" destOrd="0" presId="urn:microsoft.com/office/officeart/2005/8/layout/hierarchy1"/>
    <dgm:cxn modelId="{A5E9C149-4312-4CAF-B4E1-D10727BD2E95}" type="presParOf" srcId="{C60066E1-FEFC-4CE1-B9B1-98C53BBB99D4}" destId="{73025A13-AB7C-453D-8C6C-012F2896B34A}" srcOrd="0" destOrd="0" presId="urn:microsoft.com/office/officeart/2005/8/layout/hierarchy1"/>
    <dgm:cxn modelId="{CC1979CF-4C10-4399-9B62-E02CF20EE565}" type="presParOf" srcId="{73025A13-AB7C-453D-8C6C-012F2896B34A}" destId="{1FEDB6A7-50AD-4205-94DF-4408A9EA8637}" srcOrd="0" destOrd="0" presId="urn:microsoft.com/office/officeart/2005/8/layout/hierarchy1"/>
    <dgm:cxn modelId="{82A8C336-D26F-48F3-878B-84DF223691A4}" type="presParOf" srcId="{73025A13-AB7C-453D-8C6C-012F2896B34A}" destId="{3E5DCB96-480E-4358-BC65-654E9CE5ED3B}" srcOrd="1" destOrd="0" presId="urn:microsoft.com/office/officeart/2005/8/layout/hierarchy1"/>
    <dgm:cxn modelId="{6A49AE6F-202E-4742-8C69-06D39D9BDFE9}" type="presParOf" srcId="{C60066E1-FEFC-4CE1-B9B1-98C53BBB99D4}" destId="{11CFFF99-E33E-4AF4-80F1-D756F254380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48A39-33C8-41B0-9D56-8CA2F16C857B}">
      <dsp:nvSpPr>
        <dsp:cNvPr id="0" name=""/>
        <dsp:cNvSpPr/>
      </dsp:nvSpPr>
      <dsp:spPr>
        <a:xfrm>
          <a:off x="1227" y="267023"/>
          <a:ext cx="4309690" cy="27366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C43894-5DB3-43CD-B5C5-B29EF0A293FD}">
      <dsp:nvSpPr>
        <dsp:cNvPr id="0" name=""/>
        <dsp:cNvSpPr/>
      </dsp:nvSpPr>
      <dsp:spPr>
        <a:xfrm>
          <a:off x="480082" y="721935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Function</a:t>
          </a:r>
        </a:p>
      </dsp:txBody>
      <dsp:txXfrm>
        <a:off x="560236" y="802089"/>
        <a:ext cx="4149382" cy="2576345"/>
      </dsp:txXfrm>
    </dsp:sp>
    <dsp:sp modelId="{6F1199F1-F96B-4284-84C8-48051371C729}">
      <dsp:nvSpPr>
        <dsp:cNvPr id="0" name=""/>
        <dsp:cNvSpPr/>
      </dsp:nvSpPr>
      <dsp:spPr>
        <a:xfrm>
          <a:off x="5268627" y="267023"/>
          <a:ext cx="4309690" cy="27366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E8C8EB-1082-4E05-9B27-90C86285D2C4}">
      <dsp:nvSpPr>
        <dsp:cNvPr id="0" name=""/>
        <dsp:cNvSpPr/>
      </dsp:nvSpPr>
      <dsp:spPr>
        <a:xfrm>
          <a:off x="5747481" y="721935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Method</a:t>
          </a:r>
        </a:p>
      </dsp:txBody>
      <dsp:txXfrm>
        <a:off x="5827635" y="802089"/>
        <a:ext cx="4149382" cy="257634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FDB292-2B26-4218-8B50-353876F8CDCD}">
      <dsp:nvSpPr>
        <dsp:cNvPr id="0" name=""/>
        <dsp:cNvSpPr/>
      </dsp:nvSpPr>
      <dsp:spPr>
        <a:xfrm>
          <a:off x="0" y="286231"/>
          <a:ext cx="10058399" cy="148297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y = 2x + 5</a:t>
          </a:r>
        </a:p>
      </dsp:txBody>
      <dsp:txXfrm>
        <a:off x="72393" y="358624"/>
        <a:ext cx="9913613" cy="1338188"/>
      </dsp:txXfrm>
    </dsp:sp>
    <dsp:sp modelId="{37679153-18F1-4344-A3AE-37E1F325B5F7}">
      <dsp:nvSpPr>
        <dsp:cNvPr id="0" name=""/>
        <dsp:cNvSpPr/>
      </dsp:nvSpPr>
      <dsp:spPr>
        <a:xfrm>
          <a:off x="0" y="1956406"/>
          <a:ext cx="10058399" cy="148297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f(x) = 3x + 2</a:t>
          </a:r>
        </a:p>
      </dsp:txBody>
      <dsp:txXfrm>
        <a:off x="72393" y="2028799"/>
        <a:ext cx="9913613" cy="13381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30EE64-81CD-44CD-97BE-94EFE356110C}">
      <dsp:nvSpPr>
        <dsp:cNvPr id="0" name=""/>
        <dsp:cNvSpPr/>
      </dsp:nvSpPr>
      <dsp:spPr>
        <a:xfrm>
          <a:off x="0" y="1038784"/>
          <a:ext cx="5906181" cy="148297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y = 2x + 5</a:t>
          </a:r>
        </a:p>
      </dsp:txBody>
      <dsp:txXfrm>
        <a:off x="72393" y="1111177"/>
        <a:ext cx="5761395" cy="1338188"/>
      </dsp:txXfrm>
    </dsp:sp>
    <dsp:sp modelId="{19DFA8FD-DDB5-43E0-8D8F-BBB2F97A44B9}">
      <dsp:nvSpPr>
        <dsp:cNvPr id="0" name=""/>
        <dsp:cNvSpPr/>
      </dsp:nvSpPr>
      <dsp:spPr>
        <a:xfrm>
          <a:off x="0" y="2708959"/>
          <a:ext cx="5906181" cy="1482974"/>
        </a:xfrm>
        <a:prstGeom prst="roundRect">
          <a:avLst/>
        </a:prstGeom>
        <a:gradFill rotWithShape="0">
          <a:gsLst>
            <a:gs pos="0">
              <a:schemeClr val="accent4">
                <a:hueOff val="7401758"/>
                <a:satOff val="-60358"/>
                <a:lumOff val="785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4">
                <a:hueOff val="7401758"/>
                <a:satOff val="-60358"/>
                <a:lumOff val="785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4">
                <a:hueOff val="7401758"/>
                <a:satOff val="-60358"/>
                <a:lumOff val="785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f(x) = 3x + 2</a:t>
          </a:r>
        </a:p>
      </dsp:txBody>
      <dsp:txXfrm>
        <a:off x="72393" y="2781352"/>
        <a:ext cx="5761395" cy="13381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BE0209-76D3-4940-88B6-05A78DF5573A}">
      <dsp:nvSpPr>
        <dsp:cNvPr id="0" name=""/>
        <dsp:cNvSpPr/>
      </dsp:nvSpPr>
      <dsp:spPr>
        <a:xfrm>
          <a:off x="0" y="389240"/>
          <a:ext cx="5166475" cy="11025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976" tIns="416560" rIns="40097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Tell the computer it’s a function by using the “def” keyword</a:t>
          </a:r>
        </a:p>
      </dsp:txBody>
      <dsp:txXfrm>
        <a:off x="0" y="389240"/>
        <a:ext cx="5166475" cy="1102500"/>
      </dsp:txXfrm>
    </dsp:sp>
    <dsp:sp modelId="{1DEF34E7-0D51-449E-80B1-0FB70CE82F0E}">
      <dsp:nvSpPr>
        <dsp:cNvPr id="0" name=""/>
        <dsp:cNvSpPr/>
      </dsp:nvSpPr>
      <dsp:spPr>
        <a:xfrm>
          <a:off x="258323" y="94040"/>
          <a:ext cx="3616532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696" tIns="0" rIns="13669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def</a:t>
          </a:r>
        </a:p>
      </dsp:txBody>
      <dsp:txXfrm>
        <a:off x="287144" y="122861"/>
        <a:ext cx="3558890" cy="532758"/>
      </dsp:txXfrm>
    </dsp:sp>
    <dsp:sp modelId="{B6809B73-EC16-48E8-BEA7-0898B9963CAB}">
      <dsp:nvSpPr>
        <dsp:cNvPr id="0" name=""/>
        <dsp:cNvSpPr/>
      </dsp:nvSpPr>
      <dsp:spPr>
        <a:xfrm>
          <a:off x="0" y="1894940"/>
          <a:ext cx="5166475" cy="819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976" tIns="416560" rIns="40097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Give your function a name</a:t>
          </a:r>
        </a:p>
      </dsp:txBody>
      <dsp:txXfrm>
        <a:off x="0" y="1894940"/>
        <a:ext cx="5166475" cy="819000"/>
      </dsp:txXfrm>
    </dsp:sp>
    <dsp:sp modelId="{793E9390-A38E-4308-B6ED-2BD086A5CED2}">
      <dsp:nvSpPr>
        <dsp:cNvPr id="0" name=""/>
        <dsp:cNvSpPr/>
      </dsp:nvSpPr>
      <dsp:spPr>
        <a:xfrm>
          <a:off x="258323" y="1599740"/>
          <a:ext cx="3616532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696" tIns="0" rIns="13669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name</a:t>
          </a:r>
        </a:p>
      </dsp:txBody>
      <dsp:txXfrm>
        <a:off x="287144" y="1628561"/>
        <a:ext cx="3558890" cy="532758"/>
      </dsp:txXfrm>
    </dsp:sp>
    <dsp:sp modelId="{322A1B2C-7104-487E-A297-171CE5CF8AEA}">
      <dsp:nvSpPr>
        <dsp:cNvPr id="0" name=""/>
        <dsp:cNvSpPr/>
      </dsp:nvSpPr>
      <dsp:spPr>
        <a:xfrm>
          <a:off x="0" y="3117140"/>
          <a:ext cx="5166475" cy="819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976" tIns="416560" rIns="40097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Put parentheses after the name</a:t>
          </a:r>
        </a:p>
      </dsp:txBody>
      <dsp:txXfrm>
        <a:off x="0" y="3117140"/>
        <a:ext cx="5166475" cy="819000"/>
      </dsp:txXfrm>
    </dsp:sp>
    <dsp:sp modelId="{401A251D-F0B2-48FF-B0FA-7415B1C8EAEB}">
      <dsp:nvSpPr>
        <dsp:cNvPr id="0" name=""/>
        <dsp:cNvSpPr/>
      </dsp:nvSpPr>
      <dsp:spPr>
        <a:xfrm>
          <a:off x="258323" y="2821940"/>
          <a:ext cx="3616532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696" tIns="0" rIns="13669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 )</a:t>
          </a:r>
        </a:p>
      </dsp:txBody>
      <dsp:txXfrm>
        <a:off x="287144" y="2850761"/>
        <a:ext cx="3558890" cy="532758"/>
      </dsp:txXfrm>
    </dsp:sp>
    <dsp:sp modelId="{39CD55DD-98B4-4B75-A0F9-B502126980E8}">
      <dsp:nvSpPr>
        <dsp:cNvPr id="0" name=""/>
        <dsp:cNvSpPr/>
      </dsp:nvSpPr>
      <dsp:spPr>
        <a:xfrm>
          <a:off x="0" y="4339340"/>
          <a:ext cx="5166475" cy="819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976" tIns="416560" rIns="40097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End the line with a semicolon</a:t>
          </a:r>
        </a:p>
      </dsp:txBody>
      <dsp:txXfrm>
        <a:off x="0" y="4339340"/>
        <a:ext cx="5166475" cy="819000"/>
      </dsp:txXfrm>
    </dsp:sp>
    <dsp:sp modelId="{94052073-E12F-47AD-840E-6FE363410EEC}">
      <dsp:nvSpPr>
        <dsp:cNvPr id="0" name=""/>
        <dsp:cNvSpPr/>
      </dsp:nvSpPr>
      <dsp:spPr>
        <a:xfrm>
          <a:off x="258323" y="4044140"/>
          <a:ext cx="3616532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696" tIns="0" rIns="13669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:</a:t>
          </a:r>
        </a:p>
      </dsp:txBody>
      <dsp:txXfrm>
        <a:off x="287144" y="4072961"/>
        <a:ext cx="3558890" cy="532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809B73-EC16-48E8-BEA7-0898B9963CAB}">
      <dsp:nvSpPr>
        <dsp:cNvPr id="0" name=""/>
        <dsp:cNvSpPr/>
      </dsp:nvSpPr>
      <dsp:spPr>
        <a:xfrm>
          <a:off x="0" y="544490"/>
          <a:ext cx="5166475" cy="19845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976" tIns="749808" rIns="400976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Type the function’s name</a:t>
          </a:r>
        </a:p>
      </dsp:txBody>
      <dsp:txXfrm>
        <a:off x="0" y="544490"/>
        <a:ext cx="5166475" cy="1984500"/>
      </dsp:txXfrm>
    </dsp:sp>
    <dsp:sp modelId="{793E9390-A38E-4308-B6ED-2BD086A5CED2}">
      <dsp:nvSpPr>
        <dsp:cNvPr id="0" name=""/>
        <dsp:cNvSpPr/>
      </dsp:nvSpPr>
      <dsp:spPr>
        <a:xfrm>
          <a:off x="258323" y="13130"/>
          <a:ext cx="3616532" cy="10627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696" tIns="0" rIns="136696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name</a:t>
          </a:r>
        </a:p>
      </dsp:txBody>
      <dsp:txXfrm>
        <a:off x="310201" y="65008"/>
        <a:ext cx="3512776" cy="958964"/>
      </dsp:txXfrm>
    </dsp:sp>
    <dsp:sp modelId="{322A1B2C-7104-487E-A297-171CE5CF8AEA}">
      <dsp:nvSpPr>
        <dsp:cNvPr id="0" name=""/>
        <dsp:cNvSpPr/>
      </dsp:nvSpPr>
      <dsp:spPr>
        <a:xfrm>
          <a:off x="0" y="3254750"/>
          <a:ext cx="5166475" cy="19845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976" tIns="749808" rIns="400976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Put parentheses after the name</a:t>
          </a:r>
        </a:p>
      </dsp:txBody>
      <dsp:txXfrm>
        <a:off x="0" y="3254750"/>
        <a:ext cx="5166475" cy="1984500"/>
      </dsp:txXfrm>
    </dsp:sp>
    <dsp:sp modelId="{401A251D-F0B2-48FF-B0FA-7415B1C8EAEB}">
      <dsp:nvSpPr>
        <dsp:cNvPr id="0" name=""/>
        <dsp:cNvSpPr/>
      </dsp:nvSpPr>
      <dsp:spPr>
        <a:xfrm>
          <a:off x="258323" y="2723390"/>
          <a:ext cx="3616532" cy="10627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696" tIns="0" rIns="136696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( )</a:t>
          </a:r>
        </a:p>
      </dsp:txBody>
      <dsp:txXfrm>
        <a:off x="310201" y="2775268"/>
        <a:ext cx="3512776" cy="9589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D21B5-2324-4360-AEF1-9D99D88901A4}">
      <dsp:nvSpPr>
        <dsp:cNvPr id="0" name=""/>
        <dsp:cNvSpPr/>
      </dsp:nvSpPr>
      <dsp:spPr>
        <a:xfrm>
          <a:off x="0" y="30552"/>
          <a:ext cx="10058399" cy="112934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Repeat an action in multiple places</a:t>
          </a:r>
        </a:p>
      </dsp:txBody>
      <dsp:txXfrm>
        <a:off x="55130" y="85682"/>
        <a:ext cx="9948139" cy="1019082"/>
      </dsp:txXfrm>
    </dsp:sp>
    <dsp:sp modelId="{CF0A25D5-5617-408F-BA93-15A3058D79FE}">
      <dsp:nvSpPr>
        <dsp:cNvPr id="0" name=""/>
        <dsp:cNvSpPr/>
      </dsp:nvSpPr>
      <dsp:spPr>
        <a:xfrm>
          <a:off x="0" y="1298134"/>
          <a:ext cx="10058399" cy="1129342"/>
        </a:xfrm>
        <a:prstGeom prst="roundRect">
          <a:avLst/>
        </a:prstGeom>
        <a:gradFill rotWithShape="0">
          <a:gsLst>
            <a:gs pos="0">
              <a:schemeClr val="accent5">
                <a:hueOff val="-4990872"/>
                <a:satOff val="-7727"/>
                <a:lumOff val="0"/>
                <a:alphaOff val="0"/>
                <a:satMod val="100000"/>
                <a:lumMod val="100000"/>
              </a:schemeClr>
            </a:gs>
            <a:gs pos="50000">
              <a:schemeClr val="accent5">
                <a:hueOff val="-4990872"/>
                <a:satOff val="-7727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hueOff val="-4990872"/>
                <a:satOff val="-7727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Update code only once</a:t>
          </a:r>
        </a:p>
      </dsp:txBody>
      <dsp:txXfrm>
        <a:off x="55130" y="1353264"/>
        <a:ext cx="9948139" cy="1019082"/>
      </dsp:txXfrm>
    </dsp:sp>
    <dsp:sp modelId="{051BC276-BC27-4875-AD1A-B37D6F908052}">
      <dsp:nvSpPr>
        <dsp:cNvPr id="0" name=""/>
        <dsp:cNvSpPr/>
      </dsp:nvSpPr>
      <dsp:spPr>
        <a:xfrm>
          <a:off x="0" y="2565717"/>
          <a:ext cx="10058399" cy="1129342"/>
        </a:xfrm>
        <a:prstGeom prst="roundRect">
          <a:avLst/>
        </a:prstGeom>
        <a:gradFill rotWithShape="0">
          <a:gsLst>
            <a:gs pos="0">
              <a:schemeClr val="accent5">
                <a:hueOff val="-9981745"/>
                <a:satOff val="-15454"/>
                <a:lumOff val="0"/>
                <a:alphaOff val="0"/>
                <a:satMod val="100000"/>
                <a:lumMod val="100000"/>
              </a:schemeClr>
            </a:gs>
            <a:gs pos="50000">
              <a:schemeClr val="accent5">
                <a:hueOff val="-9981745"/>
                <a:satOff val="-15454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hueOff val="-9981745"/>
                <a:satOff val="-15454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Makes code easier to read</a:t>
          </a:r>
        </a:p>
      </dsp:txBody>
      <dsp:txXfrm>
        <a:off x="55130" y="2620847"/>
        <a:ext cx="9948139" cy="10190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E0155F-B835-4833-8221-8369E0A8A653}">
      <dsp:nvSpPr>
        <dsp:cNvPr id="0" name=""/>
        <dsp:cNvSpPr/>
      </dsp:nvSpPr>
      <dsp:spPr>
        <a:xfrm>
          <a:off x="1181236" y="459"/>
          <a:ext cx="4724944" cy="25387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677" tIns="644839" rIns="91677" bIns="64483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Don’t return values</a:t>
          </a:r>
        </a:p>
      </dsp:txBody>
      <dsp:txXfrm>
        <a:off x="1181236" y="459"/>
        <a:ext cx="4724944" cy="2538737"/>
      </dsp:txXfrm>
    </dsp:sp>
    <dsp:sp modelId="{585586AE-9E0F-4ACC-83FF-199F20E87311}">
      <dsp:nvSpPr>
        <dsp:cNvPr id="0" name=""/>
        <dsp:cNvSpPr/>
      </dsp:nvSpPr>
      <dsp:spPr>
        <a:xfrm>
          <a:off x="0" y="459"/>
          <a:ext cx="1181236" cy="253873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507" tIns="250771" rIns="62507" bIns="25077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Void functions</a:t>
          </a:r>
        </a:p>
      </dsp:txBody>
      <dsp:txXfrm>
        <a:off x="0" y="459"/>
        <a:ext cx="1181236" cy="2538737"/>
      </dsp:txXfrm>
    </dsp:sp>
    <dsp:sp modelId="{08170BAE-F958-4300-884E-0E183D386C23}">
      <dsp:nvSpPr>
        <dsp:cNvPr id="0" name=""/>
        <dsp:cNvSpPr/>
      </dsp:nvSpPr>
      <dsp:spPr>
        <a:xfrm>
          <a:off x="1181236" y="2691521"/>
          <a:ext cx="4724944" cy="25387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677" tIns="644839" rIns="91677" bIns="64483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Return values</a:t>
          </a:r>
        </a:p>
      </dsp:txBody>
      <dsp:txXfrm>
        <a:off x="1181236" y="2691521"/>
        <a:ext cx="4724944" cy="2538737"/>
      </dsp:txXfrm>
    </dsp:sp>
    <dsp:sp modelId="{A2BC5727-3666-47FD-8942-9AF8326277AC}">
      <dsp:nvSpPr>
        <dsp:cNvPr id="0" name=""/>
        <dsp:cNvSpPr/>
      </dsp:nvSpPr>
      <dsp:spPr>
        <a:xfrm>
          <a:off x="0" y="2691521"/>
          <a:ext cx="1181236" cy="2538737"/>
        </a:xfrm>
        <a:prstGeom prst="rect">
          <a:avLst/>
        </a:prstGeom>
        <a:solidFill>
          <a:schemeClr val="accent1">
            <a:shade val="80000"/>
            <a:hueOff val="90800"/>
            <a:satOff val="4636"/>
            <a:lumOff val="18308"/>
            <a:alphaOff val="0"/>
          </a:schemeClr>
        </a:solidFill>
        <a:ln w="12700" cap="flat" cmpd="sng" algn="ctr">
          <a:solidFill>
            <a:schemeClr val="accent1">
              <a:shade val="80000"/>
              <a:hueOff val="90800"/>
              <a:satOff val="4636"/>
              <a:lumOff val="183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507" tIns="250771" rIns="62507" bIns="25077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Value-returning functions</a:t>
          </a:r>
        </a:p>
      </dsp:txBody>
      <dsp:txXfrm>
        <a:off x="0" y="2691521"/>
        <a:ext cx="1181236" cy="25387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48C585-3C66-4121-AE24-F77126F119B7}">
      <dsp:nvSpPr>
        <dsp:cNvPr id="0" name=""/>
        <dsp:cNvSpPr/>
      </dsp:nvSpPr>
      <dsp:spPr>
        <a:xfrm>
          <a:off x="1227" y="267023"/>
          <a:ext cx="4309690" cy="27366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60000"/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6">
                <a:shade val="60000"/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6">
                <a:shade val="60000"/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7B9EC2-861B-4422-B02C-57D60014510E}">
      <dsp:nvSpPr>
        <dsp:cNvPr id="0" name=""/>
        <dsp:cNvSpPr/>
      </dsp:nvSpPr>
      <dsp:spPr>
        <a:xfrm>
          <a:off x="480082" y="721935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After the function completes, it becomes the return value</a:t>
          </a:r>
        </a:p>
      </dsp:txBody>
      <dsp:txXfrm>
        <a:off x="560236" y="802089"/>
        <a:ext cx="4149382" cy="2576345"/>
      </dsp:txXfrm>
    </dsp:sp>
    <dsp:sp modelId="{9FA3DC3C-3B9E-40F8-B4E9-48324DA3B798}">
      <dsp:nvSpPr>
        <dsp:cNvPr id="0" name=""/>
        <dsp:cNvSpPr/>
      </dsp:nvSpPr>
      <dsp:spPr>
        <a:xfrm>
          <a:off x="5268627" y="267023"/>
          <a:ext cx="4309690" cy="27366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60000"/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6">
                <a:shade val="60000"/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6">
                <a:shade val="60000"/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174547-DC40-4846-8B05-43052F33A53C}">
      <dsp:nvSpPr>
        <dsp:cNvPr id="0" name=""/>
        <dsp:cNvSpPr/>
      </dsp:nvSpPr>
      <dsp:spPr>
        <a:xfrm>
          <a:off x="5747481" y="721935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Store that value in a variable. “Capture” the value.</a:t>
          </a:r>
        </a:p>
      </dsp:txBody>
      <dsp:txXfrm>
        <a:off x="5827635" y="802089"/>
        <a:ext cx="4149382" cy="25763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BE0209-76D3-4940-88B6-05A78DF5573A}">
      <dsp:nvSpPr>
        <dsp:cNvPr id="0" name=""/>
        <dsp:cNvSpPr/>
      </dsp:nvSpPr>
      <dsp:spPr>
        <a:xfrm>
          <a:off x="0" y="430438"/>
          <a:ext cx="5166475" cy="12678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976" tIns="479044" rIns="40097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Use the “return” keyword to denote the return value</a:t>
          </a:r>
        </a:p>
      </dsp:txBody>
      <dsp:txXfrm>
        <a:off x="0" y="430438"/>
        <a:ext cx="5166475" cy="1267875"/>
      </dsp:txXfrm>
    </dsp:sp>
    <dsp:sp modelId="{1DEF34E7-0D51-449E-80B1-0FB70CE82F0E}">
      <dsp:nvSpPr>
        <dsp:cNvPr id="0" name=""/>
        <dsp:cNvSpPr/>
      </dsp:nvSpPr>
      <dsp:spPr>
        <a:xfrm>
          <a:off x="258323" y="90957"/>
          <a:ext cx="3616532" cy="6789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696" tIns="0" rIns="13669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return</a:t>
          </a:r>
        </a:p>
      </dsp:txBody>
      <dsp:txXfrm>
        <a:off x="291467" y="124101"/>
        <a:ext cx="3550244" cy="612672"/>
      </dsp:txXfrm>
    </dsp:sp>
    <dsp:sp modelId="{B6809B73-EC16-48E8-BEA7-0898B9963CAB}">
      <dsp:nvSpPr>
        <dsp:cNvPr id="0" name=""/>
        <dsp:cNvSpPr/>
      </dsp:nvSpPr>
      <dsp:spPr>
        <a:xfrm>
          <a:off x="0" y="2161993"/>
          <a:ext cx="5166475" cy="12678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976" tIns="479044" rIns="40097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Return a literal value (e.g. 5, “dog”, 3.14)</a:t>
          </a:r>
        </a:p>
      </dsp:txBody>
      <dsp:txXfrm>
        <a:off x="0" y="2161993"/>
        <a:ext cx="5166475" cy="1267875"/>
      </dsp:txXfrm>
    </dsp:sp>
    <dsp:sp modelId="{793E9390-A38E-4308-B6ED-2BD086A5CED2}">
      <dsp:nvSpPr>
        <dsp:cNvPr id="0" name=""/>
        <dsp:cNvSpPr/>
      </dsp:nvSpPr>
      <dsp:spPr>
        <a:xfrm>
          <a:off x="258323" y="1822513"/>
          <a:ext cx="3616532" cy="6789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696" tIns="0" rIns="13669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Literal</a:t>
          </a:r>
        </a:p>
      </dsp:txBody>
      <dsp:txXfrm>
        <a:off x="291467" y="1855657"/>
        <a:ext cx="3550244" cy="612672"/>
      </dsp:txXfrm>
    </dsp:sp>
    <dsp:sp modelId="{322A1B2C-7104-487E-A297-171CE5CF8AEA}">
      <dsp:nvSpPr>
        <dsp:cNvPr id="0" name=""/>
        <dsp:cNvSpPr/>
      </dsp:nvSpPr>
      <dsp:spPr>
        <a:xfrm>
          <a:off x="0" y="3893548"/>
          <a:ext cx="5166475" cy="12678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976" tIns="479044" rIns="40097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Or return a variable that stores the data to be returned</a:t>
          </a:r>
        </a:p>
      </dsp:txBody>
      <dsp:txXfrm>
        <a:off x="0" y="3893548"/>
        <a:ext cx="5166475" cy="1267875"/>
      </dsp:txXfrm>
    </dsp:sp>
    <dsp:sp modelId="{401A251D-F0B2-48FF-B0FA-7415B1C8EAEB}">
      <dsp:nvSpPr>
        <dsp:cNvPr id="0" name=""/>
        <dsp:cNvSpPr/>
      </dsp:nvSpPr>
      <dsp:spPr>
        <a:xfrm>
          <a:off x="258323" y="3554068"/>
          <a:ext cx="3616532" cy="6789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696" tIns="0" rIns="13669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Variable</a:t>
          </a:r>
        </a:p>
      </dsp:txBody>
      <dsp:txXfrm>
        <a:off x="291467" y="3587212"/>
        <a:ext cx="3550244" cy="6126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32ABC-8998-406C-855E-61E0AB68FEDF}">
      <dsp:nvSpPr>
        <dsp:cNvPr id="0" name=""/>
        <dsp:cNvSpPr/>
      </dsp:nvSpPr>
      <dsp:spPr>
        <a:xfrm>
          <a:off x="1227" y="267023"/>
          <a:ext cx="4309690" cy="27366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31A4660-5032-4452-99A6-943612CF20D4}">
      <dsp:nvSpPr>
        <dsp:cNvPr id="0" name=""/>
        <dsp:cNvSpPr/>
      </dsp:nvSpPr>
      <dsp:spPr>
        <a:xfrm>
          <a:off x="480082" y="721935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Parameters</a:t>
          </a:r>
        </a:p>
      </dsp:txBody>
      <dsp:txXfrm>
        <a:off x="560236" y="802089"/>
        <a:ext cx="4149382" cy="2576345"/>
      </dsp:txXfrm>
    </dsp:sp>
    <dsp:sp modelId="{1FEDB6A7-50AD-4205-94DF-4408A9EA8637}">
      <dsp:nvSpPr>
        <dsp:cNvPr id="0" name=""/>
        <dsp:cNvSpPr/>
      </dsp:nvSpPr>
      <dsp:spPr>
        <a:xfrm>
          <a:off x="5268627" y="267023"/>
          <a:ext cx="4309690" cy="27366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E5DCB96-480E-4358-BC65-654E9CE5ED3B}">
      <dsp:nvSpPr>
        <dsp:cNvPr id="0" name=""/>
        <dsp:cNvSpPr/>
      </dsp:nvSpPr>
      <dsp:spPr>
        <a:xfrm>
          <a:off x="5747481" y="721935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Arguments</a:t>
          </a:r>
        </a:p>
      </dsp:txBody>
      <dsp:txXfrm>
        <a:off x="5827635" y="802089"/>
        <a:ext cx="4149382" cy="2576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504DD-C298-447F-98F0-B2DFACE9D49B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5BFE6-0963-439F-9E10-8F8FD19B2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62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Functionally (see what I did there?), these are the same thing. What we’ll be doing today are “functions,” as “methods” as associated with “objects.”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25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Parameters is what we call what inside the () when you’re defining the function and arguments are what we pass to the function when we call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55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75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functions have input and output. You can input various values for x and get various outputs of y, or f(x).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28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functions have input and output. You can input various values for x and get various outputs of y, or f(x).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81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Frequently, function names involve verbs because functions perform actions. E.g. </a:t>
            </a:r>
            <a:r>
              <a:rPr lang="en-US" dirty="0" err="1"/>
              <a:t>getNode</a:t>
            </a:r>
            <a:r>
              <a:rPr lang="en-US" dirty="0"/>
              <a:t>, </a:t>
            </a:r>
            <a:r>
              <a:rPr lang="en-US" dirty="0" err="1"/>
              <a:t>findNum</a:t>
            </a:r>
            <a:r>
              <a:rPr lang="en-US" dirty="0"/>
              <a:t>, </a:t>
            </a:r>
            <a:r>
              <a:rPr lang="en-US" dirty="0" err="1"/>
              <a:t>binarySearch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16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1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made the function, now let’s actually use it! Note: You must call a function *after* it is defined. The call must come below in the code than the definition.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95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we want to add more languages to the </a:t>
            </a:r>
            <a:r>
              <a:rPr lang="en-US" dirty="0" err="1"/>
              <a:t>printHello</a:t>
            </a:r>
            <a:r>
              <a:rPr lang="en-US" dirty="0"/>
              <a:t> example. For those of you who like to do all your assignments in 1 file,  you can write your functions in 1 file, but only call 1 at a time and then you’ll only have one problem’s IO to do with each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Void functions don’t return values</a:t>
            </a:r>
          </a:p>
          <a:p>
            <a:r>
              <a:rPr lang="en-US" dirty="0"/>
              <a:t>Non-void functions “return” values</a:t>
            </a:r>
          </a:p>
          <a:p>
            <a:pPr lvl="1"/>
            <a:r>
              <a:rPr lang="en-US" dirty="0"/>
              <a:t>After the function completes, it “becomes” the return value</a:t>
            </a:r>
          </a:p>
          <a:p>
            <a:pPr lvl="1"/>
            <a:r>
              <a:rPr lang="en-US" dirty="0"/>
              <a:t>Store that value in a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81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We’ve been using functions that return values all semester. input() and </a:t>
            </a:r>
            <a:r>
              <a:rPr lang="en-US" dirty="0" err="1"/>
              <a:t>len</a:t>
            </a:r>
            <a:r>
              <a:rPr lang="en-US" dirty="0"/>
              <a:t>() and </a:t>
            </a:r>
            <a:r>
              <a:rPr lang="en-US" dirty="0" err="1"/>
              <a:t>random.randint</a:t>
            </a:r>
            <a:r>
              <a:rPr lang="en-US" dirty="0"/>
              <a:t>() are some 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49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Frequently, function names involve verbs because functions perform actions. E.g. </a:t>
            </a:r>
            <a:r>
              <a:rPr lang="en-US" dirty="0" err="1"/>
              <a:t>getNode</a:t>
            </a:r>
            <a:r>
              <a:rPr lang="en-US" dirty="0"/>
              <a:t>, </a:t>
            </a:r>
            <a:r>
              <a:rPr lang="en-US" dirty="0" err="1"/>
              <a:t>findNum</a:t>
            </a:r>
            <a:r>
              <a:rPr lang="en-US" dirty="0"/>
              <a:t>, </a:t>
            </a:r>
            <a:r>
              <a:rPr lang="en-US" dirty="0" err="1"/>
              <a:t>binarySearch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76EB9D5-7E1A-4433-8B21-2237CC26FA2C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8A19-B9D6-4696-A74D-9FEF900C8B6A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5100-39B0-4914-BBD6-34F267582565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F837-FEDB-44F2-8FB5-4F56FC548A33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EC2AB55-62C0-407E-B706-C907B44B0BFC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B33F-FEF5-4E73-A5F9-307689FE77C6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5FA4-F0B8-4D71-BC92-932E3A1502F8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9F80-C2CE-4D6A-80E4-D3515AD92BC6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20E-EF40-477E-B84C-637FC7CE78DB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D63-E026-4E54-B301-C824E1BD14F3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C423185-9573-406A-8068-0AB4F2335019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C5516DA-9D86-4E1E-A623-C11F9F74EB59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877B-577B-4038-BE1D-0F6593AF0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1A356-894F-4C57-8643-0EFBEFAA1F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 Junior Knights</a:t>
            </a:r>
          </a:p>
          <a:p>
            <a:r>
              <a:rPr lang="en-US" dirty="0"/>
              <a:t>By Rachael Sera</a:t>
            </a:r>
          </a:p>
        </p:txBody>
      </p:sp>
    </p:spTree>
    <p:extLst>
      <p:ext uri="{BB962C8B-B14F-4D97-AF65-F5344CB8AC3E}">
        <p14:creationId xmlns:p14="http://schemas.microsoft.com/office/powerpoint/2010/main" val="2963094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87155-3303-4D59-A364-5B39C7B15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Return Values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295038-4C3D-4598-A882-5A175F22A9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997646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3279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92A9-80C5-40BC-A4F0-7946CE3B5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Returning Values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70C9A7-5961-4550-B7A0-71E01DE320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22903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2932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4C58ED0-C700-47B2-8D54-31F4BB36BE9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308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02CE993-FD51-4457-811A-994FA50DF4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5365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7CD2F8-1805-44AF-B9A7-75DE06E289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4738" y="0"/>
            <a:ext cx="5427262" cy="6858000"/>
          </a:xfrm>
          <a:prstGeom prst="rect">
            <a:avLst/>
          </a:prstGeom>
          <a:blipFill dpi="0" rotWithShape="1">
            <a:blip r:embed="rId3">
              <a:alphaModFix amt="1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D40F7A-4BD9-4F50-A33B-8CB290C00C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2FDAD1-72F9-4134-9A38-92BDC75F71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A2AF38-25B3-4139-9EF0-0AD143F9E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0" y="965200"/>
            <a:ext cx="3454400" cy="49360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Return Values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return </a:t>
            </a:r>
            <a:r>
              <a:rPr lang="en-US" dirty="0" err="1"/>
              <a:t>var</a:t>
            </a:r>
            <a:r>
              <a:rPr lang="en-US" dirty="0"/>
              <a:t>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BE69679-0209-462E-8EA7-582EC3406C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8780186"/>
              </p:ext>
            </p:extLst>
          </p:nvPr>
        </p:nvGraphicFramePr>
        <p:xfrm>
          <a:off x="793591" y="800946"/>
          <a:ext cx="5166475" cy="5252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07537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63F366B-15A4-4C34-A8FB-1463187F4D1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0CDF20-D900-4EA0-BBC1-75DD29E35E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0" name="Rectangle 26">
            <a:extLst>
              <a:ext uri="{FF2B5EF4-FFF2-40B4-BE49-F238E27FC236}">
                <a16:creationId xmlns:a16="http://schemas.microsoft.com/office/drawing/2014/main" id="{145BD72F-5873-414C-BAFE-3DB037286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336A80-D3E7-4B14-9422-4FCC01CD175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C09B750-AF4C-4ED6-BD57-8F5419B2A2B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05D7054-5C69-4968-8A58-0AE7AA62444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DC8DEF-D249-4084-B3FF-AD663E222CF2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6221F23-9E38-4D0D-9EAA-D61A2863EFD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2ADD2F6-F7FC-464F-8F18-5BDBD27A73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3A31F1-FA83-497F-98FF-9A5621DC55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2FA3BEF-2869-4EE0-BC34-EC7EFC2F8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2" y="1783009"/>
            <a:ext cx="6909386" cy="32840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43FF9E2-8F7E-4BCC-9A50-C41AD8A56D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7751BC8-250F-493B-BDF9-D45BA5991D8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F0F044C-8394-47CB-8E3D-FA56B069396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B2DCD75-B707-4C51-8ADC-813834C09A8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4851414-8BB1-42EF-912B-608FCE07B24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7416DCE-C65F-421C-9C2A-9F50E961D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100" cap="all" spc="-100" dirty="0"/>
              <a:t>Returning a List</a:t>
            </a:r>
          </a:p>
        </p:txBody>
      </p:sp>
    </p:spTree>
    <p:extLst>
      <p:ext uri="{BB962C8B-B14F-4D97-AF65-F5344CB8AC3E}">
        <p14:creationId xmlns:p14="http://schemas.microsoft.com/office/powerpoint/2010/main" val="699153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63F366B-15A4-4C34-A8FB-1463187F4D1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0CDF20-D900-4EA0-BBC1-75DD29E35E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5BD72F-5873-414C-BAFE-3DB037286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336A80-D3E7-4B14-9422-4FCC01CD175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C09B750-AF4C-4ED6-BD57-8F5419B2A2B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05D7054-5C69-4968-8A58-0AE7AA62444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DC8DEF-D249-4084-B3FF-AD663E222CF2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6221F23-9E38-4D0D-9EAA-D61A2863EFD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E2ADD2F6-F7FC-464F-8F18-5BDBD27A73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3A31F1-FA83-497F-98FF-9A5621DC55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DE7103-3A4C-419C-8AAA-35C30AC80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2" y="1239961"/>
            <a:ext cx="6909386" cy="4370185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43FF9E2-8F7E-4BCC-9A50-C41AD8A56D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7751BC8-250F-493B-BDF9-D45BA5991D8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F0F044C-8394-47CB-8E3D-FA56B069396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B2DCD75-B707-4C51-8ADC-813834C09A8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4851414-8BB1-42EF-912B-608FCE07B24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75C6181-607C-4390-B5A7-F51B42DC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83000"/>
              </a:lnSpc>
            </a:pPr>
            <a:r>
              <a:rPr lang="en-US" sz="4100" cap="all" spc="-100" dirty="0"/>
              <a:t>Calling the function and Storing the return value</a:t>
            </a:r>
          </a:p>
        </p:txBody>
      </p:sp>
    </p:spTree>
    <p:extLst>
      <p:ext uri="{BB962C8B-B14F-4D97-AF65-F5344CB8AC3E}">
        <p14:creationId xmlns:p14="http://schemas.microsoft.com/office/powerpoint/2010/main" val="3798373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DBBB7-775A-4F9D-BD25-F8DC24C88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Parameters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2223E1-D3EF-4835-8F46-5B84996900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52042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8924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2E2A95-1A08-4118-83C6-B1CA5648E0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EFC7E-85EE-4AC9-A351-FBEB13A1D6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DC0EC7-60EA-4BD3-BC04-D547DE1B28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4F3D4-3204-448C-8CF3-FF5A3B64B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01" y="1434693"/>
            <a:ext cx="7237877" cy="40170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B2511BB-FC4C-45F3-94EB-661D6806C94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6699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071BD-330D-4675-8903-E9C5FCD2F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 dirty="0"/>
              <a:t>Printing Items in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89B48-2C6A-48AE-9818-33320EAC9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801" y="2149813"/>
            <a:ext cx="2312479" cy="404670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Here’s an alternative way to iterate through a list. Instead of finding the length of the list and going through that length.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Make a for-loop that will put in the variable “item” each element in the list.</a:t>
            </a:r>
          </a:p>
        </p:txBody>
      </p:sp>
    </p:spTree>
    <p:extLst>
      <p:ext uri="{BB962C8B-B14F-4D97-AF65-F5344CB8AC3E}">
        <p14:creationId xmlns:p14="http://schemas.microsoft.com/office/powerpoint/2010/main" val="3054046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63F366B-15A4-4C34-A8FB-1463187F4D1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0CDF20-D900-4EA0-BBC1-75DD29E35E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5BD72F-5873-414C-BAFE-3DB037286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336A80-D3E7-4B14-9422-4FCC01CD175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C09B750-AF4C-4ED6-BD57-8F5419B2A2B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05D7054-5C69-4968-8A58-0AE7AA62444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DC8DEF-D249-4084-B3FF-AD663E222CF2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6221F23-9E38-4D0D-9EAA-D61A2863EFD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2ADD2F6-F7FC-464F-8F18-5BDBD27A73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3A31F1-FA83-497F-98FF-9A5621DC55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CF72536B-0C2F-4220-96BC-E75678DCB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229" y="645106"/>
            <a:ext cx="5195312" cy="5559896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43FF9E2-8F7E-4BCC-9A50-C41AD8A56D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7751BC8-250F-493B-BDF9-D45BA5991D8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F0F044C-8394-47CB-8E3D-FA56B069396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B2DCD75-B707-4C51-8ADC-813834C09A8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4851414-8BB1-42EF-912B-608FCE07B24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9F06B15-F532-4507-90CA-16434443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700" cap="all" spc="-100"/>
              <a:t>Defining Parameters</a:t>
            </a:r>
          </a:p>
        </p:txBody>
      </p:sp>
    </p:spTree>
    <p:extLst>
      <p:ext uri="{BB962C8B-B14F-4D97-AF65-F5344CB8AC3E}">
        <p14:creationId xmlns:p14="http://schemas.microsoft.com/office/powerpoint/2010/main" val="2744549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B076-2B2E-4ED3-B03A-1CFB56AAE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Math Functions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B01E30-1CFC-423B-91E9-56B50BA142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4114389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3295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EE537B6-098D-494F-9A54-F22CD09775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22A8B8-E29F-4EB2-95D4-3C24EF2347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1EF9F5-BAA7-45A5-BD84-F3184FCED1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5C3687-128F-46AC-B20D-FB0D142810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024" y="253548"/>
            <a:ext cx="5851795" cy="6384816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328FD4-8F4F-45D0-B179-C09F34FF8E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082" y="407588"/>
            <a:ext cx="5532146" cy="6066184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99950A-61BE-49F9-A916-A9530F33F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060" y="913324"/>
            <a:ext cx="4053723" cy="50758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BB2E97-587C-43C2-84F6-EB2BE609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>
            <a:normAutofit/>
          </a:bodyPr>
          <a:lstStyle/>
          <a:p>
            <a:r>
              <a:rPr lang="en-US" dirty="0"/>
              <a:t>f(x)=3*x+2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5AF3E-A16C-470A-9093-C4C4E19B3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2538919"/>
            <a:ext cx="4602152" cy="3557805"/>
          </a:xfrm>
        </p:spPr>
        <p:txBody>
          <a:bodyPr>
            <a:normAutofit/>
          </a:bodyPr>
          <a:lstStyle/>
          <a:p>
            <a:r>
              <a:rPr lang="en-US" dirty="0"/>
              <a:t>We can write the previous mathematical function as a Python function. </a:t>
            </a:r>
          </a:p>
          <a:p>
            <a:r>
              <a:rPr lang="en-US" dirty="0"/>
              <a:t>We define the function called “</a:t>
            </a:r>
            <a:r>
              <a:rPr lang="en-US" dirty="0" err="1"/>
              <a:t>fn</a:t>
            </a:r>
            <a:r>
              <a:rPr lang="en-US" dirty="0"/>
              <a:t>”</a:t>
            </a:r>
          </a:p>
          <a:p>
            <a:r>
              <a:rPr lang="en-US" dirty="0"/>
              <a:t>It takes an argument of “x”, which will be the number we multiply by 3</a:t>
            </a:r>
          </a:p>
          <a:p>
            <a:r>
              <a:rPr lang="en-US" dirty="0"/>
              <a:t>We “return” the output, which is the answer after calculating the math</a:t>
            </a:r>
          </a:p>
          <a:p>
            <a:r>
              <a:rPr lang="en-US" dirty="0"/>
              <a:t>Last, we call the function and capture the return value</a:t>
            </a:r>
          </a:p>
          <a:p>
            <a:r>
              <a:rPr lang="en-US" dirty="0"/>
              <a:t>Then print the value to see our work</a:t>
            </a:r>
          </a:p>
        </p:txBody>
      </p:sp>
    </p:spTree>
    <p:extLst>
      <p:ext uri="{BB962C8B-B14F-4D97-AF65-F5344CB8AC3E}">
        <p14:creationId xmlns:p14="http://schemas.microsoft.com/office/powerpoint/2010/main" val="4039671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9922-BE17-4B93-BFEB-62D24DA1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Terminology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2E149D-636C-4231-91E7-FEC9357CE0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13676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9422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63F366B-15A4-4C34-A8FB-1463187F4D1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0CDF20-D900-4EA0-BBC1-75DD29E35E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5BD72F-5873-414C-BAFE-3DB037286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336A80-D3E7-4B14-9422-4FCC01CD175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C09B750-AF4C-4ED6-BD57-8F5419B2A2B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05D7054-5C69-4968-8A58-0AE7AA62444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DC8DEF-D249-4084-B3FF-AD663E222CF2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6221F23-9E38-4D0D-9EAA-D61A2863EFD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2ADD2F6-F7FC-464F-8F18-5BDBD27A73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3A31F1-FA83-497F-98FF-9A5621DC55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5B19569-5BDD-4782-A7EF-800786BA6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2" y="1438605"/>
            <a:ext cx="6909386" cy="397289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43FF9E2-8F7E-4BCC-9A50-C41AD8A56D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7751BC8-250F-493B-BDF9-D45BA5991D8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F0F044C-8394-47CB-8E3D-FA56B069396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B2DCD75-B707-4C51-8ADC-813834C09A8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4851414-8BB1-42EF-912B-608FCE07B24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E5C1887-AD5D-4D08-B5EE-861D6224A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100" cap="all" spc="-100"/>
              <a:t>Mad Libs with Functions</a:t>
            </a:r>
          </a:p>
        </p:txBody>
      </p:sp>
    </p:spTree>
    <p:extLst>
      <p:ext uri="{BB962C8B-B14F-4D97-AF65-F5344CB8AC3E}">
        <p14:creationId xmlns:p14="http://schemas.microsoft.com/office/powerpoint/2010/main" val="45476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7B076-2B2E-4ED3-B03A-1CFB56AAE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Math Functions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B01E30-1CFC-423B-91E9-56B50BA142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312476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570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4C58ED0-C700-47B2-8D54-31F4BB36BE9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308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02CE993-FD51-4457-811A-994FA50DF4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5365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7CD2F8-1805-44AF-B9A7-75DE06E289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4738" y="0"/>
            <a:ext cx="5427262" cy="6858000"/>
          </a:xfrm>
          <a:prstGeom prst="rect">
            <a:avLst/>
          </a:prstGeom>
          <a:blipFill dpi="0" rotWithShape="1">
            <a:blip r:embed="rId3">
              <a:alphaModFix amt="1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D40F7A-4BD9-4F50-A33B-8CB290C00C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2FDAD1-72F9-4134-9A38-92BDC75F71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A2AF38-25B3-4139-9EF0-0AD143F9E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0" y="965200"/>
            <a:ext cx="3454400" cy="49360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Defining Functions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def name():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BE69679-0209-462E-8EA7-582EC3406C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3026282"/>
              </p:ext>
            </p:extLst>
          </p:nvPr>
        </p:nvGraphicFramePr>
        <p:xfrm>
          <a:off x="793591" y="800946"/>
          <a:ext cx="5166475" cy="5252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70170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763F366B-15A4-4C34-A8FB-1463187F4D1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F0CDF20-D900-4EA0-BBC1-75DD29E35E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45BD72F-5873-414C-BAFE-3DB037286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3336A80-D3E7-4B14-9422-4FCC01CD175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C09B750-AF4C-4ED6-BD57-8F5419B2A2B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05D7054-5C69-4968-8A58-0AE7AA62444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1DC8DEF-D249-4084-B3FF-AD663E222CF2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6221F23-9E38-4D0D-9EAA-D61A2863EFD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E2ADD2F6-F7FC-464F-8F18-5BDBD27A73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A3A31F1-FA83-497F-98FF-9A5621DC55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7B0CBA-73FF-4F61-9D1B-5ED785FBB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2" y="2118863"/>
            <a:ext cx="6909386" cy="2612382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343FF9E2-8F7E-4BCC-9A50-C41AD8A56D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7751BC8-250F-493B-BDF9-D45BA5991D8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F0F044C-8394-47CB-8E3D-FA56B069396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B2DCD75-B707-4C51-8ADC-813834C09A8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4851414-8BB1-42EF-912B-608FCE07B24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94617DC-734F-4DD6-A79D-B0180044E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100" cap="all" spc="-100" dirty="0"/>
              <a:t>function definition</a:t>
            </a:r>
            <a:br>
              <a:rPr lang="en-US" sz="4100" cap="all" spc="-100" dirty="0"/>
            </a:br>
            <a:r>
              <a:rPr lang="en-US" sz="4100" cap="all" spc="-100" dirty="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1669183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763F366B-15A4-4C34-A8FB-1463187F4D1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F0CDF20-D900-4EA0-BBC1-75DD29E35E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45BD72F-5873-414C-BAFE-3DB037286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3336A80-D3E7-4B14-9422-4FCC01CD175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C09B750-AF4C-4ED6-BD57-8F5419B2A2B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05D7054-5C69-4968-8A58-0AE7AA62444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1DC8DEF-D249-4084-B3FF-AD663E222CF2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6221F23-9E38-4D0D-9EAA-D61A2863EFD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E2ADD2F6-F7FC-464F-8F18-5BDBD27A73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3A31F1-FA83-497F-98FF-9A5621DC55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7E535E-CD23-48B3-A98D-F501BCBD4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2" y="692237"/>
            <a:ext cx="6909386" cy="5465633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343FF9E2-8F7E-4BCC-9A50-C41AD8A56D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7751BC8-250F-493B-BDF9-D45BA5991D8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F0F044C-8394-47CB-8E3D-FA56B069396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B2DCD75-B707-4C51-8ADC-813834C09A8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4851414-8BB1-42EF-912B-608FCE07B24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EEB6E3-0EF8-4C8D-8744-824808B8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/>
              <a:t>Defining the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7D1C566-996F-407C-A262-54E9A8A12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024" y="4708186"/>
            <a:ext cx="3238829" cy="14968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spc="80">
                <a:solidFill>
                  <a:schemeClr val="tx1">
                    <a:lumMod val="85000"/>
                    <a:lumOff val="15000"/>
                  </a:schemeClr>
                </a:solidFill>
              </a:rPr>
              <a:t>This function prints hello in several languages</a:t>
            </a:r>
          </a:p>
        </p:txBody>
      </p:sp>
    </p:spTree>
    <p:extLst>
      <p:ext uri="{BB962C8B-B14F-4D97-AF65-F5344CB8AC3E}">
        <p14:creationId xmlns:p14="http://schemas.microsoft.com/office/powerpoint/2010/main" val="4179450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4C58ED0-C700-47B2-8D54-31F4BB36BE9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308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02CE993-FD51-4457-811A-994FA50DF4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5365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7CD2F8-1805-44AF-B9A7-75DE06E289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4738" y="0"/>
            <a:ext cx="5427262" cy="6858000"/>
          </a:xfrm>
          <a:prstGeom prst="rect">
            <a:avLst/>
          </a:prstGeom>
          <a:blipFill dpi="0" rotWithShape="1">
            <a:blip r:embed="rId3">
              <a:alphaModFix amt="1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D40F7A-4BD9-4F50-A33B-8CB290C00C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2FDAD1-72F9-4134-9A38-92BDC75F71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A2AF38-25B3-4139-9EF0-0AD143F9E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0" y="965200"/>
            <a:ext cx="3454400" cy="49360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Calling Functions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name()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BE69679-0209-462E-8EA7-582EC3406C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265218"/>
              </p:ext>
            </p:extLst>
          </p:nvPr>
        </p:nvGraphicFramePr>
        <p:xfrm>
          <a:off x="793591" y="800946"/>
          <a:ext cx="5166475" cy="5252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85383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63F366B-15A4-4C34-A8FB-1463187F4D1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3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0CDF20-D900-4EA0-BBC1-75DD29E35E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5BD72F-5873-414C-BAFE-3DB037286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336A80-D3E7-4B14-9422-4FCC01CD175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C09B750-AF4C-4ED6-BD57-8F5419B2A2B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05D7054-5C69-4968-8A58-0AE7AA62444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DC8DEF-D249-4084-B3FF-AD663E222CF2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6221F23-9E38-4D0D-9EAA-D61A2863EFD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2ADD2F6-F7FC-464F-8F18-5BDBD27A73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3A31F1-FA83-497F-98FF-9A5621DC55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52321C8-3331-4772-95E5-A61040D30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827" y="645106"/>
            <a:ext cx="5272116" cy="5559896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43FF9E2-8F7E-4BCC-9A50-C41AD8A56D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7751BC8-250F-493B-BDF9-D45BA5991D8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F0F044C-8394-47CB-8E3D-FA56B069396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B2DCD75-B707-4C51-8ADC-813834C09A8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4851414-8BB1-42EF-912B-608FCE07B24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054154-0E9F-4C42-8AA8-3ED78C2D0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 dirty="0"/>
              <a:t>Calling The Function</a:t>
            </a:r>
          </a:p>
        </p:txBody>
      </p:sp>
    </p:spTree>
    <p:extLst>
      <p:ext uri="{BB962C8B-B14F-4D97-AF65-F5344CB8AC3E}">
        <p14:creationId xmlns:p14="http://schemas.microsoft.com/office/powerpoint/2010/main" val="1933152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8142-B1B3-4E58-8E55-EADF916DE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Motivation for Functions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A53099-2EFC-4514-B683-82ECD79721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55498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2676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3984</TotalTime>
  <Words>661</Words>
  <Application>Microsoft Office PowerPoint</Application>
  <PresentationFormat>Widescreen</PresentationFormat>
  <Paragraphs>91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Garamond</vt:lpstr>
      <vt:lpstr>Savon</vt:lpstr>
      <vt:lpstr>Functions</vt:lpstr>
      <vt:lpstr>Terminology</vt:lpstr>
      <vt:lpstr>Math Functions</vt:lpstr>
      <vt:lpstr>Defining Functions   def name():</vt:lpstr>
      <vt:lpstr>function definition Syntax</vt:lpstr>
      <vt:lpstr>Defining the Function</vt:lpstr>
      <vt:lpstr>Calling Functions   name()</vt:lpstr>
      <vt:lpstr>Calling The Function</vt:lpstr>
      <vt:lpstr>Motivation for Functions</vt:lpstr>
      <vt:lpstr>Return Values</vt:lpstr>
      <vt:lpstr>Returning Values</vt:lpstr>
      <vt:lpstr>Return Values   return var </vt:lpstr>
      <vt:lpstr>Returning a List</vt:lpstr>
      <vt:lpstr>Calling the function and Storing the return value</vt:lpstr>
      <vt:lpstr>Parameters</vt:lpstr>
      <vt:lpstr>Printing Items in a List</vt:lpstr>
      <vt:lpstr>Defining Parameters</vt:lpstr>
      <vt:lpstr>Math Functions</vt:lpstr>
      <vt:lpstr>f(x)=3*x+2</vt:lpstr>
      <vt:lpstr>Mad Libs with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Rachael Sera</dc:creator>
  <cp:lastModifiedBy>Rachael Sera</cp:lastModifiedBy>
  <cp:revision>31</cp:revision>
  <dcterms:created xsi:type="dcterms:W3CDTF">2018-04-10T22:46:47Z</dcterms:created>
  <dcterms:modified xsi:type="dcterms:W3CDTF">2018-04-14T15:54:31Z</dcterms:modified>
</cp:coreProperties>
</file>