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4"/>
  </p:notesMasterIdLst>
  <p:sldIdLst>
    <p:sldId id="256" r:id="rId2"/>
    <p:sldId id="300" r:id="rId3"/>
    <p:sldId id="301" r:id="rId4"/>
    <p:sldId id="299" r:id="rId5"/>
    <p:sldId id="303" r:id="rId6"/>
    <p:sldId id="304" r:id="rId7"/>
    <p:sldId id="294" r:id="rId8"/>
    <p:sldId id="298" r:id="rId9"/>
    <p:sldId id="297" r:id="rId10"/>
    <p:sldId id="305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ael Sera" initials="RS" lastIdx="0" clrIdx="0">
    <p:extLst>
      <p:ext uri="{19B8F6BF-5375-455C-9EA6-DF929625EA0E}">
        <p15:presenceInfo xmlns:p15="http://schemas.microsoft.com/office/powerpoint/2012/main" userId="d0635fc90fb534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6856"/>
    <a:srgbClr val="A81878"/>
    <a:srgbClr val="0B8264"/>
    <a:srgbClr val="FF0000"/>
    <a:srgbClr val="7D0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280" autoAdjust="0"/>
  </p:normalViewPr>
  <p:slideViewPr>
    <p:cSldViewPr>
      <p:cViewPr varScale="1">
        <p:scale>
          <a:sx n="68" d="100"/>
          <a:sy n="68" d="100"/>
        </p:scale>
        <p:origin x="14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CFC010-F9A7-45F3-BCA1-4A156AB8CB17}" type="doc">
      <dgm:prSet loTypeId="urn:microsoft.com/office/officeart/2005/8/layout/vList2" loCatId="list" qsTypeId="urn:microsoft.com/office/officeart/2005/8/quickstyle/simple3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D3E77B78-D956-496A-BB5F-671919112DC6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So far, the positions of the items we’ve drawn have been constant</a:t>
          </a:r>
        </a:p>
      </dgm:t>
    </dgm:pt>
    <dgm:pt modelId="{143DF568-7FB9-4FE4-A824-E8B9FDBF7B7C}" type="parTrans" cxnId="{67A0B17F-C580-4152-8647-3773E768A7A3}">
      <dgm:prSet/>
      <dgm:spPr/>
      <dgm:t>
        <a:bodyPr/>
        <a:lstStyle/>
        <a:p>
          <a:endParaRPr lang="en-US"/>
        </a:p>
      </dgm:t>
    </dgm:pt>
    <dgm:pt modelId="{0FE0BCB6-D67D-4B40-B0BA-36847CD56D59}" type="sibTrans" cxnId="{67A0B17F-C580-4152-8647-3773E768A7A3}">
      <dgm:prSet/>
      <dgm:spPr/>
      <dgm:t>
        <a:bodyPr/>
        <a:lstStyle/>
        <a:p>
          <a:endParaRPr lang="en-US"/>
        </a:p>
      </dgm:t>
    </dgm:pt>
    <dgm:pt modelId="{4882BCFF-7F21-4CEB-82A8-F4D4ECE439C9}">
      <dgm:prSet/>
      <dgm:spPr/>
      <dgm:t>
        <a:bodyPr/>
        <a:lstStyle/>
        <a:p>
          <a:r>
            <a:rPr lang="en-US" dirty="0" err="1"/>
            <a:t>pygame.draw.circle</a:t>
          </a:r>
          <a:r>
            <a:rPr lang="en-US" dirty="0"/>
            <a:t>(canvas, teal, (320, 345), 50)</a:t>
          </a:r>
        </a:p>
      </dgm:t>
    </dgm:pt>
    <dgm:pt modelId="{659C9B4D-98E1-42DD-86A6-66FCAF1A434A}" type="parTrans" cxnId="{DB96BD08-6F22-441E-B509-CA23E9CC1CD9}">
      <dgm:prSet/>
      <dgm:spPr/>
      <dgm:t>
        <a:bodyPr/>
        <a:lstStyle/>
        <a:p>
          <a:endParaRPr lang="en-US"/>
        </a:p>
      </dgm:t>
    </dgm:pt>
    <dgm:pt modelId="{96D6EAB2-5AC0-4E2B-BCAE-5700E34DCD01}" type="sibTrans" cxnId="{DB96BD08-6F22-441E-B509-CA23E9CC1CD9}">
      <dgm:prSet/>
      <dgm:spPr/>
      <dgm:t>
        <a:bodyPr/>
        <a:lstStyle/>
        <a:p>
          <a:endParaRPr lang="en-US"/>
        </a:p>
      </dgm:t>
    </dgm:pt>
    <dgm:pt modelId="{B5437602-105F-4660-A66C-6C16B7C44220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(320,345) is constant, so the circle is redrawn there every frame</a:t>
          </a:r>
        </a:p>
      </dgm:t>
    </dgm:pt>
    <dgm:pt modelId="{7E1A1AEF-8BE2-445C-B1CF-7E65887DEED6}" type="parTrans" cxnId="{63A5C806-0434-499F-BD64-5D0F7513B919}">
      <dgm:prSet/>
      <dgm:spPr/>
      <dgm:t>
        <a:bodyPr/>
        <a:lstStyle/>
        <a:p>
          <a:endParaRPr lang="en-US"/>
        </a:p>
      </dgm:t>
    </dgm:pt>
    <dgm:pt modelId="{3DBCA51A-89D1-44DF-BDC6-6D98ACA530B3}" type="sibTrans" cxnId="{63A5C806-0434-499F-BD64-5D0F7513B919}">
      <dgm:prSet/>
      <dgm:spPr/>
      <dgm:t>
        <a:bodyPr/>
        <a:lstStyle/>
        <a:p>
          <a:endParaRPr lang="en-US"/>
        </a:p>
      </dgm:t>
    </dgm:pt>
    <dgm:pt modelId="{EA95A0B3-24B0-49DE-8684-475CABE3A860}" type="pres">
      <dgm:prSet presAssocID="{27CFC010-F9A7-45F3-BCA1-4A156AB8CB17}" presName="linear" presStyleCnt="0">
        <dgm:presLayoutVars>
          <dgm:animLvl val="lvl"/>
          <dgm:resizeHandles val="exact"/>
        </dgm:presLayoutVars>
      </dgm:prSet>
      <dgm:spPr/>
    </dgm:pt>
    <dgm:pt modelId="{D59ED54A-9440-437C-B4AB-6F1EFB92363E}" type="pres">
      <dgm:prSet presAssocID="{D3E77B78-D956-496A-BB5F-671919112DC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4A09AFB-65CA-4366-8B15-98C020F66FFF}" type="pres">
      <dgm:prSet presAssocID="{D3E77B78-D956-496A-BB5F-671919112DC6}" presName="childText" presStyleLbl="revTx" presStyleIdx="0" presStyleCnt="1">
        <dgm:presLayoutVars>
          <dgm:bulletEnabled val="1"/>
        </dgm:presLayoutVars>
      </dgm:prSet>
      <dgm:spPr/>
    </dgm:pt>
    <dgm:pt modelId="{212BBA9D-1455-4A48-A8C4-F7DFE93A4C56}" type="pres">
      <dgm:prSet presAssocID="{B5437602-105F-4660-A66C-6C16B7C4422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3A5C806-0434-499F-BD64-5D0F7513B919}" srcId="{27CFC010-F9A7-45F3-BCA1-4A156AB8CB17}" destId="{B5437602-105F-4660-A66C-6C16B7C44220}" srcOrd="1" destOrd="0" parTransId="{7E1A1AEF-8BE2-445C-B1CF-7E65887DEED6}" sibTransId="{3DBCA51A-89D1-44DF-BDC6-6D98ACA530B3}"/>
    <dgm:cxn modelId="{DB96BD08-6F22-441E-B509-CA23E9CC1CD9}" srcId="{D3E77B78-D956-496A-BB5F-671919112DC6}" destId="{4882BCFF-7F21-4CEB-82A8-F4D4ECE439C9}" srcOrd="0" destOrd="0" parTransId="{659C9B4D-98E1-42DD-86A6-66FCAF1A434A}" sibTransId="{96D6EAB2-5AC0-4E2B-BCAE-5700E34DCD01}"/>
    <dgm:cxn modelId="{049D851F-BD09-4CEC-8B28-89B8350E0E17}" type="presOf" srcId="{D3E77B78-D956-496A-BB5F-671919112DC6}" destId="{D59ED54A-9440-437C-B4AB-6F1EFB92363E}" srcOrd="0" destOrd="0" presId="urn:microsoft.com/office/officeart/2005/8/layout/vList2"/>
    <dgm:cxn modelId="{187C652E-6D2B-457B-9715-26708BC85AF3}" type="presOf" srcId="{4882BCFF-7F21-4CEB-82A8-F4D4ECE439C9}" destId="{34A09AFB-65CA-4366-8B15-98C020F66FFF}" srcOrd="0" destOrd="0" presId="urn:microsoft.com/office/officeart/2005/8/layout/vList2"/>
    <dgm:cxn modelId="{67A0B17F-C580-4152-8647-3773E768A7A3}" srcId="{27CFC010-F9A7-45F3-BCA1-4A156AB8CB17}" destId="{D3E77B78-D956-496A-BB5F-671919112DC6}" srcOrd="0" destOrd="0" parTransId="{143DF568-7FB9-4FE4-A824-E8B9FDBF7B7C}" sibTransId="{0FE0BCB6-D67D-4B40-B0BA-36847CD56D59}"/>
    <dgm:cxn modelId="{4E1365A7-4466-4C93-9A55-7A5351E8A484}" type="presOf" srcId="{27CFC010-F9A7-45F3-BCA1-4A156AB8CB17}" destId="{EA95A0B3-24B0-49DE-8684-475CABE3A860}" srcOrd="0" destOrd="0" presId="urn:microsoft.com/office/officeart/2005/8/layout/vList2"/>
    <dgm:cxn modelId="{A402E0B1-D044-4047-B31F-803385080991}" type="presOf" srcId="{B5437602-105F-4660-A66C-6C16B7C44220}" destId="{212BBA9D-1455-4A48-A8C4-F7DFE93A4C56}" srcOrd="0" destOrd="0" presId="urn:microsoft.com/office/officeart/2005/8/layout/vList2"/>
    <dgm:cxn modelId="{0FA9A17D-D426-49E1-8A26-65A237894B6F}" type="presParOf" srcId="{EA95A0B3-24B0-49DE-8684-475CABE3A860}" destId="{D59ED54A-9440-437C-B4AB-6F1EFB92363E}" srcOrd="0" destOrd="0" presId="urn:microsoft.com/office/officeart/2005/8/layout/vList2"/>
    <dgm:cxn modelId="{1F4511CE-047A-469C-9A61-097C5BB8F4A1}" type="presParOf" srcId="{EA95A0B3-24B0-49DE-8684-475CABE3A860}" destId="{34A09AFB-65CA-4366-8B15-98C020F66FFF}" srcOrd="1" destOrd="0" presId="urn:microsoft.com/office/officeart/2005/8/layout/vList2"/>
    <dgm:cxn modelId="{5575A1D6-1397-4216-8DD2-782C82180375}" type="presParOf" srcId="{EA95A0B3-24B0-49DE-8684-475CABE3A860}" destId="{212BBA9D-1455-4A48-A8C4-F7DFE93A4C5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CFC010-F9A7-45F3-BCA1-4A156AB8CB17}" type="doc">
      <dgm:prSet loTypeId="urn:microsoft.com/office/officeart/2005/8/layout/vList2" loCatId="list" qsTypeId="urn:microsoft.com/office/officeart/2005/8/quickstyle/simple3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B5437602-105F-4660-A66C-6C16B7C44220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Make the position variable</a:t>
          </a:r>
        </a:p>
      </dgm:t>
    </dgm:pt>
    <dgm:pt modelId="{7E1A1AEF-8BE2-445C-B1CF-7E65887DEED6}" type="parTrans" cxnId="{63A5C806-0434-499F-BD64-5D0F7513B919}">
      <dgm:prSet/>
      <dgm:spPr/>
      <dgm:t>
        <a:bodyPr/>
        <a:lstStyle/>
        <a:p>
          <a:endParaRPr lang="en-US"/>
        </a:p>
      </dgm:t>
    </dgm:pt>
    <dgm:pt modelId="{3DBCA51A-89D1-44DF-BDC6-6D98ACA530B3}" type="sibTrans" cxnId="{63A5C806-0434-499F-BD64-5D0F7513B919}">
      <dgm:prSet/>
      <dgm:spPr/>
      <dgm:t>
        <a:bodyPr/>
        <a:lstStyle/>
        <a:p>
          <a:endParaRPr lang="en-US"/>
        </a:p>
      </dgm:t>
    </dgm:pt>
    <dgm:pt modelId="{9D6A4E68-B9C3-44D2-90E9-86CC0363529E}">
      <dgm:prSet/>
      <dgm:spPr/>
      <dgm:t>
        <a:bodyPr/>
        <a:lstStyle/>
        <a:p>
          <a:r>
            <a:rPr lang="en-US" dirty="0"/>
            <a:t>Update the variable(s) each time the game loop is entered</a:t>
          </a:r>
        </a:p>
      </dgm:t>
    </dgm:pt>
    <dgm:pt modelId="{DEE4F188-0577-4498-B03D-48481DE0B024}" type="parTrans" cxnId="{6F4F820D-0CEE-4885-A8A5-0ADCC50AD519}">
      <dgm:prSet/>
      <dgm:spPr/>
    </dgm:pt>
    <dgm:pt modelId="{F609B983-B761-47D4-AB95-BFAB8B9D687C}" type="sibTrans" cxnId="{6F4F820D-0CEE-4885-A8A5-0ADCC50AD519}">
      <dgm:prSet/>
      <dgm:spPr/>
      <dgm:t>
        <a:bodyPr/>
        <a:lstStyle/>
        <a:p>
          <a:endParaRPr lang="en-US"/>
        </a:p>
      </dgm:t>
    </dgm:pt>
    <dgm:pt modelId="{EA95A0B3-24B0-49DE-8684-475CABE3A860}" type="pres">
      <dgm:prSet presAssocID="{27CFC010-F9A7-45F3-BCA1-4A156AB8CB17}" presName="linear" presStyleCnt="0">
        <dgm:presLayoutVars>
          <dgm:animLvl val="lvl"/>
          <dgm:resizeHandles val="exact"/>
        </dgm:presLayoutVars>
      </dgm:prSet>
      <dgm:spPr/>
    </dgm:pt>
    <dgm:pt modelId="{212BBA9D-1455-4A48-A8C4-F7DFE93A4C56}" type="pres">
      <dgm:prSet presAssocID="{B5437602-105F-4660-A66C-6C16B7C4422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6E39ED1-7A7D-4327-A2CD-4D3F0662ECA7}" type="pres">
      <dgm:prSet presAssocID="{3DBCA51A-89D1-44DF-BDC6-6D98ACA530B3}" presName="spacer" presStyleCnt="0"/>
      <dgm:spPr/>
    </dgm:pt>
    <dgm:pt modelId="{4B1C08FF-1465-499A-80CE-AE67CB793AED}" type="pres">
      <dgm:prSet presAssocID="{9D6A4E68-B9C3-44D2-90E9-86CC0363529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3A5C806-0434-499F-BD64-5D0F7513B919}" srcId="{27CFC010-F9A7-45F3-BCA1-4A156AB8CB17}" destId="{B5437602-105F-4660-A66C-6C16B7C44220}" srcOrd="0" destOrd="0" parTransId="{7E1A1AEF-8BE2-445C-B1CF-7E65887DEED6}" sibTransId="{3DBCA51A-89D1-44DF-BDC6-6D98ACA530B3}"/>
    <dgm:cxn modelId="{6F4F820D-0CEE-4885-A8A5-0ADCC50AD519}" srcId="{27CFC010-F9A7-45F3-BCA1-4A156AB8CB17}" destId="{9D6A4E68-B9C3-44D2-90E9-86CC0363529E}" srcOrd="1" destOrd="0" parTransId="{DEE4F188-0577-4498-B03D-48481DE0B024}" sibTransId="{F609B983-B761-47D4-AB95-BFAB8B9D687C}"/>
    <dgm:cxn modelId="{0111535F-E977-45D5-915F-AC1D731FB30C}" type="presOf" srcId="{27CFC010-F9A7-45F3-BCA1-4A156AB8CB17}" destId="{EA95A0B3-24B0-49DE-8684-475CABE3A860}" srcOrd="0" destOrd="0" presId="urn:microsoft.com/office/officeart/2005/8/layout/vList2"/>
    <dgm:cxn modelId="{45B7B998-D0D4-45F4-B457-040ACC016996}" type="presOf" srcId="{B5437602-105F-4660-A66C-6C16B7C44220}" destId="{212BBA9D-1455-4A48-A8C4-F7DFE93A4C56}" srcOrd="0" destOrd="0" presId="urn:microsoft.com/office/officeart/2005/8/layout/vList2"/>
    <dgm:cxn modelId="{973A04E8-DF72-4380-9B4B-704740F7698F}" type="presOf" srcId="{9D6A4E68-B9C3-44D2-90E9-86CC0363529E}" destId="{4B1C08FF-1465-499A-80CE-AE67CB793AED}" srcOrd="0" destOrd="0" presId="urn:microsoft.com/office/officeart/2005/8/layout/vList2"/>
    <dgm:cxn modelId="{BF52EEFF-ACCE-4539-9BF4-C68B8D951145}" type="presParOf" srcId="{EA95A0B3-24B0-49DE-8684-475CABE3A860}" destId="{212BBA9D-1455-4A48-A8C4-F7DFE93A4C56}" srcOrd="0" destOrd="0" presId="urn:microsoft.com/office/officeart/2005/8/layout/vList2"/>
    <dgm:cxn modelId="{6A2301D4-C374-4257-9593-15A4A48F70A0}" type="presParOf" srcId="{EA95A0B3-24B0-49DE-8684-475CABE3A860}" destId="{C6E39ED1-7A7D-4327-A2CD-4D3F0662ECA7}" srcOrd="1" destOrd="0" presId="urn:microsoft.com/office/officeart/2005/8/layout/vList2"/>
    <dgm:cxn modelId="{5AFA1400-B3A3-4490-AD46-BD5B344A0354}" type="presParOf" srcId="{EA95A0B3-24B0-49DE-8684-475CABE3A860}" destId="{4B1C08FF-1465-499A-80CE-AE67CB793AE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19DF0D-7DF3-454D-8600-555475CC044C}" type="doc">
      <dgm:prSet loTypeId="urn:microsoft.com/office/officeart/2005/8/layout/hierarchy1" loCatId="hierarchy" qsTypeId="urn:microsoft.com/office/officeart/2005/8/quickstyle/simple4" qsCatId="simple" csTypeId="urn:microsoft.com/office/officeart/2005/8/colors/accent5_4" csCatId="accent5"/>
      <dgm:spPr/>
      <dgm:t>
        <a:bodyPr/>
        <a:lstStyle/>
        <a:p>
          <a:endParaRPr lang="en-US"/>
        </a:p>
      </dgm:t>
    </dgm:pt>
    <dgm:pt modelId="{02E4AFA5-E7A1-45A2-B01D-0628265734D8}">
      <dgm:prSet/>
      <dgm:spPr/>
      <dgm:t>
        <a:bodyPr/>
        <a:lstStyle/>
        <a:p>
          <a:r>
            <a:rPr lang="en-US" dirty="0"/>
            <a:t>Think of the position as a spot on the number line</a:t>
          </a:r>
        </a:p>
      </dgm:t>
    </dgm:pt>
    <dgm:pt modelId="{BDAE902A-AC2D-4BAB-A755-0D13BEEA4E80}" type="parTrans" cxnId="{F87B2AD7-BDCC-4089-BE21-78EBF0622DD2}">
      <dgm:prSet/>
      <dgm:spPr/>
      <dgm:t>
        <a:bodyPr/>
        <a:lstStyle/>
        <a:p>
          <a:endParaRPr lang="en-US"/>
        </a:p>
      </dgm:t>
    </dgm:pt>
    <dgm:pt modelId="{B198DDB0-2C3B-485A-A914-06E77707F446}" type="sibTrans" cxnId="{F87B2AD7-BDCC-4089-BE21-78EBF0622DD2}">
      <dgm:prSet/>
      <dgm:spPr/>
      <dgm:t>
        <a:bodyPr/>
        <a:lstStyle/>
        <a:p>
          <a:endParaRPr lang="en-US"/>
        </a:p>
      </dgm:t>
    </dgm:pt>
    <dgm:pt modelId="{C475F3CF-C210-4FC5-98A0-D4CC1F18B567}">
      <dgm:prSet/>
      <dgm:spPr/>
      <dgm:t>
        <a:bodyPr/>
        <a:lstStyle/>
        <a:p>
          <a:r>
            <a:rPr lang="en-US"/>
            <a:t>Take the starting position and add a value to it, and it moves along the number line</a:t>
          </a:r>
        </a:p>
      </dgm:t>
    </dgm:pt>
    <dgm:pt modelId="{4F739638-BADD-440E-8A06-B3F0BFED9168}" type="parTrans" cxnId="{E853A4D3-684F-4DF8-A99C-A23D28A36EE6}">
      <dgm:prSet/>
      <dgm:spPr/>
      <dgm:t>
        <a:bodyPr/>
        <a:lstStyle/>
        <a:p>
          <a:endParaRPr lang="en-US"/>
        </a:p>
      </dgm:t>
    </dgm:pt>
    <dgm:pt modelId="{9953100A-C9DA-4EE2-AADB-64FE788D81FA}" type="sibTrans" cxnId="{E853A4D3-684F-4DF8-A99C-A23D28A36EE6}">
      <dgm:prSet/>
      <dgm:spPr/>
      <dgm:t>
        <a:bodyPr/>
        <a:lstStyle/>
        <a:p>
          <a:endParaRPr lang="en-US"/>
        </a:p>
      </dgm:t>
    </dgm:pt>
    <dgm:pt modelId="{F66EE4A5-2138-42D0-BD32-EAB80D018552}" type="pres">
      <dgm:prSet presAssocID="{3119DF0D-7DF3-454D-8600-555475CC04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0BEE21-D0C1-451D-AB12-4C0C5A195E3C}" type="pres">
      <dgm:prSet presAssocID="{02E4AFA5-E7A1-45A2-B01D-0628265734D8}" presName="hierRoot1" presStyleCnt="0"/>
      <dgm:spPr/>
    </dgm:pt>
    <dgm:pt modelId="{F2CD5358-27A0-436C-8FE1-88090D676787}" type="pres">
      <dgm:prSet presAssocID="{02E4AFA5-E7A1-45A2-B01D-0628265734D8}" presName="composite" presStyleCnt="0"/>
      <dgm:spPr/>
    </dgm:pt>
    <dgm:pt modelId="{91CCC641-BB5D-4AB5-95B1-293E52BD5C57}" type="pres">
      <dgm:prSet presAssocID="{02E4AFA5-E7A1-45A2-B01D-0628265734D8}" presName="background" presStyleLbl="node0" presStyleIdx="0" presStyleCnt="2"/>
      <dgm:spPr/>
    </dgm:pt>
    <dgm:pt modelId="{2BDAA536-D1DD-4E12-982B-BCB908265027}" type="pres">
      <dgm:prSet presAssocID="{02E4AFA5-E7A1-45A2-B01D-0628265734D8}" presName="text" presStyleLbl="fgAcc0" presStyleIdx="0" presStyleCnt="2" custLinFactNeighborX="29" custLinFactNeighborY="-22424">
        <dgm:presLayoutVars>
          <dgm:chPref val="3"/>
        </dgm:presLayoutVars>
      </dgm:prSet>
      <dgm:spPr/>
    </dgm:pt>
    <dgm:pt modelId="{CFCC8131-ADC7-4C6E-BFDD-076D97AC6516}" type="pres">
      <dgm:prSet presAssocID="{02E4AFA5-E7A1-45A2-B01D-0628265734D8}" presName="hierChild2" presStyleCnt="0"/>
      <dgm:spPr/>
    </dgm:pt>
    <dgm:pt modelId="{E70FD62F-125D-4457-B90B-3928E858DE7D}" type="pres">
      <dgm:prSet presAssocID="{C475F3CF-C210-4FC5-98A0-D4CC1F18B567}" presName="hierRoot1" presStyleCnt="0"/>
      <dgm:spPr/>
    </dgm:pt>
    <dgm:pt modelId="{A5D61A25-81CB-4746-B44F-A03E2A4C325C}" type="pres">
      <dgm:prSet presAssocID="{C475F3CF-C210-4FC5-98A0-D4CC1F18B567}" presName="composite" presStyleCnt="0"/>
      <dgm:spPr/>
    </dgm:pt>
    <dgm:pt modelId="{750009AB-1555-40CC-AC28-68BEEB5A72AA}" type="pres">
      <dgm:prSet presAssocID="{C475F3CF-C210-4FC5-98A0-D4CC1F18B567}" presName="background" presStyleLbl="node0" presStyleIdx="1" presStyleCnt="2"/>
      <dgm:spPr/>
    </dgm:pt>
    <dgm:pt modelId="{F97E0DA5-DD6C-4A36-93F0-61B1040BE86A}" type="pres">
      <dgm:prSet presAssocID="{C475F3CF-C210-4FC5-98A0-D4CC1F18B567}" presName="text" presStyleLbl="fgAcc0" presStyleIdx="1" presStyleCnt="2" custLinFactNeighborX="29" custLinFactNeighborY="-22424">
        <dgm:presLayoutVars>
          <dgm:chPref val="3"/>
        </dgm:presLayoutVars>
      </dgm:prSet>
      <dgm:spPr/>
    </dgm:pt>
    <dgm:pt modelId="{5D1F28F1-671B-40C4-AB43-D085B9B0BC52}" type="pres">
      <dgm:prSet presAssocID="{C475F3CF-C210-4FC5-98A0-D4CC1F18B567}" presName="hierChild2" presStyleCnt="0"/>
      <dgm:spPr/>
    </dgm:pt>
  </dgm:ptLst>
  <dgm:cxnLst>
    <dgm:cxn modelId="{913C8184-638A-4BB2-B536-91CB72E4A3CC}" type="presOf" srcId="{C475F3CF-C210-4FC5-98A0-D4CC1F18B567}" destId="{F97E0DA5-DD6C-4A36-93F0-61B1040BE86A}" srcOrd="0" destOrd="0" presId="urn:microsoft.com/office/officeart/2005/8/layout/hierarchy1"/>
    <dgm:cxn modelId="{482CE684-186B-4C17-9978-23E9A988C855}" type="presOf" srcId="{02E4AFA5-E7A1-45A2-B01D-0628265734D8}" destId="{2BDAA536-D1DD-4E12-982B-BCB908265027}" srcOrd="0" destOrd="0" presId="urn:microsoft.com/office/officeart/2005/8/layout/hierarchy1"/>
    <dgm:cxn modelId="{7E08ACA6-72DB-401C-91FB-44738F77613C}" type="presOf" srcId="{3119DF0D-7DF3-454D-8600-555475CC044C}" destId="{F66EE4A5-2138-42D0-BD32-EAB80D018552}" srcOrd="0" destOrd="0" presId="urn:microsoft.com/office/officeart/2005/8/layout/hierarchy1"/>
    <dgm:cxn modelId="{E853A4D3-684F-4DF8-A99C-A23D28A36EE6}" srcId="{3119DF0D-7DF3-454D-8600-555475CC044C}" destId="{C475F3CF-C210-4FC5-98A0-D4CC1F18B567}" srcOrd="1" destOrd="0" parTransId="{4F739638-BADD-440E-8A06-B3F0BFED9168}" sibTransId="{9953100A-C9DA-4EE2-AADB-64FE788D81FA}"/>
    <dgm:cxn modelId="{F87B2AD7-BDCC-4089-BE21-78EBF0622DD2}" srcId="{3119DF0D-7DF3-454D-8600-555475CC044C}" destId="{02E4AFA5-E7A1-45A2-B01D-0628265734D8}" srcOrd="0" destOrd="0" parTransId="{BDAE902A-AC2D-4BAB-A755-0D13BEEA4E80}" sibTransId="{B198DDB0-2C3B-485A-A914-06E77707F446}"/>
    <dgm:cxn modelId="{CDCCEE65-65C3-47AF-9C86-3EDD8312AD61}" type="presParOf" srcId="{F66EE4A5-2138-42D0-BD32-EAB80D018552}" destId="{2C0BEE21-D0C1-451D-AB12-4C0C5A195E3C}" srcOrd="0" destOrd="0" presId="urn:microsoft.com/office/officeart/2005/8/layout/hierarchy1"/>
    <dgm:cxn modelId="{0D9ACC81-FF9C-4962-AA09-CE90AA2F1799}" type="presParOf" srcId="{2C0BEE21-D0C1-451D-AB12-4C0C5A195E3C}" destId="{F2CD5358-27A0-436C-8FE1-88090D676787}" srcOrd="0" destOrd="0" presId="urn:microsoft.com/office/officeart/2005/8/layout/hierarchy1"/>
    <dgm:cxn modelId="{1594E213-C029-471E-A8A1-7A1DFE5FF9F3}" type="presParOf" srcId="{F2CD5358-27A0-436C-8FE1-88090D676787}" destId="{91CCC641-BB5D-4AB5-95B1-293E52BD5C57}" srcOrd="0" destOrd="0" presId="urn:microsoft.com/office/officeart/2005/8/layout/hierarchy1"/>
    <dgm:cxn modelId="{A2AFD24A-07E1-4FFC-A208-6EB55E11340A}" type="presParOf" srcId="{F2CD5358-27A0-436C-8FE1-88090D676787}" destId="{2BDAA536-D1DD-4E12-982B-BCB908265027}" srcOrd="1" destOrd="0" presId="urn:microsoft.com/office/officeart/2005/8/layout/hierarchy1"/>
    <dgm:cxn modelId="{DE534112-53A2-4676-874B-111A7D26ED1F}" type="presParOf" srcId="{2C0BEE21-D0C1-451D-AB12-4C0C5A195E3C}" destId="{CFCC8131-ADC7-4C6E-BFDD-076D97AC6516}" srcOrd="1" destOrd="0" presId="urn:microsoft.com/office/officeart/2005/8/layout/hierarchy1"/>
    <dgm:cxn modelId="{56CBB403-F087-4E81-88E9-1121BC06BAB9}" type="presParOf" srcId="{F66EE4A5-2138-42D0-BD32-EAB80D018552}" destId="{E70FD62F-125D-4457-B90B-3928E858DE7D}" srcOrd="1" destOrd="0" presId="urn:microsoft.com/office/officeart/2005/8/layout/hierarchy1"/>
    <dgm:cxn modelId="{A6E02752-24F3-45FB-B9AD-8D6D5CD7BE9C}" type="presParOf" srcId="{E70FD62F-125D-4457-B90B-3928E858DE7D}" destId="{A5D61A25-81CB-4746-B44F-A03E2A4C325C}" srcOrd="0" destOrd="0" presId="urn:microsoft.com/office/officeart/2005/8/layout/hierarchy1"/>
    <dgm:cxn modelId="{B5A46F3D-FFF7-4C88-901B-44DE340D0A0A}" type="presParOf" srcId="{A5D61A25-81CB-4746-B44F-A03E2A4C325C}" destId="{750009AB-1555-40CC-AC28-68BEEB5A72AA}" srcOrd="0" destOrd="0" presId="urn:microsoft.com/office/officeart/2005/8/layout/hierarchy1"/>
    <dgm:cxn modelId="{DD2DF703-504A-4222-8FBE-63547792C4B4}" type="presParOf" srcId="{A5D61A25-81CB-4746-B44F-A03E2A4C325C}" destId="{F97E0DA5-DD6C-4A36-93F0-61B1040BE86A}" srcOrd="1" destOrd="0" presId="urn:microsoft.com/office/officeart/2005/8/layout/hierarchy1"/>
    <dgm:cxn modelId="{826E7947-B220-40FC-98F4-22BA9CF6649F}" type="presParOf" srcId="{E70FD62F-125D-4457-B90B-3928E858DE7D}" destId="{5D1F28F1-671B-40C4-AB43-D085B9B0BC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19DF0D-7DF3-454D-8600-555475CC044C}" type="doc">
      <dgm:prSet loTypeId="urn:microsoft.com/office/officeart/2005/8/layout/hierarchy1" loCatId="hierarchy" qsTypeId="urn:microsoft.com/office/officeart/2005/8/quickstyle/simple4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02E4AFA5-E7A1-45A2-B01D-0628265734D8}">
      <dgm:prSet/>
      <dgm:spPr/>
      <dgm:t>
        <a:bodyPr/>
        <a:lstStyle/>
        <a:p>
          <a:r>
            <a:rPr lang="en-US" dirty="0"/>
            <a:t>Think of the position as a spot on the number line</a:t>
          </a:r>
        </a:p>
      </dgm:t>
    </dgm:pt>
    <dgm:pt modelId="{BDAE902A-AC2D-4BAB-A755-0D13BEEA4E80}" type="parTrans" cxnId="{F87B2AD7-BDCC-4089-BE21-78EBF0622DD2}">
      <dgm:prSet/>
      <dgm:spPr/>
      <dgm:t>
        <a:bodyPr/>
        <a:lstStyle/>
        <a:p>
          <a:endParaRPr lang="en-US"/>
        </a:p>
      </dgm:t>
    </dgm:pt>
    <dgm:pt modelId="{B198DDB0-2C3B-485A-A914-06E77707F446}" type="sibTrans" cxnId="{F87B2AD7-BDCC-4089-BE21-78EBF0622DD2}">
      <dgm:prSet/>
      <dgm:spPr/>
      <dgm:t>
        <a:bodyPr/>
        <a:lstStyle/>
        <a:p>
          <a:endParaRPr lang="en-US"/>
        </a:p>
      </dgm:t>
    </dgm:pt>
    <dgm:pt modelId="{C475F3CF-C210-4FC5-98A0-D4CC1F18B567}">
      <dgm:prSet/>
      <dgm:spPr/>
      <dgm:t>
        <a:bodyPr/>
        <a:lstStyle/>
        <a:p>
          <a:r>
            <a:rPr lang="en-US" dirty="0"/>
            <a:t>Adding 2 to the start position moves it over by 2 places</a:t>
          </a:r>
        </a:p>
      </dgm:t>
    </dgm:pt>
    <dgm:pt modelId="{4F739638-BADD-440E-8A06-B3F0BFED9168}" type="parTrans" cxnId="{E853A4D3-684F-4DF8-A99C-A23D28A36EE6}">
      <dgm:prSet/>
      <dgm:spPr/>
      <dgm:t>
        <a:bodyPr/>
        <a:lstStyle/>
        <a:p>
          <a:endParaRPr lang="en-US"/>
        </a:p>
      </dgm:t>
    </dgm:pt>
    <dgm:pt modelId="{9953100A-C9DA-4EE2-AADB-64FE788D81FA}" type="sibTrans" cxnId="{E853A4D3-684F-4DF8-A99C-A23D28A36EE6}">
      <dgm:prSet/>
      <dgm:spPr/>
      <dgm:t>
        <a:bodyPr/>
        <a:lstStyle/>
        <a:p>
          <a:endParaRPr lang="en-US"/>
        </a:p>
      </dgm:t>
    </dgm:pt>
    <dgm:pt modelId="{F66EE4A5-2138-42D0-BD32-EAB80D018552}" type="pres">
      <dgm:prSet presAssocID="{3119DF0D-7DF3-454D-8600-555475CC04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0BEE21-D0C1-451D-AB12-4C0C5A195E3C}" type="pres">
      <dgm:prSet presAssocID="{02E4AFA5-E7A1-45A2-B01D-0628265734D8}" presName="hierRoot1" presStyleCnt="0"/>
      <dgm:spPr/>
    </dgm:pt>
    <dgm:pt modelId="{F2CD5358-27A0-436C-8FE1-88090D676787}" type="pres">
      <dgm:prSet presAssocID="{02E4AFA5-E7A1-45A2-B01D-0628265734D8}" presName="composite" presStyleCnt="0"/>
      <dgm:spPr/>
    </dgm:pt>
    <dgm:pt modelId="{91CCC641-BB5D-4AB5-95B1-293E52BD5C57}" type="pres">
      <dgm:prSet presAssocID="{02E4AFA5-E7A1-45A2-B01D-0628265734D8}" presName="background" presStyleLbl="node0" presStyleIdx="0" presStyleCnt="2"/>
      <dgm:spPr/>
    </dgm:pt>
    <dgm:pt modelId="{2BDAA536-D1DD-4E12-982B-BCB908265027}" type="pres">
      <dgm:prSet presAssocID="{02E4AFA5-E7A1-45A2-B01D-0628265734D8}" presName="text" presStyleLbl="fgAcc0" presStyleIdx="0" presStyleCnt="2" custLinFactNeighborX="29" custLinFactNeighborY="-22424">
        <dgm:presLayoutVars>
          <dgm:chPref val="3"/>
        </dgm:presLayoutVars>
      </dgm:prSet>
      <dgm:spPr/>
    </dgm:pt>
    <dgm:pt modelId="{CFCC8131-ADC7-4C6E-BFDD-076D97AC6516}" type="pres">
      <dgm:prSet presAssocID="{02E4AFA5-E7A1-45A2-B01D-0628265734D8}" presName="hierChild2" presStyleCnt="0"/>
      <dgm:spPr/>
    </dgm:pt>
    <dgm:pt modelId="{E70FD62F-125D-4457-B90B-3928E858DE7D}" type="pres">
      <dgm:prSet presAssocID="{C475F3CF-C210-4FC5-98A0-D4CC1F18B567}" presName="hierRoot1" presStyleCnt="0"/>
      <dgm:spPr/>
    </dgm:pt>
    <dgm:pt modelId="{A5D61A25-81CB-4746-B44F-A03E2A4C325C}" type="pres">
      <dgm:prSet presAssocID="{C475F3CF-C210-4FC5-98A0-D4CC1F18B567}" presName="composite" presStyleCnt="0"/>
      <dgm:spPr/>
    </dgm:pt>
    <dgm:pt modelId="{750009AB-1555-40CC-AC28-68BEEB5A72AA}" type="pres">
      <dgm:prSet presAssocID="{C475F3CF-C210-4FC5-98A0-D4CC1F18B567}" presName="background" presStyleLbl="node0" presStyleIdx="1" presStyleCnt="2"/>
      <dgm:spPr/>
    </dgm:pt>
    <dgm:pt modelId="{F97E0DA5-DD6C-4A36-93F0-61B1040BE86A}" type="pres">
      <dgm:prSet presAssocID="{C475F3CF-C210-4FC5-98A0-D4CC1F18B567}" presName="text" presStyleLbl="fgAcc0" presStyleIdx="1" presStyleCnt="2" custLinFactNeighborX="29" custLinFactNeighborY="-22424">
        <dgm:presLayoutVars>
          <dgm:chPref val="3"/>
        </dgm:presLayoutVars>
      </dgm:prSet>
      <dgm:spPr/>
    </dgm:pt>
    <dgm:pt modelId="{5D1F28F1-671B-40C4-AB43-D085B9B0BC52}" type="pres">
      <dgm:prSet presAssocID="{C475F3CF-C210-4FC5-98A0-D4CC1F18B567}" presName="hierChild2" presStyleCnt="0"/>
      <dgm:spPr/>
    </dgm:pt>
  </dgm:ptLst>
  <dgm:cxnLst>
    <dgm:cxn modelId="{913C8184-638A-4BB2-B536-91CB72E4A3CC}" type="presOf" srcId="{C475F3CF-C210-4FC5-98A0-D4CC1F18B567}" destId="{F97E0DA5-DD6C-4A36-93F0-61B1040BE86A}" srcOrd="0" destOrd="0" presId="urn:microsoft.com/office/officeart/2005/8/layout/hierarchy1"/>
    <dgm:cxn modelId="{482CE684-186B-4C17-9978-23E9A988C855}" type="presOf" srcId="{02E4AFA5-E7A1-45A2-B01D-0628265734D8}" destId="{2BDAA536-D1DD-4E12-982B-BCB908265027}" srcOrd="0" destOrd="0" presId="urn:microsoft.com/office/officeart/2005/8/layout/hierarchy1"/>
    <dgm:cxn modelId="{7E08ACA6-72DB-401C-91FB-44738F77613C}" type="presOf" srcId="{3119DF0D-7DF3-454D-8600-555475CC044C}" destId="{F66EE4A5-2138-42D0-BD32-EAB80D018552}" srcOrd="0" destOrd="0" presId="urn:microsoft.com/office/officeart/2005/8/layout/hierarchy1"/>
    <dgm:cxn modelId="{E853A4D3-684F-4DF8-A99C-A23D28A36EE6}" srcId="{3119DF0D-7DF3-454D-8600-555475CC044C}" destId="{C475F3CF-C210-4FC5-98A0-D4CC1F18B567}" srcOrd="1" destOrd="0" parTransId="{4F739638-BADD-440E-8A06-B3F0BFED9168}" sibTransId="{9953100A-C9DA-4EE2-AADB-64FE788D81FA}"/>
    <dgm:cxn modelId="{F87B2AD7-BDCC-4089-BE21-78EBF0622DD2}" srcId="{3119DF0D-7DF3-454D-8600-555475CC044C}" destId="{02E4AFA5-E7A1-45A2-B01D-0628265734D8}" srcOrd="0" destOrd="0" parTransId="{BDAE902A-AC2D-4BAB-A755-0D13BEEA4E80}" sibTransId="{B198DDB0-2C3B-485A-A914-06E77707F446}"/>
    <dgm:cxn modelId="{CDCCEE65-65C3-47AF-9C86-3EDD8312AD61}" type="presParOf" srcId="{F66EE4A5-2138-42D0-BD32-EAB80D018552}" destId="{2C0BEE21-D0C1-451D-AB12-4C0C5A195E3C}" srcOrd="0" destOrd="0" presId="urn:microsoft.com/office/officeart/2005/8/layout/hierarchy1"/>
    <dgm:cxn modelId="{0D9ACC81-FF9C-4962-AA09-CE90AA2F1799}" type="presParOf" srcId="{2C0BEE21-D0C1-451D-AB12-4C0C5A195E3C}" destId="{F2CD5358-27A0-436C-8FE1-88090D676787}" srcOrd="0" destOrd="0" presId="urn:microsoft.com/office/officeart/2005/8/layout/hierarchy1"/>
    <dgm:cxn modelId="{1594E213-C029-471E-A8A1-7A1DFE5FF9F3}" type="presParOf" srcId="{F2CD5358-27A0-436C-8FE1-88090D676787}" destId="{91CCC641-BB5D-4AB5-95B1-293E52BD5C57}" srcOrd="0" destOrd="0" presId="urn:microsoft.com/office/officeart/2005/8/layout/hierarchy1"/>
    <dgm:cxn modelId="{A2AFD24A-07E1-4FFC-A208-6EB55E11340A}" type="presParOf" srcId="{F2CD5358-27A0-436C-8FE1-88090D676787}" destId="{2BDAA536-D1DD-4E12-982B-BCB908265027}" srcOrd="1" destOrd="0" presId="urn:microsoft.com/office/officeart/2005/8/layout/hierarchy1"/>
    <dgm:cxn modelId="{DE534112-53A2-4676-874B-111A7D26ED1F}" type="presParOf" srcId="{2C0BEE21-D0C1-451D-AB12-4C0C5A195E3C}" destId="{CFCC8131-ADC7-4C6E-BFDD-076D97AC6516}" srcOrd="1" destOrd="0" presId="urn:microsoft.com/office/officeart/2005/8/layout/hierarchy1"/>
    <dgm:cxn modelId="{56CBB403-F087-4E81-88E9-1121BC06BAB9}" type="presParOf" srcId="{F66EE4A5-2138-42D0-BD32-EAB80D018552}" destId="{E70FD62F-125D-4457-B90B-3928E858DE7D}" srcOrd="1" destOrd="0" presId="urn:microsoft.com/office/officeart/2005/8/layout/hierarchy1"/>
    <dgm:cxn modelId="{A6E02752-24F3-45FB-B9AD-8D6D5CD7BE9C}" type="presParOf" srcId="{E70FD62F-125D-4457-B90B-3928E858DE7D}" destId="{A5D61A25-81CB-4746-B44F-A03E2A4C325C}" srcOrd="0" destOrd="0" presId="urn:microsoft.com/office/officeart/2005/8/layout/hierarchy1"/>
    <dgm:cxn modelId="{B5A46F3D-FFF7-4C88-901B-44DE340D0A0A}" type="presParOf" srcId="{A5D61A25-81CB-4746-B44F-A03E2A4C325C}" destId="{750009AB-1555-40CC-AC28-68BEEB5A72AA}" srcOrd="0" destOrd="0" presId="urn:microsoft.com/office/officeart/2005/8/layout/hierarchy1"/>
    <dgm:cxn modelId="{DD2DF703-504A-4222-8FBE-63547792C4B4}" type="presParOf" srcId="{A5D61A25-81CB-4746-B44F-A03E2A4C325C}" destId="{F97E0DA5-DD6C-4A36-93F0-61B1040BE86A}" srcOrd="1" destOrd="0" presId="urn:microsoft.com/office/officeart/2005/8/layout/hierarchy1"/>
    <dgm:cxn modelId="{826E7947-B220-40FC-98F4-22BA9CF6649F}" type="presParOf" srcId="{E70FD62F-125D-4457-B90B-3928E858DE7D}" destId="{5D1F28F1-671B-40C4-AB43-D085B9B0BC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E01891-1E94-484A-813C-65E5985C5B5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4CB37E0-9CCA-4B05-B11C-AF88EDEB59D4}">
      <dgm:prSet/>
      <dgm:spPr/>
      <dgm:t>
        <a:bodyPr/>
        <a:lstStyle/>
        <a:p>
          <a:r>
            <a:rPr lang="en-US" dirty="0" err="1"/>
            <a:t>Pygame</a:t>
          </a:r>
          <a:r>
            <a:rPr lang="en-US" dirty="0"/>
            <a:t> games are 2D</a:t>
          </a:r>
        </a:p>
      </dgm:t>
    </dgm:pt>
    <dgm:pt modelId="{79C42B56-8CE6-41D7-9B87-38431AAD274B}" type="parTrans" cxnId="{0CCC614D-1A7F-4F27-8296-6F16645AC888}">
      <dgm:prSet/>
      <dgm:spPr/>
      <dgm:t>
        <a:bodyPr/>
        <a:lstStyle/>
        <a:p>
          <a:endParaRPr lang="en-US"/>
        </a:p>
      </dgm:t>
    </dgm:pt>
    <dgm:pt modelId="{43311FEB-C5A1-42AA-B3E7-0F69CB7DF370}" type="sibTrans" cxnId="{0CCC614D-1A7F-4F27-8296-6F16645AC888}">
      <dgm:prSet/>
      <dgm:spPr/>
      <dgm:t>
        <a:bodyPr/>
        <a:lstStyle/>
        <a:p>
          <a:endParaRPr lang="en-US"/>
        </a:p>
      </dgm:t>
    </dgm:pt>
    <dgm:pt modelId="{43BBFF5B-F454-43DC-8D81-4C2D9E6BFDD8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Instead of number line, use the 2D coordinate plane</a:t>
          </a:r>
        </a:p>
      </dgm:t>
    </dgm:pt>
    <dgm:pt modelId="{6589D4D2-CCBC-4D91-B6E4-A53C47D87E16}" type="parTrans" cxnId="{9C9273D9-D35A-4054-93E1-7913AD1226BD}">
      <dgm:prSet/>
      <dgm:spPr/>
      <dgm:t>
        <a:bodyPr/>
        <a:lstStyle/>
        <a:p>
          <a:endParaRPr lang="en-US"/>
        </a:p>
      </dgm:t>
    </dgm:pt>
    <dgm:pt modelId="{2808AD16-E26B-4E50-9184-A1F0DF2FFE7E}" type="sibTrans" cxnId="{9C9273D9-D35A-4054-93E1-7913AD1226BD}">
      <dgm:prSet/>
      <dgm:spPr/>
      <dgm:t>
        <a:bodyPr/>
        <a:lstStyle/>
        <a:p>
          <a:endParaRPr lang="en-US"/>
        </a:p>
      </dgm:t>
    </dgm:pt>
    <dgm:pt modelId="{C5697815-ACCE-4F64-AAF3-850B3B3AE751}" type="pres">
      <dgm:prSet presAssocID="{D4E01891-1E94-484A-813C-65E5985C5B5A}" presName="linear" presStyleCnt="0">
        <dgm:presLayoutVars>
          <dgm:animLvl val="lvl"/>
          <dgm:resizeHandles val="exact"/>
        </dgm:presLayoutVars>
      </dgm:prSet>
      <dgm:spPr/>
    </dgm:pt>
    <dgm:pt modelId="{01F6D32F-97F3-43A5-A7C4-A1D9346AFD84}" type="pres">
      <dgm:prSet presAssocID="{C4CB37E0-9CCA-4B05-B11C-AF88EDEB59D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2F031C3-D6EF-4385-BC06-ED2A0382DF16}" type="pres">
      <dgm:prSet presAssocID="{43311FEB-C5A1-42AA-B3E7-0F69CB7DF370}" presName="spacer" presStyleCnt="0"/>
      <dgm:spPr/>
    </dgm:pt>
    <dgm:pt modelId="{DA3BECC6-0EBC-4B6D-A8E2-0431038C080B}" type="pres">
      <dgm:prSet presAssocID="{43BBFF5B-F454-43DC-8D81-4C2D9E6BFDD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CCC614D-1A7F-4F27-8296-6F16645AC888}" srcId="{D4E01891-1E94-484A-813C-65E5985C5B5A}" destId="{C4CB37E0-9CCA-4B05-B11C-AF88EDEB59D4}" srcOrd="0" destOrd="0" parTransId="{79C42B56-8CE6-41D7-9B87-38431AAD274B}" sibTransId="{43311FEB-C5A1-42AA-B3E7-0F69CB7DF370}"/>
    <dgm:cxn modelId="{D4FD0FB3-DBB7-4812-A73A-02626D84A494}" type="presOf" srcId="{C4CB37E0-9CCA-4B05-B11C-AF88EDEB59D4}" destId="{01F6D32F-97F3-43A5-A7C4-A1D9346AFD84}" srcOrd="0" destOrd="0" presId="urn:microsoft.com/office/officeart/2005/8/layout/vList2"/>
    <dgm:cxn modelId="{D7590DD7-0EB5-4EDD-8A03-72BE08CB627D}" type="presOf" srcId="{43BBFF5B-F454-43DC-8D81-4C2D9E6BFDD8}" destId="{DA3BECC6-0EBC-4B6D-A8E2-0431038C080B}" srcOrd="0" destOrd="0" presId="urn:microsoft.com/office/officeart/2005/8/layout/vList2"/>
    <dgm:cxn modelId="{9C9273D9-D35A-4054-93E1-7913AD1226BD}" srcId="{D4E01891-1E94-484A-813C-65E5985C5B5A}" destId="{43BBFF5B-F454-43DC-8D81-4C2D9E6BFDD8}" srcOrd="1" destOrd="0" parTransId="{6589D4D2-CCBC-4D91-B6E4-A53C47D87E16}" sibTransId="{2808AD16-E26B-4E50-9184-A1F0DF2FFE7E}"/>
    <dgm:cxn modelId="{ED94E5EA-58CB-4842-993E-C13B32BF3D75}" type="presOf" srcId="{D4E01891-1E94-484A-813C-65E5985C5B5A}" destId="{C5697815-ACCE-4F64-AAF3-850B3B3AE751}" srcOrd="0" destOrd="0" presId="urn:microsoft.com/office/officeart/2005/8/layout/vList2"/>
    <dgm:cxn modelId="{0D6CABD0-EEFE-487D-A438-ECE1FB26661F}" type="presParOf" srcId="{C5697815-ACCE-4F64-AAF3-850B3B3AE751}" destId="{01F6D32F-97F3-43A5-A7C4-A1D9346AFD84}" srcOrd="0" destOrd="0" presId="urn:microsoft.com/office/officeart/2005/8/layout/vList2"/>
    <dgm:cxn modelId="{2C9B9AD8-FEA3-48B7-92C6-3FDD86B8B4BF}" type="presParOf" srcId="{C5697815-ACCE-4F64-AAF3-850B3B3AE751}" destId="{A2F031C3-D6EF-4385-BC06-ED2A0382DF16}" srcOrd="1" destOrd="0" presId="urn:microsoft.com/office/officeart/2005/8/layout/vList2"/>
    <dgm:cxn modelId="{7EC6A523-D2F2-401E-8389-E12866BE9B42}" type="presParOf" srcId="{C5697815-ACCE-4F64-AAF3-850B3B3AE751}" destId="{DA3BECC6-0EBC-4B6D-A8E2-0431038C080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C2D395-9F62-40E7-90C0-55F322447292}" type="doc">
      <dgm:prSet loTypeId="urn:microsoft.com/office/officeart/2005/8/layout/vList2" loCatId="list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C78D299-E3B3-4563-909B-DA8350DE5413}">
      <dgm:prSet/>
      <dgm:spPr/>
      <dgm:t>
        <a:bodyPr/>
        <a:lstStyle/>
        <a:p>
          <a:r>
            <a:rPr lang="en-US" dirty="0"/>
            <a:t>Increment the position</a:t>
          </a:r>
        </a:p>
      </dgm:t>
    </dgm:pt>
    <dgm:pt modelId="{9BABC5DB-4677-4B65-9A86-5311604B83BC}" type="parTrans" cxnId="{CE89B89C-92CA-40C5-BBF9-5706EFD16BF5}">
      <dgm:prSet/>
      <dgm:spPr/>
      <dgm:t>
        <a:bodyPr/>
        <a:lstStyle/>
        <a:p>
          <a:endParaRPr lang="en-US"/>
        </a:p>
      </dgm:t>
    </dgm:pt>
    <dgm:pt modelId="{3573AFED-FA11-474A-8D4C-EBD97AB55A10}" type="sibTrans" cxnId="{CE89B89C-92CA-40C5-BBF9-5706EFD16BF5}">
      <dgm:prSet/>
      <dgm:spPr/>
      <dgm:t>
        <a:bodyPr/>
        <a:lstStyle/>
        <a:p>
          <a:endParaRPr lang="en-US"/>
        </a:p>
      </dgm:t>
    </dgm:pt>
    <dgm:pt modelId="{8D7FE7F7-2227-4CCD-880D-FA5BBDA1148A}">
      <dgm:prSet/>
      <dgm:spPr/>
      <dgm:t>
        <a:bodyPr/>
        <a:lstStyle/>
        <a:p>
          <a:r>
            <a:rPr lang="en-US" dirty="0"/>
            <a:t>Incrementing by a constant amount every frame gives a constant velocity</a:t>
          </a:r>
        </a:p>
      </dgm:t>
    </dgm:pt>
    <dgm:pt modelId="{0EF5BD47-DA07-43F7-BBE9-06DC86B5DAFE}" type="parTrans" cxnId="{B4965288-30A4-45F0-B4D6-8A9D11059568}">
      <dgm:prSet/>
      <dgm:spPr/>
      <dgm:t>
        <a:bodyPr/>
        <a:lstStyle/>
        <a:p>
          <a:endParaRPr lang="en-US"/>
        </a:p>
      </dgm:t>
    </dgm:pt>
    <dgm:pt modelId="{23E5C0D9-649B-4A94-B8D6-27E32DBDA779}" type="sibTrans" cxnId="{B4965288-30A4-45F0-B4D6-8A9D11059568}">
      <dgm:prSet/>
      <dgm:spPr/>
      <dgm:t>
        <a:bodyPr/>
        <a:lstStyle/>
        <a:p>
          <a:endParaRPr lang="en-US"/>
        </a:p>
      </dgm:t>
    </dgm:pt>
    <dgm:pt modelId="{03295484-31DE-4C0F-B8CB-754DC2B7DE75}">
      <dgm:prSet/>
      <dgm:spPr/>
      <dgm:t>
        <a:bodyPr/>
        <a:lstStyle/>
        <a:p>
          <a:r>
            <a:rPr lang="en-US" baseline="0" dirty="0"/>
            <a:t>Δ</a:t>
          </a:r>
          <a:endParaRPr lang="en-US" dirty="0"/>
        </a:p>
      </dgm:t>
    </dgm:pt>
    <dgm:pt modelId="{CD066BF9-DA8D-45D1-BE66-4162059A13DB}" type="parTrans" cxnId="{C303120A-2DEF-4283-9347-30784183BEA3}">
      <dgm:prSet/>
      <dgm:spPr/>
    </dgm:pt>
    <dgm:pt modelId="{57C935CA-C47E-4EDC-A9E4-5F872707E9BB}" type="sibTrans" cxnId="{C303120A-2DEF-4283-9347-30784183BEA3}">
      <dgm:prSet/>
      <dgm:spPr/>
    </dgm:pt>
    <dgm:pt modelId="{7E00257E-12F9-42B1-8EBD-3701798F6A3B}">
      <dgm:prSet/>
      <dgm:spPr/>
      <dgm:t>
        <a:bodyPr/>
        <a:lstStyle/>
        <a:p>
          <a:r>
            <a:rPr lang="en-US" dirty="0"/>
            <a:t>Difference or change</a:t>
          </a:r>
        </a:p>
      </dgm:t>
    </dgm:pt>
    <dgm:pt modelId="{B3945CBF-6BD3-47E0-9D15-8708EE8ECED5}" type="parTrans" cxnId="{CD7AC0C6-B852-4065-9C4A-D9556495B803}">
      <dgm:prSet/>
      <dgm:spPr/>
      <dgm:t>
        <a:bodyPr/>
        <a:lstStyle/>
        <a:p>
          <a:endParaRPr lang="en-US"/>
        </a:p>
      </dgm:t>
    </dgm:pt>
    <dgm:pt modelId="{7B1F8F3C-BBE2-4016-9EFF-76FEB56CEE73}" type="sibTrans" cxnId="{CD7AC0C6-B852-4065-9C4A-D9556495B803}">
      <dgm:prSet/>
      <dgm:spPr/>
      <dgm:t>
        <a:bodyPr/>
        <a:lstStyle/>
        <a:p>
          <a:endParaRPr lang="en-US"/>
        </a:p>
      </dgm:t>
    </dgm:pt>
    <dgm:pt modelId="{FECD548B-4340-48B7-971C-6CF79B191BD8}" type="pres">
      <dgm:prSet presAssocID="{05C2D395-9F62-40E7-90C0-55F322447292}" presName="linear" presStyleCnt="0">
        <dgm:presLayoutVars>
          <dgm:animLvl val="lvl"/>
          <dgm:resizeHandles val="exact"/>
        </dgm:presLayoutVars>
      </dgm:prSet>
      <dgm:spPr/>
    </dgm:pt>
    <dgm:pt modelId="{6C12E9A6-586D-456E-B31B-6ADDD3660589}" type="pres">
      <dgm:prSet presAssocID="{03295484-31DE-4C0F-B8CB-754DC2B7DE7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CD569CD-4BEC-441E-8C5D-9E28F66D87F7}" type="pres">
      <dgm:prSet presAssocID="{03295484-31DE-4C0F-B8CB-754DC2B7DE75}" presName="childText" presStyleLbl="revTx" presStyleIdx="0" presStyleCnt="2">
        <dgm:presLayoutVars>
          <dgm:bulletEnabled val="1"/>
        </dgm:presLayoutVars>
      </dgm:prSet>
      <dgm:spPr/>
    </dgm:pt>
    <dgm:pt modelId="{D2E8418A-CC7F-4F1D-AC6F-5BE5E691276B}" type="pres">
      <dgm:prSet presAssocID="{8C78D299-E3B3-4563-909B-DA8350DE541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6A2B646-55A8-4AB3-84CA-CC80E169937B}" type="pres">
      <dgm:prSet presAssocID="{8C78D299-E3B3-4563-909B-DA8350DE541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303120A-2DEF-4283-9347-30784183BEA3}" srcId="{05C2D395-9F62-40E7-90C0-55F322447292}" destId="{03295484-31DE-4C0F-B8CB-754DC2B7DE75}" srcOrd="0" destOrd="0" parTransId="{CD066BF9-DA8D-45D1-BE66-4162059A13DB}" sibTransId="{57C935CA-C47E-4EDC-A9E4-5F872707E9BB}"/>
    <dgm:cxn modelId="{C2EECE29-D388-4C41-A5A7-DF97221BEC96}" type="presOf" srcId="{05C2D395-9F62-40E7-90C0-55F322447292}" destId="{FECD548B-4340-48B7-971C-6CF79B191BD8}" srcOrd="0" destOrd="0" presId="urn:microsoft.com/office/officeart/2005/8/layout/vList2"/>
    <dgm:cxn modelId="{82633B35-B49F-48A8-B167-57853A81211B}" type="presOf" srcId="{7E00257E-12F9-42B1-8EBD-3701798F6A3B}" destId="{1CD569CD-4BEC-441E-8C5D-9E28F66D87F7}" srcOrd="0" destOrd="0" presId="urn:microsoft.com/office/officeart/2005/8/layout/vList2"/>
    <dgm:cxn modelId="{598A6244-621C-4BA6-AD43-26AEB128CE70}" type="presOf" srcId="{8D7FE7F7-2227-4CCD-880D-FA5BBDA1148A}" destId="{A6A2B646-55A8-4AB3-84CA-CC80E169937B}" srcOrd="0" destOrd="0" presId="urn:microsoft.com/office/officeart/2005/8/layout/vList2"/>
    <dgm:cxn modelId="{09CB6C53-CAFB-4E0F-863E-760D30FAA606}" type="presOf" srcId="{03295484-31DE-4C0F-B8CB-754DC2B7DE75}" destId="{6C12E9A6-586D-456E-B31B-6ADDD3660589}" srcOrd="0" destOrd="0" presId="urn:microsoft.com/office/officeart/2005/8/layout/vList2"/>
    <dgm:cxn modelId="{B4965288-30A4-45F0-B4D6-8A9D11059568}" srcId="{8C78D299-E3B3-4563-909B-DA8350DE5413}" destId="{8D7FE7F7-2227-4CCD-880D-FA5BBDA1148A}" srcOrd="0" destOrd="0" parTransId="{0EF5BD47-DA07-43F7-BBE9-06DC86B5DAFE}" sibTransId="{23E5C0D9-649B-4A94-B8D6-27E32DBDA779}"/>
    <dgm:cxn modelId="{CE89B89C-92CA-40C5-BBF9-5706EFD16BF5}" srcId="{05C2D395-9F62-40E7-90C0-55F322447292}" destId="{8C78D299-E3B3-4563-909B-DA8350DE5413}" srcOrd="1" destOrd="0" parTransId="{9BABC5DB-4677-4B65-9A86-5311604B83BC}" sibTransId="{3573AFED-FA11-474A-8D4C-EBD97AB55A10}"/>
    <dgm:cxn modelId="{CD7AC0C6-B852-4065-9C4A-D9556495B803}" srcId="{03295484-31DE-4C0F-B8CB-754DC2B7DE75}" destId="{7E00257E-12F9-42B1-8EBD-3701798F6A3B}" srcOrd="0" destOrd="0" parTransId="{B3945CBF-6BD3-47E0-9D15-8708EE8ECED5}" sibTransId="{7B1F8F3C-BBE2-4016-9EFF-76FEB56CEE73}"/>
    <dgm:cxn modelId="{25EA81DC-A3C2-468F-AE5B-C2B443DCCBD7}" type="presOf" srcId="{8C78D299-E3B3-4563-909B-DA8350DE5413}" destId="{D2E8418A-CC7F-4F1D-AC6F-5BE5E691276B}" srcOrd="0" destOrd="0" presId="urn:microsoft.com/office/officeart/2005/8/layout/vList2"/>
    <dgm:cxn modelId="{6223B77F-2CDD-442F-893B-99386CD912AF}" type="presParOf" srcId="{FECD548B-4340-48B7-971C-6CF79B191BD8}" destId="{6C12E9A6-586D-456E-B31B-6ADDD3660589}" srcOrd="0" destOrd="0" presId="urn:microsoft.com/office/officeart/2005/8/layout/vList2"/>
    <dgm:cxn modelId="{798110E2-C1CE-4D49-B283-57A6542397EA}" type="presParOf" srcId="{FECD548B-4340-48B7-971C-6CF79B191BD8}" destId="{1CD569CD-4BEC-441E-8C5D-9E28F66D87F7}" srcOrd="1" destOrd="0" presId="urn:microsoft.com/office/officeart/2005/8/layout/vList2"/>
    <dgm:cxn modelId="{58A91C59-FEC6-4805-A9BD-C7477D10847B}" type="presParOf" srcId="{FECD548B-4340-48B7-971C-6CF79B191BD8}" destId="{D2E8418A-CC7F-4F1D-AC6F-5BE5E691276B}" srcOrd="2" destOrd="0" presId="urn:microsoft.com/office/officeart/2005/8/layout/vList2"/>
    <dgm:cxn modelId="{D3FCB29C-4BEF-4291-B9D5-AE6307DF2BA2}" type="presParOf" srcId="{FECD548B-4340-48B7-971C-6CF79B191BD8}" destId="{A6A2B646-55A8-4AB3-84CA-CC80E169937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ED54A-9440-437C-B4AB-6F1EFB92363E}">
      <dsp:nvSpPr>
        <dsp:cNvPr id="0" name=""/>
        <dsp:cNvSpPr/>
      </dsp:nvSpPr>
      <dsp:spPr>
        <a:xfrm>
          <a:off x="0" y="172999"/>
          <a:ext cx="7289800" cy="1414530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So far, the positions of the items we’ve drawn have been constant</a:t>
          </a:r>
        </a:p>
      </dsp:txBody>
      <dsp:txXfrm>
        <a:off x="69052" y="242051"/>
        <a:ext cx="7151696" cy="1276426"/>
      </dsp:txXfrm>
    </dsp:sp>
    <dsp:sp modelId="{34A09AFB-65CA-4366-8B15-98C020F66FFF}">
      <dsp:nvSpPr>
        <dsp:cNvPr id="0" name=""/>
        <dsp:cNvSpPr/>
      </dsp:nvSpPr>
      <dsp:spPr>
        <a:xfrm>
          <a:off x="0" y="1587530"/>
          <a:ext cx="7289800" cy="847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451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 err="1"/>
            <a:t>pygame.draw.circle</a:t>
          </a:r>
          <a:r>
            <a:rPr lang="en-US" sz="3000" kern="1200" dirty="0"/>
            <a:t>(canvas, teal, (320, 345), 50)</a:t>
          </a:r>
        </a:p>
      </dsp:txBody>
      <dsp:txXfrm>
        <a:off x="0" y="1587530"/>
        <a:ext cx="7289800" cy="847665"/>
      </dsp:txXfrm>
    </dsp:sp>
    <dsp:sp modelId="{212BBA9D-1455-4A48-A8C4-F7DFE93A4C56}">
      <dsp:nvSpPr>
        <dsp:cNvPr id="0" name=""/>
        <dsp:cNvSpPr/>
      </dsp:nvSpPr>
      <dsp:spPr>
        <a:xfrm>
          <a:off x="0" y="2435194"/>
          <a:ext cx="7289800" cy="1414530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(320,345) is constant, so the circle is redrawn there every frame</a:t>
          </a:r>
        </a:p>
      </dsp:txBody>
      <dsp:txXfrm>
        <a:off x="69052" y="2504246"/>
        <a:ext cx="7151696" cy="12764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2BBA9D-1455-4A48-A8C4-F7DFE93A4C56}">
      <dsp:nvSpPr>
        <dsp:cNvPr id="0" name=""/>
        <dsp:cNvSpPr/>
      </dsp:nvSpPr>
      <dsp:spPr>
        <a:xfrm>
          <a:off x="0" y="348100"/>
          <a:ext cx="7289800" cy="1599901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Make the position variable</a:t>
          </a:r>
        </a:p>
      </dsp:txBody>
      <dsp:txXfrm>
        <a:off x="78101" y="426201"/>
        <a:ext cx="7133598" cy="1443699"/>
      </dsp:txXfrm>
    </dsp:sp>
    <dsp:sp modelId="{4B1C08FF-1465-499A-80CE-AE67CB793AED}">
      <dsp:nvSpPr>
        <dsp:cNvPr id="0" name=""/>
        <dsp:cNvSpPr/>
      </dsp:nvSpPr>
      <dsp:spPr>
        <a:xfrm>
          <a:off x="0" y="2074722"/>
          <a:ext cx="7289800" cy="1599901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-513283"/>
                <a:satOff val="0"/>
                <a:lumOff val="33875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shade val="80000"/>
                <a:hueOff val="-513283"/>
                <a:satOff val="0"/>
                <a:lumOff val="33875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Update the variable(s) each time the game loop is entered</a:t>
          </a:r>
        </a:p>
      </dsp:txBody>
      <dsp:txXfrm>
        <a:off x="78101" y="2152823"/>
        <a:ext cx="7133598" cy="1443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CC641-BB5D-4AB5-95B1-293E52BD5C57}">
      <dsp:nvSpPr>
        <dsp:cNvPr id="0" name=""/>
        <dsp:cNvSpPr/>
      </dsp:nvSpPr>
      <dsp:spPr>
        <a:xfrm>
          <a:off x="1795" y="410069"/>
          <a:ext cx="3123437" cy="19833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shade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DAA536-D1DD-4E12-982B-BCB908265027}">
      <dsp:nvSpPr>
        <dsp:cNvPr id="0" name=""/>
        <dsp:cNvSpPr/>
      </dsp:nvSpPr>
      <dsp:spPr>
        <a:xfrm>
          <a:off x="348844" y="739765"/>
          <a:ext cx="3123437" cy="19833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Think of the position as a spot on the number line</a:t>
          </a:r>
        </a:p>
      </dsp:txBody>
      <dsp:txXfrm>
        <a:off x="406935" y="797856"/>
        <a:ext cx="3007255" cy="1867200"/>
      </dsp:txXfrm>
    </dsp:sp>
    <dsp:sp modelId="{750009AB-1555-40CC-AC28-68BEEB5A72AA}">
      <dsp:nvSpPr>
        <dsp:cNvPr id="0" name=""/>
        <dsp:cNvSpPr/>
      </dsp:nvSpPr>
      <dsp:spPr>
        <a:xfrm>
          <a:off x="3819314" y="410069"/>
          <a:ext cx="3123437" cy="19833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shade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7E0DA5-DD6C-4A36-93F0-61B1040BE86A}">
      <dsp:nvSpPr>
        <dsp:cNvPr id="0" name=""/>
        <dsp:cNvSpPr/>
      </dsp:nvSpPr>
      <dsp:spPr>
        <a:xfrm>
          <a:off x="4166362" y="739765"/>
          <a:ext cx="3123437" cy="19833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Take the starting position and add a value to it, and it moves along the number line</a:t>
          </a:r>
        </a:p>
      </dsp:txBody>
      <dsp:txXfrm>
        <a:off x="4224453" y="797856"/>
        <a:ext cx="3007255" cy="18672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CC641-BB5D-4AB5-95B1-293E52BD5C57}">
      <dsp:nvSpPr>
        <dsp:cNvPr id="0" name=""/>
        <dsp:cNvSpPr/>
      </dsp:nvSpPr>
      <dsp:spPr>
        <a:xfrm>
          <a:off x="1795" y="410069"/>
          <a:ext cx="3123437" cy="19833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shade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DAA536-D1DD-4E12-982B-BCB908265027}">
      <dsp:nvSpPr>
        <dsp:cNvPr id="0" name=""/>
        <dsp:cNvSpPr/>
      </dsp:nvSpPr>
      <dsp:spPr>
        <a:xfrm>
          <a:off x="348844" y="739765"/>
          <a:ext cx="3123437" cy="19833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Think of the position as a spot on the number line</a:t>
          </a:r>
        </a:p>
      </dsp:txBody>
      <dsp:txXfrm>
        <a:off x="406935" y="797856"/>
        <a:ext cx="3007255" cy="1867200"/>
      </dsp:txXfrm>
    </dsp:sp>
    <dsp:sp modelId="{750009AB-1555-40CC-AC28-68BEEB5A72AA}">
      <dsp:nvSpPr>
        <dsp:cNvPr id="0" name=""/>
        <dsp:cNvSpPr/>
      </dsp:nvSpPr>
      <dsp:spPr>
        <a:xfrm>
          <a:off x="3819314" y="410069"/>
          <a:ext cx="3123437" cy="19833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shade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7E0DA5-DD6C-4A36-93F0-61B1040BE86A}">
      <dsp:nvSpPr>
        <dsp:cNvPr id="0" name=""/>
        <dsp:cNvSpPr/>
      </dsp:nvSpPr>
      <dsp:spPr>
        <a:xfrm>
          <a:off x="4166362" y="739765"/>
          <a:ext cx="3123437" cy="19833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Adding 2 to the start position moves it over by 2 places</a:t>
          </a:r>
        </a:p>
      </dsp:txBody>
      <dsp:txXfrm>
        <a:off x="4224453" y="797856"/>
        <a:ext cx="3007255" cy="18672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6D32F-97F3-43A5-A7C4-A1D9346AFD84}">
      <dsp:nvSpPr>
        <dsp:cNvPr id="0" name=""/>
        <dsp:cNvSpPr/>
      </dsp:nvSpPr>
      <dsp:spPr>
        <a:xfrm>
          <a:off x="0" y="159093"/>
          <a:ext cx="7290197" cy="178170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 err="1"/>
            <a:t>Pygame</a:t>
          </a:r>
          <a:r>
            <a:rPr lang="en-US" sz="4900" kern="1200" dirty="0"/>
            <a:t> games are 2D</a:t>
          </a:r>
        </a:p>
      </dsp:txBody>
      <dsp:txXfrm>
        <a:off x="86976" y="246069"/>
        <a:ext cx="7116245" cy="1607756"/>
      </dsp:txXfrm>
    </dsp:sp>
    <dsp:sp modelId="{DA3BECC6-0EBC-4B6D-A8E2-0431038C080B}">
      <dsp:nvSpPr>
        <dsp:cNvPr id="0" name=""/>
        <dsp:cNvSpPr/>
      </dsp:nvSpPr>
      <dsp:spPr>
        <a:xfrm>
          <a:off x="0" y="2081922"/>
          <a:ext cx="7290197" cy="1781708"/>
        </a:xfrm>
        <a:prstGeom prst="roundRect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Instead of number line, use the 2D coordinate plane</a:t>
          </a:r>
        </a:p>
      </dsp:txBody>
      <dsp:txXfrm>
        <a:off x="86976" y="2168898"/>
        <a:ext cx="7116245" cy="16077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2E9A6-586D-456E-B31B-6ADDD3660589}">
      <dsp:nvSpPr>
        <dsp:cNvPr id="0" name=""/>
        <dsp:cNvSpPr/>
      </dsp:nvSpPr>
      <dsp:spPr>
        <a:xfrm>
          <a:off x="0" y="102147"/>
          <a:ext cx="7290197" cy="10553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shade val="80000"/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baseline="0" dirty="0"/>
            <a:t>Δ</a:t>
          </a:r>
          <a:endParaRPr lang="en-US" sz="4400" kern="1200" dirty="0"/>
        </a:p>
      </dsp:txBody>
      <dsp:txXfrm>
        <a:off x="51517" y="153664"/>
        <a:ext cx="7187163" cy="952306"/>
      </dsp:txXfrm>
    </dsp:sp>
    <dsp:sp modelId="{1CD569CD-4BEC-441E-8C5D-9E28F66D87F7}">
      <dsp:nvSpPr>
        <dsp:cNvPr id="0" name=""/>
        <dsp:cNvSpPr/>
      </dsp:nvSpPr>
      <dsp:spPr>
        <a:xfrm>
          <a:off x="0" y="1157487"/>
          <a:ext cx="7290197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464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/>
            <a:t>Difference or change</a:t>
          </a:r>
        </a:p>
      </dsp:txBody>
      <dsp:txXfrm>
        <a:off x="0" y="1157487"/>
        <a:ext cx="7290197" cy="728640"/>
      </dsp:txXfrm>
    </dsp:sp>
    <dsp:sp modelId="{D2E8418A-CC7F-4F1D-AC6F-5BE5E691276B}">
      <dsp:nvSpPr>
        <dsp:cNvPr id="0" name=""/>
        <dsp:cNvSpPr/>
      </dsp:nvSpPr>
      <dsp:spPr>
        <a:xfrm>
          <a:off x="0" y="1886127"/>
          <a:ext cx="7290197" cy="10553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shade val="80000"/>
              <a:hueOff val="349283"/>
              <a:satOff val="-6256"/>
              <a:lumOff val="26585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Increment the position</a:t>
          </a:r>
        </a:p>
      </dsp:txBody>
      <dsp:txXfrm>
        <a:off x="51517" y="1937644"/>
        <a:ext cx="7187163" cy="952306"/>
      </dsp:txXfrm>
    </dsp:sp>
    <dsp:sp modelId="{A6A2B646-55A8-4AB3-84CA-CC80E169937B}">
      <dsp:nvSpPr>
        <dsp:cNvPr id="0" name=""/>
        <dsp:cNvSpPr/>
      </dsp:nvSpPr>
      <dsp:spPr>
        <a:xfrm>
          <a:off x="0" y="2941467"/>
          <a:ext cx="7290197" cy="979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464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/>
            <a:t>Incrementing by a constant amount every frame gives a constant velocity</a:t>
          </a:r>
        </a:p>
      </dsp:txBody>
      <dsp:txXfrm>
        <a:off x="0" y="2941467"/>
        <a:ext cx="7290197" cy="979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406C7-8B20-432C-B135-34A92DD98615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EC588-A967-4EBF-ABDC-9E67DC51B8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(320,345) is constant, so the circle is redrawn there every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EC588-A967-4EBF-ABDC-9E67DC51B87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87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(320,345) is constant, so the circle is redrawn there every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EC588-A967-4EBF-ABDC-9E67DC51B87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6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 algn="ctr">
              <a:buNone/>
              <a:defRPr sz="1600"/>
            </a:lvl2pPr>
            <a:lvl3pPr marL="914377" indent="0" algn="ctr">
              <a:buNone/>
              <a:defRPr sz="16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DB495DB-DC3E-47C4-8169-14D0B1A78042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269-1019-4881-8D18-E3274D4463E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78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95DB-DC3E-47C4-8169-14D0B1A78042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269-1019-4881-8D18-E3274D4463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9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95DB-DC3E-47C4-8169-14D0B1A78042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269-1019-4881-8D18-E3274D4463E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83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95DB-DC3E-47C4-8169-14D0B1A78042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269-1019-4881-8D18-E3274D4463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2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95DB-DC3E-47C4-8169-14D0B1A78042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269-1019-4881-8D18-E3274D4463E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13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95DB-DC3E-47C4-8169-14D0B1A78042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269-1019-4881-8D18-E3274D4463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95DB-DC3E-47C4-8169-14D0B1A78042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269-1019-4881-8D18-E3274D4463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9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95DB-DC3E-47C4-8169-14D0B1A78042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269-1019-4881-8D18-E3274D4463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0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95DB-DC3E-47C4-8169-14D0B1A78042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269-1019-4881-8D18-E3274D4463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3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95DB-DC3E-47C4-8169-14D0B1A78042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269-1019-4881-8D18-E3274D4463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7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95DB-DC3E-47C4-8169-14D0B1A78042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269-1019-4881-8D18-E3274D4463E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96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DB495DB-DC3E-47C4-8169-14D0B1A78042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75E9269-1019-4881-8D18-E3274D4463E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25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6" descr="https://bitbucket.org/pygame/pygame/wiki/_static/pygame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447800"/>
            <a:ext cx="6438900" cy="19050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990850" y="5029200"/>
            <a:ext cx="365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/>
              <a:t>Pygame</a:t>
            </a:r>
            <a:r>
              <a:rPr lang="en-US" sz="2400" b="1" dirty="0"/>
              <a:t> Lesson 2</a:t>
            </a:r>
          </a:p>
          <a:p>
            <a:pPr algn="ctr"/>
            <a:r>
              <a:rPr lang="en-US" sz="2400" b="1" dirty="0"/>
              <a:t>Slides by Rachael Sera</a:t>
            </a:r>
          </a:p>
          <a:p>
            <a:pPr algn="ctr"/>
            <a:r>
              <a:rPr lang="en-US" sz="2400" b="1" dirty="0"/>
              <a:t>for Junior Knights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247F-42B8-456A-983B-94C59CCB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3F969-FCB9-4C59-A7EF-E2965536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2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Structure of a </a:t>
            </a:r>
            <a:r>
              <a:rPr lang="en-US" dirty="0" err="1"/>
              <a:t>pygame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At the top: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pygame</a:t>
            </a:r>
            <a:r>
              <a:rPr lang="en-US" dirty="0"/>
              <a:t>, sys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pygame.locals</a:t>
            </a:r>
            <a:r>
              <a:rPr lang="en-US" dirty="0"/>
              <a:t> import *</a:t>
            </a:r>
          </a:p>
          <a:p>
            <a:pPr marL="128019" lvl="1" indent="0">
              <a:buNone/>
            </a:pPr>
            <a:endParaRPr lang="en-US" dirty="0"/>
          </a:p>
          <a:p>
            <a:r>
              <a:rPr lang="en-US" dirty="0"/>
              <a:t>2. Before any other </a:t>
            </a:r>
            <a:r>
              <a:rPr lang="en-US" dirty="0" err="1"/>
              <a:t>pygame</a:t>
            </a:r>
            <a:r>
              <a:rPr lang="en-US" dirty="0"/>
              <a:t> code:</a:t>
            </a:r>
          </a:p>
          <a:p>
            <a:pPr lvl="1"/>
            <a:r>
              <a:rPr lang="en-US" dirty="0" err="1"/>
              <a:t>pygame.init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8311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Structure of a </a:t>
            </a:r>
            <a:r>
              <a:rPr lang="en-US" dirty="0" err="1"/>
              <a:t>pygame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3. Everything that is only done once:</a:t>
            </a:r>
          </a:p>
          <a:p>
            <a:pPr lvl="2"/>
            <a:r>
              <a:rPr lang="en-US" dirty="0"/>
              <a:t>Initialize the display window</a:t>
            </a:r>
          </a:p>
          <a:p>
            <a:pPr lvl="2"/>
            <a:r>
              <a:rPr lang="en-US" dirty="0"/>
              <a:t>Define constants (e.g. colors)</a:t>
            </a:r>
          </a:p>
          <a:p>
            <a:pPr lvl="2"/>
            <a:r>
              <a:rPr lang="en-US" dirty="0"/>
              <a:t>Initialize variables (e.g. position variables)</a:t>
            </a:r>
          </a:p>
          <a:p>
            <a:r>
              <a:rPr lang="en-US" dirty="0"/>
              <a:t>4. Game loop</a:t>
            </a:r>
          </a:p>
          <a:p>
            <a:pPr lvl="1"/>
            <a:r>
              <a:rPr lang="en-US" dirty="0"/>
              <a:t>Everything that is done every frame:</a:t>
            </a:r>
          </a:p>
          <a:p>
            <a:pPr lvl="2"/>
            <a:r>
              <a:rPr lang="en-US" dirty="0"/>
              <a:t>Draw background, objects, etc.</a:t>
            </a:r>
          </a:p>
          <a:p>
            <a:pPr lvl="2"/>
            <a:r>
              <a:rPr lang="en-US" dirty="0"/>
              <a:t>Get user input (events)</a:t>
            </a:r>
          </a:p>
          <a:p>
            <a:pPr lvl="2"/>
            <a:r>
              <a:rPr lang="en-US" dirty="0"/>
              <a:t>Game physics</a:t>
            </a:r>
          </a:p>
          <a:p>
            <a:pPr lvl="2"/>
            <a:r>
              <a:rPr lang="en-US" dirty="0"/>
              <a:t>Update display ( </a:t>
            </a:r>
            <a:r>
              <a:rPr lang="en-US" dirty="0" err="1"/>
              <a:t>pygame.display.update</a:t>
            </a:r>
            <a:r>
              <a:rPr lang="en-US" dirty="0"/>
              <a:t>() )</a:t>
            </a:r>
          </a:p>
        </p:txBody>
      </p:sp>
    </p:spTree>
    <p:extLst>
      <p:ext uri="{BB962C8B-B14F-4D97-AF65-F5344CB8AC3E}">
        <p14:creationId xmlns:p14="http://schemas.microsoft.com/office/powerpoint/2010/main" val="28390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C741-66D5-41D6-91A3-8F254E54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Drawing Shapes that Move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3768C7-61C2-4AAF-9921-04828C818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575780"/>
              </p:ext>
            </p:extLst>
          </p:nvPr>
        </p:nvGraphicFramePr>
        <p:xfrm>
          <a:off x="768350" y="2286000"/>
          <a:ext cx="7289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59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C741-66D5-41D6-91A3-8F254E54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rPr lang="en-US"/>
              <a:t>Drawing Shapes that Move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3768C7-61C2-4AAF-9921-04828C818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933614"/>
              </p:ext>
            </p:extLst>
          </p:nvPr>
        </p:nvGraphicFramePr>
        <p:xfrm>
          <a:off x="768350" y="2286000"/>
          <a:ext cx="7289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662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6B4D-305A-4B2D-8F9E-0B878E1A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Moving Objects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F29D5E-ADFA-42E7-8DF2-C9FDD20AC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032156"/>
              </p:ext>
            </p:extLst>
          </p:nvPr>
        </p:nvGraphicFramePr>
        <p:xfrm>
          <a:off x="768350" y="2286000"/>
          <a:ext cx="7289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AC32FA-7C1D-4C00-BDC8-2C2013616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15163"/>
              </p:ext>
            </p:extLst>
          </p:nvPr>
        </p:nvGraphicFramePr>
        <p:xfrm>
          <a:off x="1365051" y="5334000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7111388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76600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212425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24741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33938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3842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757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8258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56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6B4D-305A-4B2D-8F9E-0B878E1A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Moving Objects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F29D5E-ADFA-42E7-8DF2-C9FDD20AC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820999"/>
              </p:ext>
            </p:extLst>
          </p:nvPr>
        </p:nvGraphicFramePr>
        <p:xfrm>
          <a:off x="768350" y="2286000"/>
          <a:ext cx="7289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AC32FA-7C1D-4C00-BDC8-2C2013616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50279"/>
              </p:ext>
            </p:extLst>
          </p:nvPr>
        </p:nvGraphicFramePr>
        <p:xfrm>
          <a:off x="1365051" y="5334000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7111388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76600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212425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24741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33938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3842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757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8258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5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D782-3A0E-4CB0-A110-950C1139F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rPr lang="en-US" dirty="0"/>
              <a:t>2D Coordinates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625040A-255E-497A-AF6D-10EDA629AF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1003"/>
              </p:ext>
            </p:extLst>
          </p:nvPr>
        </p:nvGraphicFramePr>
        <p:xfrm>
          <a:off x="767953" y="2286000"/>
          <a:ext cx="729019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732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Moving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an initial position of the middle of the screen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33600" y="358140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600" y="3581400"/>
            <a:ext cx="0" cy="220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91000" y="3200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2600" y="44844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3200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(640,0)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95401" y="5560310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(0,480)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5800" y="44635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(320, 240) </a:t>
            </a:r>
          </a:p>
        </p:txBody>
      </p:sp>
      <p:sp>
        <p:nvSpPr>
          <p:cNvPr id="6" name="Oval 5"/>
          <p:cNvSpPr/>
          <p:nvPr/>
        </p:nvSpPr>
        <p:spPr>
          <a:xfrm>
            <a:off x="4343400" y="46482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3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Moving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 that position by 5 in both directions and it moves diagonally downward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33600" y="358140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600" y="3581400"/>
            <a:ext cx="0" cy="220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91000" y="3200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2600" y="44844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3200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(640,0)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95401" y="5560310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(0,480)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8400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(325, 245) </a:t>
            </a:r>
          </a:p>
        </p:txBody>
      </p:sp>
      <p:sp>
        <p:nvSpPr>
          <p:cNvPr id="6" name="Oval 5"/>
          <p:cNvSpPr/>
          <p:nvPr/>
        </p:nvSpPr>
        <p:spPr>
          <a:xfrm>
            <a:off x="4876800" y="50292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7FF29-FEDA-4410-B3C1-42201FA4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rPr lang="en-US" dirty="0"/>
              <a:t>Delta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0E635F-D7CE-48C8-8AA0-2B9AD123EB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591521"/>
              </p:ext>
            </p:extLst>
          </p:nvPr>
        </p:nvGraphicFramePr>
        <p:xfrm>
          <a:off x="767953" y="2286000"/>
          <a:ext cx="729019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3121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36608</TotalTime>
  <Words>381</Words>
  <Application>Microsoft Office PowerPoint</Application>
  <PresentationFormat>On-screen Show (4:3)</PresentationFormat>
  <Paragraphs>78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Tw Cen MT</vt:lpstr>
      <vt:lpstr>Tw Cen MT Condensed</vt:lpstr>
      <vt:lpstr>Wingdings 3</vt:lpstr>
      <vt:lpstr>Integral</vt:lpstr>
      <vt:lpstr>PowerPoint Presentation</vt:lpstr>
      <vt:lpstr>Drawing Shapes that Move</vt:lpstr>
      <vt:lpstr>Drawing Shapes that Move</vt:lpstr>
      <vt:lpstr>Moving Objects</vt:lpstr>
      <vt:lpstr>Moving Objects</vt:lpstr>
      <vt:lpstr>2D Coordinates</vt:lpstr>
      <vt:lpstr>Moving Objects</vt:lpstr>
      <vt:lpstr>Moving Objects</vt:lpstr>
      <vt:lpstr>Delta</vt:lpstr>
      <vt:lpstr>PowerPoint Presentation</vt:lpstr>
      <vt:lpstr>Structure of a pygame program</vt:lpstr>
      <vt:lpstr>Structure of a pygame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Train</dc:creator>
  <cp:lastModifiedBy>Rachael Sera</cp:lastModifiedBy>
  <cp:revision>99</cp:revision>
  <dcterms:created xsi:type="dcterms:W3CDTF">2014-04-05T02:44:58Z</dcterms:created>
  <dcterms:modified xsi:type="dcterms:W3CDTF">2018-04-24T00:47:29Z</dcterms:modified>
</cp:coreProperties>
</file>