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1"/>
  </p:notesMasterIdLst>
  <p:sldIdLst>
    <p:sldId id="256" r:id="rId2"/>
    <p:sldId id="317" r:id="rId3"/>
    <p:sldId id="329" r:id="rId4"/>
    <p:sldId id="311" r:id="rId5"/>
    <p:sldId id="330" r:id="rId6"/>
    <p:sldId id="331" r:id="rId7"/>
    <p:sldId id="345" r:id="rId8"/>
    <p:sldId id="335" r:id="rId9"/>
    <p:sldId id="332" r:id="rId10"/>
    <p:sldId id="333" r:id="rId11"/>
    <p:sldId id="334" r:id="rId12"/>
    <p:sldId id="338" r:id="rId13"/>
    <p:sldId id="336" r:id="rId14"/>
    <p:sldId id="340" r:id="rId15"/>
    <p:sldId id="309" r:id="rId16"/>
    <p:sldId id="343" r:id="rId17"/>
    <p:sldId id="341" r:id="rId18"/>
    <p:sldId id="342" r:id="rId19"/>
    <p:sldId id="344" r:id="rId20"/>
    <p:sldId id="346" r:id="rId21"/>
    <p:sldId id="337" r:id="rId22"/>
    <p:sldId id="354" r:id="rId23"/>
    <p:sldId id="351" r:id="rId24"/>
    <p:sldId id="348" r:id="rId25"/>
    <p:sldId id="349" r:id="rId26"/>
    <p:sldId id="347" r:id="rId27"/>
    <p:sldId id="352" r:id="rId28"/>
    <p:sldId id="353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13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</a:gradFill>
      </dgm:spPr>
      <dgm:t>
        <a:bodyPr/>
        <a:lstStyle/>
        <a:p>
          <a:r>
            <a:rPr lang="en-US" dirty="0"/>
            <a:t>Data is stored as particular types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13113EBB-6A61-4154-8A5D-7CF09B66BEAA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5C0DFCB4-B01A-4776-B6DC-B4DD159BFCAF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BBFE6B-3122-46F7-AEE6-9F8BA9014480}" type="presOf" srcId="{0E936BCB-2515-4774-A4A0-DA38C19394FC}" destId="{13113EBB-6A61-4154-8A5D-7CF09B66BEAA}" srcOrd="0" destOrd="0" presId="urn:microsoft.com/office/officeart/2005/8/layout/vList2"/>
    <dgm:cxn modelId="{5198B170-4A9C-4F3D-9D0E-808AA2DBBD1A}" type="presOf" srcId="{29AC5109-6F00-47A7-ADE7-07D94552F0A9}" destId="{5C0DFCB4-B01A-4776-B6DC-B4DD159BFCAF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78388B1-1921-4206-A7FC-C567B9065431}" type="presParOf" srcId="{13113EBB-6A61-4154-8A5D-7CF09B66BEAA}" destId="{5C0DFCB4-B01A-4776-B6DC-B4DD159BFC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You can solve equations for other variables: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area = length * width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3FBAB17-E8FA-4B9A-BECA-16E640B3BEA0}">
      <dgm:prSet/>
      <dgm:spPr/>
      <dgm:t>
        <a:bodyPr/>
        <a:lstStyle/>
        <a:p>
          <a:r>
            <a:rPr lang="en-US"/>
            <a:t>length = area / width</a:t>
          </a:r>
          <a:endParaRPr lang="en-US" dirty="0"/>
        </a:p>
      </dgm:t>
    </dgm:pt>
    <dgm:pt modelId="{E2DE0CFA-ED23-49D9-9DE1-0EEE3847A0DE}" type="parTrans" cxnId="{7CC9F0F0-6032-49A3-92C5-4750B4186186}">
      <dgm:prSet/>
      <dgm:spPr/>
      <dgm:t>
        <a:bodyPr/>
        <a:lstStyle/>
        <a:p>
          <a:endParaRPr lang="en-US"/>
        </a:p>
      </dgm:t>
    </dgm:pt>
    <dgm:pt modelId="{DC4B0C39-C872-490B-9F9E-AA506FF86338}" type="sibTrans" cxnId="{7CC9F0F0-6032-49A3-92C5-4750B4186186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4917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63875096-E9A1-4677-8929-05DD84D9A334}" type="presOf" srcId="{03FBAB17-E8FA-4B9A-BECA-16E640B3BEA0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7CC9F0F0-6032-49A3-92C5-4750B4186186}" srcId="{7900D2EE-49A3-4AB2-83D9-BA5FFA7CB94A}" destId="{03FBAB17-E8FA-4B9A-BECA-16E640B3BEA0}" srcOrd="1" destOrd="0" parTransId="{E2DE0CFA-ED23-49D9-9DE1-0EEE3847A0DE}" sibTransId="{DC4B0C39-C872-490B-9F9E-AA506FF86338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Write a program that calculates the total cost of an item with tax, given the item’s cost and the current tax rate.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**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Exponentiation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//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Integer division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%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Modulus (mod)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3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3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2 ** 0 = 1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2 ** 1 = 2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2 ** 2 = 4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2 ** 4 = 16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a ** b raises a to the power of b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1F1C11C1-BB6D-4A31-9931-5C7DEA66F38C}">
      <dgm:prSet/>
      <dgm:spPr/>
      <dgm:t>
        <a:bodyPr/>
        <a:lstStyle/>
        <a:p>
          <a:r>
            <a:rPr lang="en-US" dirty="0"/>
            <a:t>2 ** 3 = 8</a:t>
          </a:r>
        </a:p>
      </dgm:t>
    </dgm:pt>
    <dgm:pt modelId="{4B8A3002-F1D5-4298-8D06-3F34F599BBDA}" type="parTrans" cxnId="{490D983B-4918-4A39-9E5F-0D0890903ED0}">
      <dgm:prSet/>
      <dgm:spPr/>
      <dgm:t>
        <a:bodyPr/>
        <a:lstStyle/>
        <a:p>
          <a:endParaRPr lang="en-US"/>
        </a:p>
      </dgm:t>
    </dgm:pt>
    <dgm:pt modelId="{52B00783-54A9-46B2-816C-AAEA6BEE798F}" type="sibTrans" cxnId="{490D983B-4918-4A39-9E5F-0D0890903ED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90D983B-4918-4A39-9E5F-0D0890903ED0}" srcId="{7900D2EE-49A3-4AB2-83D9-BA5FFA7CB94A}" destId="{1F1C11C1-BB6D-4A31-9931-5C7DEA66F38C}" srcOrd="3" destOrd="0" parTransId="{4B8A3002-F1D5-4298-8D06-3F34F599BBDA}" sibTransId="{52B00783-54A9-46B2-816C-AAEA6BEE798F}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6BD120C4-562F-45F5-BEB1-CC9C606457B1}" type="presOf" srcId="{1F1C11C1-BB6D-4A31-9931-5C7DEA66F38C}" destId="{C58F71FB-F3DE-492E-8C99-7B87F00ED921}" srcOrd="0" destOrd="3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9C8F0258-76E5-4A97-AA5E-4CC44D01DE5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4 // 2 = 2</a:t>
          </a:r>
        </a:p>
      </dgm:t>
    </dgm:pt>
    <dgm:pt modelId="{03336A92-B844-44D4-B115-BFF8B1406D31}" type="parTrans" cxnId="{CCC5B5B1-22B8-4005-8663-75C827447939}">
      <dgm:prSet/>
      <dgm:spPr/>
      <dgm:t>
        <a:bodyPr/>
        <a:lstStyle/>
        <a:p>
          <a:endParaRPr lang="en-US"/>
        </a:p>
      </dgm:t>
    </dgm:pt>
    <dgm:pt modelId="{DA2DBF2D-79A8-48A7-9127-A0C121B3C460}" type="sibTrans" cxnId="{CCC5B5B1-22B8-4005-8663-75C827447939}">
      <dgm:prSet/>
      <dgm:spPr/>
      <dgm:t>
        <a:bodyPr/>
        <a:lstStyle/>
        <a:p>
          <a:endParaRPr lang="en-US"/>
        </a:p>
      </dgm:t>
    </dgm:pt>
    <dgm:pt modelId="{7D6D0637-2E70-487C-9C3D-7CB7E77121C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10 // 2 = 5</a:t>
          </a:r>
        </a:p>
      </dgm:t>
    </dgm:pt>
    <dgm:pt modelId="{8F96398D-DAC0-45A9-9F82-A70269FE8C07}" type="parTrans" cxnId="{A5EB1335-3945-4420-B1F3-45F12384AAB6}">
      <dgm:prSet/>
      <dgm:spPr/>
      <dgm:t>
        <a:bodyPr/>
        <a:lstStyle/>
        <a:p>
          <a:endParaRPr lang="en-US"/>
        </a:p>
      </dgm:t>
    </dgm:pt>
    <dgm:pt modelId="{9BC797EB-452F-4F0E-A9C7-5FB5845B3D81}" type="sibTrans" cxnId="{A5EB1335-3945-4420-B1F3-45F12384AAB6}">
      <dgm:prSet/>
      <dgm:spPr/>
      <dgm:t>
        <a:bodyPr/>
        <a:lstStyle/>
        <a:p>
          <a:endParaRPr lang="en-US"/>
        </a:p>
      </dgm:t>
    </dgm:pt>
    <dgm:pt modelId="{B13B27F4-698C-472E-B049-5BCF73D3E0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3 // 2 = 1</a:t>
          </a:r>
        </a:p>
      </dgm:t>
    </dgm:pt>
    <dgm:pt modelId="{BD70B4F1-C008-4965-9A08-749664B129FD}" type="parTrans" cxnId="{F0B890DC-594B-4FF8-8F64-6FFD3C94E58C}">
      <dgm:prSet/>
      <dgm:spPr/>
      <dgm:t>
        <a:bodyPr/>
        <a:lstStyle/>
        <a:p>
          <a:endParaRPr lang="en-US"/>
        </a:p>
      </dgm:t>
    </dgm:pt>
    <dgm:pt modelId="{5BD2604F-D7AD-4E91-AA60-ED0039FA3E36}" type="sibTrans" cxnId="{F0B890DC-594B-4FF8-8F64-6FFD3C94E58C}">
      <dgm:prSet/>
      <dgm:spPr/>
      <dgm:t>
        <a:bodyPr/>
        <a:lstStyle/>
        <a:p>
          <a:endParaRPr lang="en-US"/>
        </a:p>
      </dgm:t>
    </dgm:pt>
    <dgm:pt modelId="{83495412-97B3-456E-A3F7-623131725B4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7 // 2 = 3</a:t>
          </a:r>
        </a:p>
      </dgm:t>
    </dgm:pt>
    <dgm:pt modelId="{E8798323-4AB9-4862-AFF0-4E790C6C0FDF}" type="parTrans" cxnId="{31A74781-DBD5-4262-A00B-17D8A7ECBDD8}">
      <dgm:prSet/>
      <dgm:spPr/>
      <dgm:t>
        <a:bodyPr/>
        <a:lstStyle/>
        <a:p>
          <a:endParaRPr lang="en-US"/>
        </a:p>
      </dgm:t>
    </dgm:pt>
    <dgm:pt modelId="{11227950-1468-4DBE-9FCC-D5EDCD9A46F2}" type="sibTrans" cxnId="{31A74781-DBD5-4262-A00B-17D8A7ECBDD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 custLinFactNeighborY="21157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89994921-E203-4BFE-B16E-17C218307328}" type="presOf" srcId="{B13B27F4-698C-472E-B049-5BCF73D3E01B}" destId="{C58F71FB-F3DE-492E-8C99-7B87F00ED921}" srcOrd="0" destOrd="2" presId="urn:microsoft.com/office/officeart/2005/8/layout/list1"/>
    <dgm:cxn modelId="{A5EB1335-3945-4420-B1F3-45F12384AAB6}" srcId="{7900D2EE-49A3-4AB2-83D9-BA5FFA7CB94A}" destId="{7D6D0637-2E70-487C-9C3D-7CB7E77121CF}" srcOrd="1" destOrd="0" parTransId="{8F96398D-DAC0-45A9-9F82-A70269FE8C07}" sibTransId="{9BC797EB-452F-4F0E-A9C7-5FB5845B3D81}"/>
    <dgm:cxn modelId="{31A74781-DBD5-4262-A00B-17D8A7ECBDD8}" srcId="{7900D2EE-49A3-4AB2-83D9-BA5FFA7CB94A}" destId="{83495412-97B3-456E-A3F7-623131725B4F}" srcOrd="3" destOrd="0" parTransId="{E8798323-4AB9-4862-AFF0-4E790C6C0FDF}" sibTransId="{11227950-1468-4DBE-9FCC-D5EDCD9A46F2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24DAA6-60A4-497B-8A23-5931E299723F}" type="presOf" srcId="{7D6D0637-2E70-487C-9C3D-7CB7E77121CF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CC5B5B1-22B8-4005-8663-75C827447939}" srcId="{7900D2EE-49A3-4AB2-83D9-BA5FFA7CB94A}" destId="{9C8F0258-76E5-4A97-AA5E-4CC44D01DE5D}" srcOrd="0" destOrd="0" parTransId="{03336A92-B844-44D4-B115-BFF8B1406D31}" sibTransId="{DA2DBF2D-79A8-48A7-9127-A0C121B3C460}"/>
    <dgm:cxn modelId="{A6D252B3-4DB9-48F8-9FAC-3EA1FC109FB9}" type="presOf" srcId="{9C8F0258-76E5-4A97-AA5E-4CC44D01DE5D}" destId="{C58F71FB-F3DE-492E-8C99-7B87F00ED921}" srcOrd="0" destOrd="0" presId="urn:microsoft.com/office/officeart/2005/8/layout/list1"/>
    <dgm:cxn modelId="{F0B890DC-594B-4FF8-8F64-6FFD3C94E58C}" srcId="{7900D2EE-49A3-4AB2-83D9-BA5FFA7CB94A}" destId="{B13B27F4-698C-472E-B049-5BCF73D3E01B}" srcOrd="2" destOrd="0" parTransId="{BD70B4F1-C008-4965-9A08-749664B129FD}" sibTransId="{5BD2604F-D7AD-4E91-AA60-ED0039FA3E36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6C1691FE-5D42-4335-91F7-B3AAEC4E8A2D}" type="presOf" srcId="{83495412-97B3-456E-A3F7-623131725B4F}" destId="{C58F71FB-F3DE-492E-8C99-7B87F00ED921}" srcOrd="0" destOrd="3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 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F8767A8-230D-46E4-8608-14FA1BC1AFF8}">
      <dgm:prSet custT="1"/>
      <dgm:spPr/>
      <dgm:t>
        <a:bodyPr/>
        <a:lstStyle/>
        <a:p>
          <a:r>
            <a:rPr lang="en-US" sz="2400" dirty="0"/>
            <a:t>5 // 1 = 5</a:t>
          </a:r>
        </a:p>
      </dgm:t>
    </dgm:pt>
    <dgm:pt modelId="{94BDB152-E90E-46A8-BBCC-E4E4917EA1B1}" type="parTrans" cxnId="{D5490962-B807-4D1F-9E65-93EAFEA4F1B8}">
      <dgm:prSet/>
      <dgm:spPr/>
      <dgm:t>
        <a:bodyPr/>
        <a:lstStyle/>
        <a:p>
          <a:endParaRPr lang="en-US"/>
        </a:p>
      </dgm:t>
    </dgm:pt>
    <dgm:pt modelId="{DD9AE49E-8D96-4A09-BC62-E887E02A42A7}" type="sibTrans" cxnId="{D5490962-B807-4D1F-9E65-93EAFEA4F1B8}">
      <dgm:prSet/>
      <dgm:spPr/>
      <dgm:t>
        <a:bodyPr/>
        <a:lstStyle/>
        <a:p>
          <a:endParaRPr lang="en-US"/>
        </a:p>
      </dgm:t>
    </dgm:pt>
    <dgm:pt modelId="{FE083374-A80D-450F-98DE-9C3E58F5B480}">
      <dgm:prSet custT="1"/>
      <dgm:spPr/>
      <dgm:t>
        <a:bodyPr/>
        <a:lstStyle/>
        <a:p>
          <a:r>
            <a:rPr lang="en-US" sz="2400" dirty="0"/>
            <a:t>5 // 2 = 2</a:t>
          </a:r>
        </a:p>
      </dgm:t>
    </dgm:pt>
    <dgm:pt modelId="{8611E713-7693-4B60-BD71-53F67E5497F8}" type="parTrans" cxnId="{AB0EACE2-EF21-42FC-ACF0-C70958DF606D}">
      <dgm:prSet/>
      <dgm:spPr/>
      <dgm:t>
        <a:bodyPr/>
        <a:lstStyle/>
        <a:p>
          <a:endParaRPr lang="en-US"/>
        </a:p>
      </dgm:t>
    </dgm:pt>
    <dgm:pt modelId="{5DC6D1A4-CD94-45C7-91A7-6B5CD26E1A08}" type="sibTrans" cxnId="{AB0EACE2-EF21-42FC-ACF0-C70958DF606D}">
      <dgm:prSet/>
      <dgm:spPr/>
      <dgm:t>
        <a:bodyPr/>
        <a:lstStyle/>
        <a:p>
          <a:endParaRPr lang="en-US"/>
        </a:p>
      </dgm:t>
    </dgm:pt>
    <dgm:pt modelId="{5BF68DA4-F684-4435-A973-503C53CC99CA}">
      <dgm:prSet custT="1"/>
      <dgm:spPr/>
      <dgm:t>
        <a:bodyPr/>
        <a:lstStyle/>
        <a:p>
          <a:r>
            <a:rPr lang="en-US" sz="2400" dirty="0"/>
            <a:t>5 // 3 = 1</a:t>
          </a:r>
        </a:p>
      </dgm:t>
    </dgm:pt>
    <dgm:pt modelId="{CDF97E8B-EE9B-4392-8233-D00756FF211F}" type="parTrans" cxnId="{047DC5CB-3788-44E1-95FE-9621847859DA}">
      <dgm:prSet/>
      <dgm:spPr/>
      <dgm:t>
        <a:bodyPr/>
        <a:lstStyle/>
        <a:p>
          <a:endParaRPr lang="en-US"/>
        </a:p>
      </dgm:t>
    </dgm:pt>
    <dgm:pt modelId="{F56484D7-72AA-461B-A8C2-32C2F100CB98}" type="sibTrans" cxnId="{047DC5CB-3788-44E1-95FE-9621847859DA}">
      <dgm:prSet/>
      <dgm:spPr/>
      <dgm:t>
        <a:bodyPr/>
        <a:lstStyle/>
        <a:p>
          <a:endParaRPr lang="en-US"/>
        </a:p>
      </dgm:t>
    </dgm:pt>
    <dgm:pt modelId="{EE1B2E79-C308-405A-806D-6C86E699AC78}">
      <dgm:prSet custT="1"/>
      <dgm:spPr/>
      <dgm:t>
        <a:bodyPr/>
        <a:lstStyle/>
        <a:p>
          <a:r>
            <a:rPr lang="en-US" sz="2400" dirty="0"/>
            <a:t>5 // 4 = 1</a:t>
          </a:r>
        </a:p>
      </dgm:t>
    </dgm:pt>
    <dgm:pt modelId="{9B4EF555-5838-4BE0-93F5-9046076EBF1F}" type="parTrans" cxnId="{61FA6E84-D4AA-4FBF-A648-C91DE0D48E5F}">
      <dgm:prSet/>
      <dgm:spPr/>
      <dgm:t>
        <a:bodyPr/>
        <a:lstStyle/>
        <a:p>
          <a:endParaRPr lang="en-US"/>
        </a:p>
      </dgm:t>
    </dgm:pt>
    <dgm:pt modelId="{D7B5EC36-279D-41C0-A67E-E4E0906D045E}" type="sibTrans" cxnId="{61FA6E84-D4AA-4FBF-A648-C91DE0D48E5F}">
      <dgm:prSet/>
      <dgm:spPr/>
      <dgm:t>
        <a:bodyPr/>
        <a:lstStyle/>
        <a:p>
          <a:endParaRPr lang="en-US"/>
        </a:p>
      </dgm:t>
    </dgm:pt>
    <dgm:pt modelId="{CF798E98-FF63-4F7E-8F8D-124FEECD9E1D}">
      <dgm:prSet custT="1"/>
      <dgm:spPr/>
      <dgm:t>
        <a:bodyPr/>
        <a:lstStyle/>
        <a:p>
          <a:r>
            <a:rPr lang="en-US" sz="2400" dirty="0"/>
            <a:t>5 // 5 = 1</a:t>
          </a:r>
        </a:p>
      </dgm:t>
    </dgm:pt>
    <dgm:pt modelId="{D77F9F57-72E8-4288-A9B6-46FDDA61AE90}" type="parTrans" cxnId="{C1989589-993D-4298-9F6D-3BE26F12E919}">
      <dgm:prSet/>
      <dgm:spPr/>
      <dgm:t>
        <a:bodyPr/>
        <a:lstStyle/>
        <a:p>
          <a:endParaRPr lang="en-US"/>
        </a:p>
      </dgm:t>
    </dgm:pt>
    <dgm:pt modelId="{1347A14B-82FF-4C17-B092-E87DA52B5D3F}" type="sibTrans" cxnId="{C1989589-993D-4298-9F6D-3BE26F12E919}">
      <dgm:prSet/>
      <dgm:spPr/>
      <dgm:t>
        <a:bodyPr/>
        <a:lstStyle/>
        <a:p>
          <a:endParaRPr lang="en-US"/>
        </a:p>
      </dgm:t>
    </dgm:pt>
    <dgm:pt modelId="{B77ECA2E-28FD-4B70-8AE8-951B1B2DA326}">
      <dgm:prSet custT="1"/>
      <dgm:spPr/>
      <dgm:t>
        <a:bodyPr/>
        <a:lstStyle/>
        <a:p>
          <a:r>
            <a:rPr lang="en-US" sz="2400" dirty="0"/>
            <a:t>5 // 6 = 0</a:t>
          </a:r>
        </a:p>
      </dgm:t>
    </dgm:pt>
    <dgm:pt modelId="{6360CCF1-A7C7-4EA7-B10D-E3CFA76F1A69}" type="parTrans" cxnId="{A6CA9E38-BA95-4A37-A6D9-F13B668B3B22}">
      <dgm:prSet/>
      <dgm:spPr/>
      <dgm:t>
        <a:bodyPr/>
        <a:lstStyle/>
        <a:p>
          <a:endParaRPr lang="en-US"/>
        </a:p>
      </dgm:t>
    </dgm:pt>
    <dgm:pt modelId="{A1942D00-2359-443C-8DE8-996655F81812}" type="sibTrans" cxnId="{A6CA9E38-BA95-4A37-A6D9-F13B668B3B22}">
      <dgm:prSet/>
      <dgm:spPr/>
      <dgm:t>
        <a:bodyPr/>
        <a:lstStyle/>
        <a:p>
          <a:endParaRPr lang="en-US"/>
        </a:p>
      </dgm:t>
    </dgm:pt>
    <dgm:pt modelId="{9310EB4F-528C-4F3E-B2E4-48D2A2DB036E}">
      <dgm:prSet custT="1"/>
      <dgm:spPr/>
      <dgm:t>
        <a:bodyPr/>
        <a:lstStyle/>
        <a:p>
          <a:endParaRPr lang="en-US" sz="2400" dirty="0"/>
        </a:p>
      </dgm:t>
    </dgm:pt>
    <dgm:pt modelId="{9B964C7A-3E89-4C8C-A995-9295798947F3}" type="parTrans" cxnId="{F9232B91-EFB2-49A3-8D2B-F6D181C7981E}">
      <dgm:prSet/>
      <dgm:spPr/>
      <dgm:t>
        <a:bodyPr/>
        <a:lstStyle/>
        <a:p>
          <a:endParaRPr lang="en-US"/>
        </a:p>
      </dgm:t>
    </dgm:pt>
    <dgm:pt modelId="{B5B0A01D-5F93-449C-B926-01081526BF56}" type="sibTrans" cxnId="{F9232B91-EFB2-49A3-8D2B-F6D181C7981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CC3E92A-60EB-453B-8172-0C466AB4D515}" type="presOf" srcId="{CF8767A8-230D-46E4-8608-14FA1BC1AFF8}" destId="{C58F71FB-F3DE-492E-8C99-7B87F00ED921}" srcOrd="0" destOrd="0" presId="urn:microsoft.com/office/officeart/2005/8/layout/list1"/>
    <dgm:cxn modelId="{C6455C2B-6689-4CC5-B7D8-D9419CD752B8}" type="presOf" srcId="{B77ECA2E-28FD-4B70-8AE8-951B1B2DA326}" destId="{C58F71FB-F3DE-492E-8C99-7B87F00ED921}" srcOrd="0" destOrd="5" presId="urn:microsoft.com/office/officeart/2005/8/layout/list1"/>
    <dgm:cxn modelId="{A6CA9E38-BA95-4A37-A6D9-F13B668B3B22}" srcId="{7900D2EE-49A3-4AB2-83D9-BA5FFA7CB94A}" destId="{B77ECA2E-28FD-4B70-8AE8-951B1B2DA326}" srcOrd="5" destOrd="0" parTransId="{6360CCF1-A7C7-4EA7-B10D-E3CFA76F1A69}" sibTransId="{A1942D00-2359-443C-8DE8-996655F81812}"/>
    <dgm:cxn modelId="{D5490962-B807-4D1F-9E65-93EAFEA4F1B8}" srcId="{7900D2EE-49A3-4AB2-83D9-BA5FFA7CB94A}" destId="{CF8767A8-230D-46E4-8608-14FA1BC1AFF8}" srcOrd="0" destOrd="0" parTransId="{94BDB152-E90E-46A8-BBCC-E4E4917EA1B1}" sibTransId="{DD9AE49E-8D96-4A09-BC62-E887E02A42A7}"/>
    <dgm:cxn modelId="{C04D7D64-FCE7-4C19-9F71-7B5AF93187FE}" type="presOf" srcId="{CF798E98-FF63-4F7E-8F8D-124FEECD9E1D}" destId="{C58F71FB-F3DE-492E-8C99-7B87F00ED921}" srcOrd="0" destOrd="4" presId="urn:microsoft.com/office/officeart/2005/8/layout/list1"/>
    <dgm:cxn modelId="{8812587C-C508-4995-8688-4189AAC4ECE5}" type="presOf" srcId="{EE1B2E79-C308-405A-806D-6C86E699AC78}" destId="{C58F71FB-F3DE-492E-8C99-7B87F00ED921}" srcOrd="0" destOrd="3" presId="urn:microsoft.com/office/officeart/2005/8/layout/list1"/>
    <dgm:cxn modelId="{61FA6E84-D4AA-4FBF-A648-C91DE0D48E5F}" srcId="{7900D2EE-49A3-4AB2-83D9-BA5FFA7CB94A}" destId="{EE1B2E79-C308-405A-806D-6C86E699AC78}" srcOrd="3" destOrd="0" parTransId="{9B4EF555-5838-4BE0-93F5-9046076EBF1F}" sibTransId="{D7B5EC36-279D-41C0-A67E-E4E0906D045E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C1989589-993D-4298-9F6D-3BE26F12E919}" srcId="{7900D2EE-49A3-4AB2-83D9-BA5FFA7CB94A}" destId="{CF798E98-FF63-4F7E-8F8D-124FEECD9E1D}" srcOrd="4" destOrd="0" parTransId="{D77F9F57-72E8-4288-A9B6-46FDDA61AE90}" sibTransId="{1347A14B-82FF-4C17-B092-E87DA52B5D3F}"/>
    <dgm:cxn modelId="{F9232B91-EFB2-49A3-8D2B-F6D181C7981E}" srcId="{7900D2EE-49A3-4AB2-83D9-BA5FFA7CB94A}" destId="{9310EB4F-528C-4F3E-B2E4-48D2A2DB036E}" srcOrd="6" destOrd="0" parTransId="{9B964C7A-3E89-4C8C-A995-9295798947F3}" sibTransId="{B5B0A01D-5F93-449C-B926-01081526BF56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7A14FBE-67C7-4333-8396-54ED99D295D5}" type="presOf" srcId="{9310EB4F-528C-4F3E-B2E4-48D2A2DB036E}" destId="{C58F71FB-F3DE-492E-8C99-7B87F00ED921}" srcOrd="0" destOrd="6" presId="urn:microsoft.com/office/officeart/2005/8/layout/list1"/>
    <dgm:cxn modelId="{047DC5CB-3788-44E1-95FE-9621847859DA}" srcId="{7900D2EE-49A3-4AB2-83D9-BA5FFA7CB94A}" destId="{5BF68DA4-F684-4435-A973-503C53CC99CA}" srcOrd="2" destOrd="0" parTransId="{CDF97E8B-EE9B-4392-8233-D00756FF211F}" sibTransId="{F56484D7-72AA-461B-A8C2-32C2F100CB98}"/>
    <dgm:cxn modelId="{DCC0A5DB-D923-4B69-A534-3E427D0E6C9F}" type="presOf" srcId="{5BF68DA4-F684-4435-A973-503C53CC99CA}" destId="{C58F71FB-F3DE-492E-8C99-7B87F00ED921}" srcOrd="0" destOrd="2" presId="urn:microsoft.com/office/officeart/2005/8/layout/list1"/>
    <dgm:cxn modelId="{AB0EACE2-EF21-42FC-ACF0-C70958DF606D}" srcId="{7900D2EE-49A3-4AB2-83D9-BA5FFA7CB94A}" destId="{FE083374-A80D-450F-98DE-9C3E58F5B480}" srcOrd="1" destOrd="0" parTransId="{8611E713-7693-4B60-BD71-53F67E5497F8}" sibTransId="{5DC6D1A4-CD94-45C7-91A7-6B5CD26E1A08}"/>
    <dgm:cxn modelId="{5BE519E6-318C-44EB-A215-7E72030B5A5D}" type="presOf" srcId="{FE083374-A80D-450F-98DE-9C3E58F5B480}" destId="{C58F71FB-F3DE-492E-8C99-7B87F00ED921}" srcOrd="0" destOrd="1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5 % 1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F2922E10-B712-42D6-8A3E-2ACF96DA6122}">
      <dgm:prSet/>
      <dgm:spPr/>
      <dgm:t>
        <a:bodyPr/>
        <a:lstStyle/>
        <a:p>
          <a:r>
            <a:rPr lang="en-US" dirty="0"/>
            <a:t>5 % 2 = 1</a:t>
          </a:r>
        </a:p>
      </dgm:t>
    </dgm:pt>
    <dgm:pt modelId="{DD9F58F8-270C-443D-AB11-993A42DFEF05}" type="parTrans" cxnId="{BAC70FF9-D642-4F3E-99C2-FBA0CB9F7883}">
      <dgm:prSet/>
      <dgm:spPr/>
      <dgm:t>
        <a:bodyPr/>
        <a:lstStyle/>
        <a:p>
          <a:endParaRPr lang="en-US"/>
        </a:p>
      </dgm:t>
    </dgm:pt>
    <dgm:pt modelId="{62554FBA-E968-4419-9813-8171B618939B}" type="sibTrans" cxnId="{BAC70FF9-D642-4F3E-99C2-FBA0CB9F7883}">
      <dgm:prSet/>
      <dgm:spPr/>
      <dgm:t>
        <a:bodyPr/>
        <a:lstStyle/>
        <a:p>
          <a:endParaRPr lang="en-US"/>
        </a:p>
      </dgm:t>
    </dgm:pt>
    <dgm:pt modelId="{5ECE9263-1FED-469D-AEA0-D6DDF9F6D516}">
      <dgm:prSet/>
      <dgm:spPr/>
      <dgm:t>
        <a:bodyPr/>
        <a:lstStyle/>
        <a:p>
          <a:r>
            <a:rPr lang="en-US" dirty="0"/>
            <a:t>5 % 3 = 2</a:t>
          </a:r>
        </a:p>
      </dgm:t>
    </dgm:pt>
    <dgm:pt modelId="{BF167DEE-45DB-4CC2-9839-D39CDFAF8714}" type="parTrans" cxnId="{AD8F9F72-046C-461B-BE7E-BE8276B91FBE}">
      <dgm:prSet/>
      <dgm:spPr/>
      <dgm:t>
        <a:bodyPr/>
        <a:lstStyle/>
        <a:p>
          <a:endParaRPr lang="en-US"/>
        </a:p>
      </dgm:t>
    </dgm:pt>
    <dgm:pt modelId="{33476D7D-3475-47DA-AB51-04D22B416CB3}" type="sibTrans" cxnId="{AD8F9F72-046C-461B-BE7E-BE8276B91FBE}">
      <dgm:prSet/>
      <dgm:spPr/>
      <dgm:t>
        <a:bodyPr/>
        <a:lstStyle/>
        <a:p>
          <a:endParaRPr lang="en-US"/>
        </a:p>
      </dgm:t>
    </dgm:pt>
    <dgm:pt modelId="{78F59B06-A60F-4855-B87C-1E6CF1BF790F}">
      <dgm:prSet/>
      <dgm:spPr/>
      <dgm:t>
        <a:bodyPr/>
        <a:lstStyle/>
        <a:p>
          <a:r>
            <a:rPr lang="en-US" dirty="0"/>
            <a:t>5 % 4 = 1</a:t>
          </a:r>
        </a:p>
      </dgm:t>
    </dgm:pt>
    <dgm:pt modelId="{916A36C4-23D8-4174-8B22-2D9F211E9B77}" type="parTrans" cxnId="{7938827B-D482-445B-AE94-DE70330C49C2}">
      <dgm:prSet/>
      <dgm:spPr/>
      <dgm:t>
        <a:bodyPr/>
        <a:lstStyle/>
        <a:p>
          <a:endParaRPr lang="en-US"/>
        </a:p>
      </dgm:t>
    </dgm:pt>
    <dgm:pt modelId="{5557C1D5-9B81-4F55-A76A-CC533F8999FA}" type="sibTrans" cxnId="{7938827B-D482-445B-AE94-DE70330C49C2}">
      <dgm:prSet/>
      <dgm:spPr/>
      <dgm:t>
        <a:bodyPr/>
        <a:lstStyle/>
        <a:p>
          <a:endParaRPr lang="en-US"/>
        </a:p>
      </dgm:t>
    </dgm:pt>
    <dgm:pt modelId="{BFB4E03E-ABCB-4AF1-8C1B-2DC37647B81E}">
      <dgm:prSet/>
      <dgm:spPr/>
      <dgm:t>
        <a:bodyPr/>
        <a:lstStyle/>
        <a:p>
          <a:r>
            <a:rPr lang="en-US" dirty="0"/>
            <a:t>5 % 5 = 0</a:t>
          </a:r>
        </a:p>
      </dgm:t>
    </dgm:pt>
    <dgm:pt modelId="{9236E317-E409-477F-9719-CBADEC383AD0}" type="parTrans" cxnId="{CE7AAF02-759C-43A0-94F5-2A1C07714CC9}">
      <dgm:prSet/>
      <dgm:spPr/>
      <dgm:t>
        <a:bodyPr/>
        <a:lstStyle/>
        <a:p>
          <a:endParaRPr lang="en-US"/>
        </a:p>
      </dgm:t>
    </dgm:pt>
    <dgm:pt modelId="{68663270-0F60-49C2-8C53-F7A078F88889}" type="sibTrans" cxnId="{CE7AAF02-759C-43A0-94F5-2A1C07714CC9}">
      <dgm:prSet/>
      <dgm:spPr/>
      <dgm:t>
        <a:bodyPr/>
        <a:lstStyle/>
        <a:p>
          <a:endParaRPr lang="en-US"/>
        </a:p>
      </dgm:t>
    </dgm:pt>
    <dgm:pt modelId="{CC6D8212-7584-4BCF-8A10-6747153CB640}">
      <dgm:prSet/>
      <dgm:spPr/>
      <dgm:t>
        <a:bodyPr/>
        <a:lstStyle/>
        <a:p>
          <a:r>
            <a:rPr lang="en-US" dirty="0"/>
            <a:t>5 % 6 = 5</a:t>
          </a:r>
        </a:p>
      </dgm:t>
    </dgm:pt>
    <dgm:pt modelId="{66615296-8A13-4E6C-BAB0-D592B5E8B45F}" type="parTrans" cxnId="{F6B1519A-DC4E-43CC-A87F-AAAB96241615}">
      <dgm:prSet/>
      <dgm:spPr/>
      <dgm:t>
        <a:bodyPr/>
        <a:lstStyle/>
        <a:p>
          <a:endParaRPr lang="en-US"/>
        </a:p>
      </dgm:t>
    </dgm:pt>
    <dgm:pt modelId="{01A143FF-311B-4195-8899-FB9E66161724}" type="sibTrans" cxnId="{F6B1519A-DC4E-43CC-A87F-AAAB96241615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158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E7AAF02-759C-43A0-94F5-2A1C07714CC9}" srcId="{7900D2EE-49A3-4AB2-83D9-BA5FFA7CB94A}" destId="{BFB4E03E-ABCB-4AF1-8C1B-2DC37647B81E}" srcOrd="4" destOrd="0" parTransId="{9236E317-E409-477F-9719-CBADEC383AD0}" sibTransId="{68663270-0F60-49C2-8C53-F7A078F88889}"/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A6D17D15-BA8B-4C7B-95CE-5AAD05FFF3C2}" type="presOf" srcId="{78F59B06-A60F-4855-B87C-1E6CF1BF790F}" destId="{C58F71FB-F3DE-492E-8C99-7B87F00ED921}" srcOrd="0" destOrd="3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E48655C-7CA8-4042-8523-0707384322AE}" type="presOf" srcId="{F2922E10-B712-42D6-8A3E-2ACF96DA6122}" destId="{C58F71FB-F3DE-492E-8C99-7B87F00ED921}" srcOrd="0" destOrd="1" presId="urn:microsoft.com/office/officeart/2005/8/layout/list1"/>
    <dgm:cxn modelId="{2C7A804C-0991-420E-9960-DB14BE123092}" type="presOf" srcId="{BFB4E03E-ABCB-4AF1-8C1B-2DC37647B81E}" destId="{C58F71FB-F3DE-492E-8C99-7B87F00ED921}" srcOrd="0" destOrd="4" presId="urn:microsoft.com/office/officeart/2005/8/layout/list1"/>
    <dgm:cxn modelId="{AD8F9F72-046C-461B-BE7E-BE8276B91FBE}" srcId="{7900D2EE-49A3-4AB2-83D9-BA5FFA7CB94A}" destId="{5ECE9263-1FED-469D-AEA0-D6DDF9F6D516}" srcOrd="2" destOrd="0" parTransId="{BF167DEE-45DB-4CC2-9839-D39CDFAF8714}" sibTransId="{33476D7D-3475-47DA-AB51-04D22B416CB3}"/>
    <dgm:cxn modelId="{7938827B-D482-445B-AE94-DE70330C49C2}" srcId="{7900D2EE-49A3-4AB2-83D9-BA5FFA7CB94A}" destId="{78F59B06-A60F-4855-B87C-1E6CF1BF790F}" srcOrd="3" destOrd="0" parTransId="{916A36C4-23D8-4174-8B22-2D9F211E9B77}" sibTransId="{5557C1D5-9B81-4F55-A76A-CC533F8999FA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5719E92-D5AF-4DEC-87ED-8A70CB10439B}" type="presOf" srcId="{5ECE9263-1FED-469D-AEA0-D6DDF9F6D516}" destId="{C58F71FB-F3DE-492E-8C99-7B87F00ED921}" srcOrd="0" destOrd="2" presId="urn:microsoft.com/office/officeart/2005/8/layout/list1"/>
    <dgm:cxn modelId="{F6B1519A-DC4E-43CC-A87F-AAAB96241615}" srcId="{7900D2EE-49A3-4AB2-83D9-BA5FFA7CB94A}" destId="{CC6D8212-7584-4BCF-8A10-6747153CB640}" srcOrd="5" destOrd="0" parTransId="{66615296-8A13-4E6C-BAB0-D592B5E8B45F}" sibTransId="{01A143FF-311B-4195-8899-FB9E66161724}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79D94BB8-6AA3-4B0F-A6D8-0B7FDAC9E214}" type="presOf" srcId="{CC6D8212-7584-4BCF-8A10-6747153CB640}" destId="{C58F71FB-F3DE-492E-8C99-7B87F00ED921}" srcOrd="0" destOrd="5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BAC70FF9-D642-4F3E-99C2-FBA0CB9F7883}" srcId="{7900D2EE-49A3-4AB2-83D9-BA5FFA7CB94A}" destId="{F2922E10-B712-42D6-8A3E-2ACF96DA6122}" srcOrd="1" destOrd="0" parTransId="{DD9F58F8-270C-443D-AB11-993A42DFEF05}" sibTransId="{62554FBA-E968-4419-9813-8171B618939B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4 % 2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10 % 2 = 0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3 % 2 = 1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EE0D0A90-EDFA-4FE0-993B-B0AE0758E603}">
      <dgm:prSet/>
      <dgm:spPr/>
      <dgm:t>
        <a:bodyPr/>
        <a:lstStyle/>
        <a:p>
          <a:r>
            <a:rPr lang="en-US" dirty="0"/>
            <a:t>7 % 2 = 1</a:t>
          </a:r>
        </a:p>
      </dgm:t>
    </dgm:pt>
    <dgm:pt modelId="{BD057E57-A726-453C-82ED-1B53ED92E51A}" type="parTrans" cxnId="{1C3DA029-D626-4ED3-8066-521EB8EEED1A}">
      <dgm:prSet/>
      <dgm:spPr/>
      <dgm:t>
        <a:bodyPr/>
        <a:lstStyle/>
        <a:p>
          <a:endParaRPr lang="en-US"/>
        </a:p>
      </dgm:t>
    </dgm:pt>
    <dgm:pt modelId="{3BF22E36-088D-4AAA-B7E7-55438CC4E717}" type="sibTrans" cxnId="{1C3DA029-D626-4ED3-8066-521EB8EEED1A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7 % 5 = 2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1C3DA029-D626-4ED3-8066-521EB8EEED1A}" srcId="{7900D2EE-49A3-4AB2-83D9-BA5FFA7CB94A}" destId="{EE0D0A90-EDFA-4FE0-993B-B0AE0758E603}" srcOrd="3" destOrd="0" parTransId="{BD057E57-A726-453C-82ED-1B53ED92E51A}" sibTransId="{3BF22E36-088D-4AAA-B7E7-55438CC4E717}"/>
    <dgm:cxn modelId="{A91D945F-73C5-47F9-A7F5-EEF48C31FF04}" type="presOf" srcId="{EE0D0A90-EDFA-4FE0-993B-B0AE0758E603}" destId="{C58F71FB-F3DE-492E-8C99-7B87F00ED921}" srcOrd="0" destOrd="3" presId="urn:microsoft.com/office/officeart/2005/8/layout/list1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You are buying cupcakes for friends. You want to split the cupcakes evenly among the friends. </a:t>
          </a:r>
        </a:p>
        <a:p>
          <a:r>
            <a:rPr lang="en-US" dirty="0"/>
            <a:t>No one wants to eat half a cupcake, so the number of cupcakes per person should be a whole number. </a:t>
          </a:r>
        </a:p>
        <a:p>
          <a:r>
            <a:rPr lang="en-US" dirty="0"/>
            <a:t>Write a program to determine how many cupcakes each person gets, and how many are left over. 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2 Arithmetic Operations.pptx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19136AC-BD70-4E49-B243-1368EE6EC46F}">
      <dgm:prSet/>
      <dgm:spPr/>
      <dgm:t>
        <a:bodyPr/>
        <a:lstStyle/>
        <a:p>
          <a:r>
            <a:rPr lang="en-US" b="0" i="0" u="none" dirty="0"/>
            <a:t>http://bit.ly/2DPK9z2</a:t>
          </a:r>
          <a:endParaRPr lang="en-US" dirty="0"/>
        </a:p>
      </dgm:t>
    </dgm:pt>
    <dgm:pt modelId="{6904C447-27EF-4A86-8CD4-372128905C9E}" type="parTrans" cxnId="{3C990CFE-36A8-4901-B759-F5814AD44262}">
      <dgm:prSet/>
      <dgm:spPr/>
    </dgm:pt>
    <dgm:pt modelId="{C3946B8B-9BD3-4A80-AC7C-A876C3938369}" type="sibTrans" cxnId="{3C990CFE-36A8-4901-B759-F5814AD44262}">
      <dgm:prSet/>
      <dgm:spPr/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44378076-C58D-4E8B-AEEF-9D37A13B6C71}" type="presOf" srcId="{219136AC-BD70-4E49-B243-1368EE6EC46F}" destId="{7BEFE999-F660-441C-89D6-D5BC0740A1B4}" srcOrd="0" destOrd="3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3C990CFE-36A8-4901-B759-F5814AD44262}" srcId="{5F1B1324-F520-4701-BC9C-FF544C32A999}" destId="{219136AC-BD70-4E49-B243-1368EE6EC46F}" srcOrd="0" destOrd="0" parTransId="{6904C447-27EF-4A86-8CD4-372128905C9E}" sibTransId="{C3946B8B-9BD3-4A80-AC7C-A876C3938369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 err="1"/>
            <a:t>int</a:t>
          </a:r>
          <a:r>
            <a:rPr lang="en-US" dirty="0"/>
            <a:t> (integers – whole numbers)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float (decimal numbers)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dirty="0">
            <a:latin typeface="+mn-lt"/>
          </a:endParaRP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What data types are each of the variables below?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length = 5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2484733E-74FD-4A00-813F-9F03B520F55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result = 5+3</a:t>
          </a:r>
          <a:endParaRPr lang="en-US" dirty="0"/>
        </a:p>
      </dgm:t>
    </dgm:pt>
    <dgm:pt modelId="{65A3256F-DDCB-4E2F-BE5A-0648ED7C0296}" type="parTrans" cxnId="{55869549-4F70-4D6D-8F23-E9CF5A97B18B}">
      <dgm:prSet/>
      <dgm:spPr/>
      <dgm:t>
        <a:bodyPr/>
        <a:lstStyle/>
        <a:p>
          <a:endParaRPr lang="en-US"/>
        </a:p>
      </dgm:t>
    </dgm:pt>
    <dgm:pt modelId="{1CD40154-5D7B-4D8B-B45E-05CE2645A529}" type="sibTrans" cxnId="{55869549-4F70-4D6D-8F23-E9CF5A97B18B}">
      <dgm:prSet/>
      <dgm:spPr/>
      <dgm:t>
        <a:bodyPr/>
        <a:lstStyle/>
        <a:p>
          <a:endParaRPr lang="en-US"/>
        </a:p>
      </dgm:t>
    </dgm:pt>
    <dgm:pt modelId="{D47EB656-EBCC-4042-B505-CB7CD9EF15D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radius = 2.5</a:t>
          </a:r>
          <a:endParaRPr lang="en-US" dirty="0"/>
        </a:p>
      </dgm:t>
    </dgm:pt>
    <dgm:pt modelId="{FB9C41A9-74C0-4948-914F-E9B758F501C2}" type="parTrans" cxnId="{730FB9CD-D87A-46EA-A2A2-E387A3C4F559}">
      <dgm:prSet/>
      <dgm:spPr/>
      <dgm:t>
        <a:bodyPr/>
        <a:lstStyle/>
        <a:p>
          <a:endParaRPr lang="en-US"/>
        </a:p>
      </dgm:t>
    </dgm:pt>
    <dgm:pt modelId="{33F7F5B0-A433-401B-AFF0-B29EF65EE0BA}" type="sibTrans" cxnId="{730FB9CD-D87A-46EA-A2A2-E387A3C4F559}">
      <dgm:prSet/>
      <dgm:spPr/>
      <dgm:t>
        <a:bodyPr/>
        <a:lstStyle/>
        <a:p>
          <a:endParaRPr lang="en-US"/>
        </a:p>
      </dgm:t>
    </dgm:pt>
    <dgm:pt modelId="{1E26B962-7A01-46F0-AF68-05C8EA21237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animal = “cat”</a:t>
          </a:r>
          <a:endParaRPr lang="en-US" dirty="0"/>
        </a:p>
      </dgm:t>
    </dgm:pt>
    <dgm:pt modelId="{FB1BE8A5-B990-4852-B4A4-E7C9835C8B80}" type="parTrans" cxnId="{A8DE156E-FC42-4F56-BDC9-F36F29F20981}">
      <dgm:prSet/>
      <dgm:spPr/>
      <dgm:t>
        <a:bodyPr/>
        <a:lstStyle/>
        <a:p>
          <a:endParaRPr lang="en-US"/>
        </a:p>
      </dgm:t>
    </dgm:pt>
    <dgm:pt modelId="{B9995F12-E543-4232-B686-BD8DE28C643F}" type="sibTrans" cxnId="{A8DE156E-FC42-4F56-BDC9-F36F29F20981}">
      <dgm:prSet/>
      <dgm:spPr/>
      <dgm:t>
        <a:bodyPr/>
        <a:lstStyle/>
        <a:p>
          <a:endParaRPr lang="en-US"/>
        </a:p>
      </dgm:t>
    </dgm:pt>
    <dgm:pt modelId="{D89441FD-D312-478C-8DF4-CFFC9106475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answer = result</a:t>
          </a:r>
          <a:endParaRPr lang="en-US" dirty="0"/>
        </a:p>
      </dgm:t>
    </dgm:pt>
    <dgm:pt modelId="{73CCF864-B69A-40A1-9833-54A1C3FD5D85}" type="parTrans" cxnId="{D1EF023C-6FBE-4B7A-9142-26AA2BA3263E}">
      <dgm:prSet/>
      <dgm:spPr/>
      <dgm:t>
        <a:bodyPr/>
        <a:lstStyle/>
        <a:p>
          <a:endParaRPr lang="en-US"/>
        </a:p>
      </dgm:t>
    </dgm:pt>
    <dgm:pt modelId="{B2425043-457B-4F84-93F4-03D7B713E91D}" type="sibTrans" cxnId="{D1EF023C-6FBE-4B7A-9142-26AA2BA3263E}">
      <dgm:prSet/>
      <dgm:spPr/>
      <dgm:t>
        <a:bodyPr/>
        <a:lstStyle/>
        <a:p>
          <a:endParaRPr lang="en-US"/>
        </a:p>
      </dgm:t>
    </dgm:pt>
    <dgm:pt modelId="{09C623F2-A04F-405A-AA36-768C0ABFA3B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" dirty="0"/>
            <a:t>size = “5”</a:t>
          </a:r>
          <a:endParaRPr lang="en-US" dirty="0"/>
        </a:p>
      </dgm:t>
    </dgm:pt>
    <dgm:pt modelId="{584085A7-5579-4049-AED4-22F18235ED0A}" type="parTrans" cxnId="{429FE4CA-C70D-486C-9230-9275F0DBC28F}">
      <dgm:prSet/>
      <dgm:spPr/>
      <dgm:t>
        <a:bodyPr/>
        <a:lstStyle/>
        <a:p>
          <a:endParaRPr lang="en-US"/>
        </a:p>
      </dgm:t>
    </dgm:pt>
    <dgm:pt modelId="{3A7AF5B4-654C-4265-A51B-14D81F893E69}" type="sibTrans" cxnId="{429FE4CA-C70D-486C-9230-9275F0DBC28F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46CD1132-A922-4ED6-9F2C-0CE837935CCD}" type="presOf" srcId="{D47EB656-EBCC-4042-B505-CB7CD9EF15D3}" destId="{C58F71FB-F3DE-492E-8C99-7B87F00ED921}" srcOrd="0" destOrd="2" presId="urn:microsoft.com/office/officeart/2005/8/layout/list1"/>
    <dgm:cxn modelId="{D1EF023C-6FBE-4B7A-9142-26AA2BA3263E}" srcId="{7900D2EE-49A3-4AB2-83D9-BA5FFA7CB94A}" destId="{D89441FD-D312-478C-8DF4-CFFC91064752}" srcOrd="4" destOrd="0" parTransId="{73CCF864-B69A-40A1-9833-54A1C3FD5D85}" sibTransId="{B2425043-457B-4F84-93F4-03D7B713E91D}"/>
    <dgm:cxn modelId="{55869549-4F70-4D6D-8F23-E9CF5A97B18B}" srcId="{7900D2EE-49A3-4AB2-83D9-BA5FFA7CB94A}" destId="{2484733E-74FD-4A00-813F-9F03B520F550}" srcOrd="1" destOrd="0" parTransId="{65A3256F-DDCB-4E2F-BE5A-0648ED7C0296}" sibTransId="{1CD40154-5D7B-4D8B-B45E-05CE2645A529}"/>
    <dgm:cxn modelId="{A8DE156E-FC42-4F56-BDC9-F36F29F20981}" srcId="{7900D2EE-49A3-4AB2-83D9-BA5FFA7CB94A}" destId="{1E26B962-7A01-46F0-AF68-05C8EA212373}" srcOrd="3" destOrd="0" parTransId="{FB1BE8A5-B990-4852-B4A4-E7C9835C8B80}" sibTransId="{B9995F12-E543-4232-B686-BD8DE28C643F}"/>
    <dgm:cxn modelId="{C90C946F-A86F-422E-938F-ABE159E0A828}" type="presOf" srcId="{D89441FD-D312-478C-8DF4-CFFC91064752}" destId="{C58F71FB-F3DE-492E-8C99-7B87F00ED921}" srcOrd="0" destOrd="4" presId="urn:microsoft.com/office/officeart/2005/8/layout/list1"/>
    <dgm:cxn modelId="{E87B8580-A9A5-4331-88D0-2E5E1BADFC61}" type="presOf" srcId="{1E26B962-7A01-46F0-AF68-05C8EA212373}" destId="{C58F71FB-F3DE-492E-8C99-7B87F00ED921}" srcOrd="0" destOrd="3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AAFC2AC-FAB9-4EE4-BA44-FD09FE723A41}" type="presOf" srcId="{2484733E-74FD-4A00-813F-9F03B520F550}" destId="{C58F71FB-F3DE-492E-8C99-7B87F00ED921}" srcOrd="0" destOrd="1" presId="urn:microsoft.com/office/officeart/2005/8/layout/list1"/>
    <dgm:cxn modelId="{8B5AFFC0-3502-4E01-8A20-F837A0D03B59}" type="presOf" srcId="{09C623F2-A04F-405A-AA36-768C0ABFA3BB}" destId="{C58F71FB-F3DE-492E-8C99-7B87F00ED921}" srcOrd="0" destOrd="5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29FE4CA-C70D-486C-9230-9275F0DBC28F}" srcId="{7900D2EE-49A3-4AB2-83D9-BA5FFA7CB94A}" destId="{09C623F2-A04F-405A-AA36-768C0ABFA3BB}" srcOrd="5" destOrd="0" parTransId="{584085A7-5579-4049-AED4-22F18235ED0A}" sibTransId="{3A7AF5B4-654C-4265-A51B-14D81F893E69}"/>
    <dgm:cxn modelId="{730FB9CD-D87A-46EA-A2A2-E387A3C4F559}" srcId="{7900D2EE-49A3-4AB2-83D9-BA5FFA7CB94A}" destId="{D47EB656-EBCC-4042-B505-CB7CD9EF15D3}" srcOrd="2" destOrd="0" parTransId="{FB9C41A9-74C0-4948-914F-E9B758F501C2}" sibTransId="{33F7F5B0-A433-401B-AFF0-B29EF65EE0BA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always goes on the left of the =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Value to store in the variable goes on the right of the =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</a:rPr>
            <a:t>The name is the label for where that value is stored</a:t>
          </a: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/>
            <a:t>print(“The answer is”,  </a:t>
          </a:r>
          <a:r>
            <a:rPr lang="en-US" sz="3600" dirty="0" err="1"/>
            <a:t>ans</a:t>
          </a:r>
          <a:r>
            <a:rPr lang="en-US" sz="3600" dirty="0"/>
            <a:t>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“Arguments” go inside parentheses; separate arguments with a comma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C802E43C-E3BD-4804-93B7-4226737F32DF}">
      <dgm:prSet/>
      <dgm:spPr/>
      <dgm:t>
        <a:bodyPr/>
        <a:lstStyle/>
        <a:p>
          <a:r>
            <a:rPr lang="en-US" dirty="0"/>
            <a:t>There are two arguments in the above example; one string and one variable</a:t>
          </a:r>
        </a:p>
      </dgm:t>
    </dgm:pt>
    <dgm:pt modelId="{8E52C0AE-82CD-4305-8D19-FF61E67D0DEC}" type="parTrans" cxnId="{30919621-5273-4457-8CF2-FB9E71C6FBD1}">
      <dgm:prSet/>
      <dgm:spPr/>
      <dgm:t>
        <a:bodyPr/>
        <a:lstStyle/>
        <a:p>
          <a:endParaRPr lang="en-US"/>
        </a:p>
      </dgm:t>
    </dgm:pt>
    <dgm:pt modelId="{7FCEDD94-88AB-4A85-9380-5A352A83DDA4}" type="sibTrans" cxnId="{30919621-5273-4457-8CF2-FB9E71C6FBD1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30919621-5273-4457-8CF2-FB9E71C6FBD1}" srcId="{7900D2EE-49A3-4AB2-83D9-BA5FFA7CB94A}" destId="{C802E43C-E3BD-4804-93B7-4226737F32DF}" srcOrd="1" destOrd="0" parTransId="{8E52C0AE-82CD-4305-8D19-FF61E67D0DEC}" sibTransId="{7FCEDD94-88AB-4A85-9380-5A352A83DDA4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528E0067-1697-4D18-BA52-34792E25A764}" type="presOf" srcId="{C802E43C-E3BD-4804-93B7-4226737F32DF}" destId="{C58F71FB-F3DE-492E-8C99-7B87F00ED921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name = input(“Please enter your name”)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length = </a:t>
          </a:r>
          <a:r>
            <a:rPr lang="en-US" sz="2800" dirty="0" err="1"/>
            <a:t>int</a:t>
          </a:r>
          <a:r>
            <a:rPr lang="en-US" sz="2800" dirty="0"/>
            <a:t>(input(“Please enter the length”))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9C9F963-CA9D-404B-9E18-7EFCFF87F10C}">
      <dgm:prSet/>
      <dgm:spPr/>
      <dgm:t>
        <a:bodyPr/>
        <a:lstStyle/>
        <a:p>
          <a:r>
            <a:rPr lang="en-US" dirty="0"/>
            <a:t>“Cast” the return value for data types other than strings</a:t>
          </a:r>
        </a:p>
      </dgm:t>
    </dgm:pt>
    <dgm:pt modelId="{2524940B-78CD-4B73-A2C9-D2A675578EED}" type="parTrans" cxnId="{AF7D3523-827E-4F6B-A2A4-CB5C99AFE61B}">
      <dgm:prSet/>
      <dgm:spPr/>
      <dgm:t>
        <a:bodyPr/>
        <a:lstStyle/>
        <a:p>
          <a:endParaRPr lang="en-US"/>
        </a:p>
      </dgm:t>
    </dgm:pt>
    <dgm:pt modelId="{486F85EA-41CA-469A-A700-9C57CA9E84F2}" type="sibTrans" cxnId="{AF7D3523-827E-4F6B-A2A4-CB5C99AFE61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AF7D3523-827E-4F6B-A2A4-CB5C99AFE61B}" srcId="{7900D2EE-49A3-4AB2-83D9-BA5FFA7CB94A}" destId="{C9C9F963-CA9D-404B-9E18-7EFCFF87F10C}" srcOrd="2" destOrd="0" parTransId="{2524940B-78CD-4B73-A2C9-D2A675578EED}" sibTransId="{486F85EA-41CA-469A-A700-9C57CA9E84F2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FF87BAC-B051-492D-BC7F-68781A5CAD49}" type="presOf" srcId="{C9C9F963-CA9D-404B-9E18-7EFCFF87F10C}" destId="{C58F71FB-F3DE-492E-8C99-7B87F00ED921}" srcOrd="0" destOrd="2" presId="urn:microsoft.com/office/officeart/2005/8/layout/list1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+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Addition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-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Subtraction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*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Multiplication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C0C52CBD-98F0-4642-B3E7-89A695D71B05}">
      <dgm:prSet custT="1"/>
      <dgm:spPr/>
      <dgm:t>
        <a:bodyPr/>
        <a:lstStyle/>
        <a:p>
          <a:r>
            <a:rPr lang="en-US" sz="6000" b="1" dirty="0"/>
            <a:t>/</a:t>
          </a:r>
        </a:p>
      </dgm:t>
    </dgm:pt>
    <dgm:pt modelId="{3D2F205E-E1A8-4748-9086-5BDDDB972E20}" type="parTrans" cxnId="{49E7FF1E-F407-4BD6-89C8-EF199C13EE9A}">
      <dgm:prSet/>
      <dgm:spPr/>
      <dgm:t>
        <a:bodyPr/>
        <a:lstStyle/>
        <a:p>
          <a:endParaRPr lang="en-US"/>
        </a:p>
      </dgm:t>
    </dgm:pt>
    <dgm:pt modelId="{C98C1ABC-2BDC-4493-95D0-106B270F3010}" type="sibTrans" cxnId="{49E7FF1E-F407-4BD6-89C8-EF199C13EE9A}">
      <dgm:prSet/>
      <dgm:spPr/>
      <dgm:t>
        <a:bodyPr/>
        <a:lstStyle/>
        <a:p>
          <a:endParaRPr lang="en-US"/>
        </a:p>
      </dgm:t>
    </dgm:pt>
    <dgm:pt modelId="{ABFF8FB0-B596-4762-928A-09C8F9E083AA}">
      <dgm:prSet/>
      <dgm:spPr/>
      <dgm:t>
        <a:bodyPr/>
        <a:lstStyle/>
        <a:p>
          <a:r>
            <a:rPr lang="en-US" dirty="0"/>
            <a:t>Division</a:t>
          </a:r>
        </a:p>
      </dgm:t>
    </dgm:pt>
    <dgm:pt modelId="{F643CC14-331F-46F4-B9AF-F6868A6E01B8}" type="parTrans" cxnId="{68FD10BA-F0D7-4811-BED0-A0F1C09F2128}">
      <dgm:prSet/>
      <dgm:spPr/>
      <dgm:t>
        <a:bodyPr/>
        <a:lstStyle/>
        <a:p>
          <a:endParaRPr lang="en-US"/>
        </a:p>
      </dgm:t>
    </dgm:pt>
    <dgm:pt modelId="{7428719A-3BC1-4ED7-8ED0-B30B37014542}" type="sibTrans" cxnId="{68FD10BA-F0D7-4811-BED0-A0F1C09F2128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4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4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4">
        <dgm:presLayoutVars>
          <dgm:bulletEnabled val="1"/>
        </dgm:presLayoutVars>
      </dgm:prSet>
      <dgm:spPr/>
    </dgm:pt>
    <dgm:pt modelId="{9AF0765A-E614-4828-BEB8-5649C02D067A}" type="pres">
      <dgm:prSet presAssocID="{9FB255BD-1E14-4D63-BAB9-E99E7025E0BB}" presName="sp" presStyleCnt="0"/>
      <dgm:spPr/>
    </dgm:pt>
    <dgm:pt modelId="{DBF050BD-A9EC-4BF7-8050-DE680EAD04F4}" type="pres">
      <dgm:prSet presAssocID="{C0C52CBD-98F0-4642-B3E7-89A695D71B05}" presName="linNode" presStyleCnt="0"/>
      <dgm:spPr/>
    </dgm:pt>
    <dgm:pt modelId="{E740981C-65BD-40F9-BCFE-FF218B341C5E}" type="pres">
      <dgm:prSet presAssocID="{C0C52CBD-98F0-4642-B3E7-89A695D71B0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DCECF6-A56E-4D6A-9063-00320EE74CFD}" type="pres">
      <dgm:prSet presAssocID="{C0C52CBD-98F0-4642-B3E7-89A695D71B0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49E7FF1E-F407-4BD6-89C8-EF199C13EE9A}" srcId="{303EC3DD-5B0E-4E48-9402-85E1C44E0D96}" destId="{C0C52CBD-98F0-4642-B3E7-89A695D71B05}" srcOrd="3" destOrd="0" parTransId="{3D2F205E-E1A8-4748-9086-5BDDDB972E20}" sibTransId="{C98C1ABC-2BDC-4493-95D0-106B270F3010}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E7549051-8A0A-44A6-AFA0-0D903FC3B5B9}" type="presOf" srcId="{C0C52CBD-98F0-4642-B3E7-89A695D71B05}" destId="{E740981C-65BD-40F9-BCFE-FF218B341C5E}" srcOrd="0" destOrd="0" presId="urn:microsoft.com/office/officeart/2005/8/layout/vList5"/>
    <dgm:cxn modelId="{C25AE279-FD8B-4D1A-B3BE-B05707083CDF}" type="presOf" srcId="{ABFF8FB0-B596-4762-928A-09C8F9E083AA}" destId="{20DCECF6-A56E-4D6A-9063-00320EE74CFD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68FD10BA-F0D7-4811-BED0-A0F1C09F2128}" srcId="{C0C52CBD-98F0-4642-B3E7-89A695D71B05}" destId="{ABFF8FB0-B596-4762-928A-09C8F9E083AA}" srcOrd="0" destOrd="0" parTransId="{F643CC14-331F-46F4-B9AF-F6868A6E01B8}" sibTransId="{7428719A-3BC1-4ED7-8ED0-B30B37014542}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  <dgm:cxn modelId="{63D82851-5A6C-42F6-8FF5-8F1A2F8ADA4C}" type="presParOf" srcId="{7C01CAC7-966D-418C-B869-37C6477D514F}" destId="{9AF0765A-E614-4828-BEB8-5649C02D067A}" srcOrd="5" destOrd="0" presId="urn:microsoft.com/office/officeart/2005/8/layout/vList5"/>
    <dgm:cxn modelId="{F61C0C97-C364-4F74-87FE-7472CDCC183F}" type="presParOf" srcId="{7C01CAC7-966D-418C-B869-37C6477D514F}" destId="{DBF050BD-A9EC-4BF7-8050-DE680EAD04F4}" srcOrd="6" destOrd="0" presId="urn:microsoft.com/office/officeart/2005/8/layout/vList5"/>
    <dgm:cxn modelId="{3FE3CA07-FB06-45A3-8921-6E248BC017D5}" type="presParOf" srcId="{DBF050BD-A9EC-4BF7-8050-DE680EAD04F4}" destId="{E740981C-65BD-40F9-BCFE-FF218B341C5E}" srcOrd="0" destOrd="0" presId="urn:microsoft.com/office/officeart/2005/8/layout/vList5"/>
    <dgm:cxn modelId="{4A62A831-D451-4F23-ACB8-E94A39426AAC}" type="presParOf" srcId="{DBF050BD-A9EC-4BF7-8050-DE680EAD04F4}" destId="{20DCECF6-A56E-4D6A-9063-00320EE74C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5800" dirty="0">
              <a:solidFill>
                <a:schemeClr val="tx1"/>
              </a:solidFill>
            </a:rPr>
            <a:t>Write a program to calculate the a</a:t>
          </a:r>
          <a:r>
            <a:rPr lang="en" sz="5800" dirty="0">
              <a:solidFill>
                <a:schemeClr val="tx1"/>
              </a:solidFill>
            </a:rPr>
            <a:t>rea of a </a:t>
          </a:r>
          <a:r>
            <a:rPr lang="en" sz="5400" dirty="0">
              <a:solidFill>
                <a:schemeClr val="tx1"/>
              </a:solidFill>
            </a:rPr>
            <a:t>rectangle</a:t>
          </a:r>
          <a:endParaRPr lang="en-US" sz="5800" dirty="0">
            <a:solidFill>
              <a:schemeClr val="tx1"/>
            </a:solidFill>
          </a:endParaRP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A4F3D59-82E4-478E-AB3A-CA3CDA268E1B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6EF8B9-F0E4-4960-94D4-F5AC618D920E}" type="pres">
      <dgm:prSet presAssocID="{29AC5109-6F00-47A7-ADE7-07D94552F0A9}" presName="parentText" presStyleLbl="node1" presStyleIdx="0" presStyleCnt="1" custLinFactNeighborX="-307" custLinFactNeighborY="-1884">
        <dgm:presLayoutVars>
          <dgm:chMax val="0"/>
          <dgm:bulletEnabled val="1"/>
        </dgm:presLayoutVars>
      </dgm:prSet>
      <dgm:spPr/>
    </dgm:pt>
  </dgm:ptLst>
  <dgm:cxnLst>
    <dgm:cxn modelId="{C09F4001-4B58-4A99-A579-3CE32885BD5E}" type="presOf" srcId="{29AC5109-6F00-47A7-ADE7-07D94552F0A9}" destId="{9D6EF8B9-F0E4-4960-94D4-F5AC618D920E}" srcOrd="0" destOrd="0" presId="urn:microsoft.com/office/officeart/2005/8/layout/vList2"/>
    <dgm:cxn modelId="{F55C8716-2A4A-46F2-BA73-824B21608F06}" type="presOf" srcId="{0E936BCB-2515-4774-A4A0-DA38C19394FC}" destId="{5A4F3D59-82E4-478E-AB3A-CA3CDA268E1B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6276165-E88D-4867-BF00-2DF1817F676F}" type="presParOf" srcId="{5A4F3D59-82E4-478E-AB3A-CA3CDA268E1B}" destId="{9D6EF8B9-F0E4-4960-94D4-F5AC618D92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DFCB4-B01A-4776-B6DC-B4DD159BFCAF}">
      <dsp:nvSpPr>
        <dsp:cNvPr id="0" name=""/>
        <dsp:cNvSpPr/>
      </dsp:nvSpPr>
      <dsp:spPr>
        <a:xfrm>
          <a:off x="0" y="927300"/>
          <a:ext cx="6151562" cy="3422250"/>
        </a:xfrm>
        <a:prstGeom prst="roundRect">
          <a:avLst/>
        </a:prstGeom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is stored as particular types</a:t>
          </a:r>
        </a:p>
      </dsp:txBody>
      <dsp:txXfrm>
        <a:off x="167060" y="1094360"/>
        <a:ext cx="5817442" cy="3088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667834"/>
          <a:ext cx="10177699" cy="2438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895604" rIns="789903" bIns="305816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area = length * width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length = area / width</a:t>
          </a:r>
          <a:endParaRPr lang="en-US" sz="4300" kern="1200" dirty="0"/>
        </a:p>
      </dsp:txBody>
      <dsp:txXfrm>
        <a:off x="0" y="667834"/>
        <a:ext cx="10177699" cy="2438100"/>
      </dsp:txXfrm>
    </dsp:sp>
    <dsp:sp modelId="{1E5CE579-12CC-4928-A5C7-93AFAA63C391}">
      <dsp:nvSpPr>
        <dsp:cNvPr id="0" name=""/>
        <dsp:cNvSpPr/>
      </dsp:nvSpPr>
      <dsp:spPr>
        <a:xfrm>
          <a:off x="508884" y="33154"/>
          <a:ext cx="8899573" cy="1269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solve equations for other variables:</a:t>
          </a:r>
        </a:p>
      </dsp:txBody>
      <dsp:txXfrm>
        <a:off x="570849" y="95119"/>
        <a:ext cx="8775643" cy="11454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287388"/>
          <a:ext cx="10298034" cy="252719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Write a program that calculates the total cost of an item with tax, given the item’s cost and the current tax rate.</a:t>
          </a:r>
        </a:p>
      </dsp:txBody>
      <dsp:txXfrm>
        <a:off x="123368" y="410756"/>
        <a:ext cx="10051298" cy="22804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602799" y="-2794026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Exponentiation</a:t>
          </a:r>
        </a:p>
      </dsp:txBody>
      <dsp:txXfrm rot="-5400000">
        <a:off x="3707293" y="140520"/>
        <a:ext cx="6551701" cy="721648"/>
      </dsp:txXfrm>
    </dsp:sp>
    <dsp:sp modelId="{6D3C1FD5-B395-4CD1-93FB-6CF03D67FC6C}">
      <dsp:nvSpPr>
        <dsp:cNvPr id="0" name=""/>
        <dsp:cNvSpPr/>
      </dsp:nvSpPr>
      <dsp:spPr>
        <a:xfrm>
          <a:off x="0" y="1514"/>
          <a:ext cx="3707292" cy="999660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**</a:t>
          </a:r>
        </a:p>
      </dsp:txBody>
      <dsp:txXfrm>
        <a:off x="48799" y="50313"/>
        <a:ext cx="3609694" cy="902062"/>
      </dsp:txXfrm>
    </dsp:sp>
    <dsp:sp modelId="{8A01A45C-4B59-4223-8CDA-03D30DDEF9FC}">
      <dsp:nvSpPr>
        <dsp:cNvPr id="0" name=""/>
        <dsp:cNvSpPr/>
      </dsp:nvSpPr>
      <dsp:spPr>
        <a:xfrm rot="5400000">
          <a:off x="6602799" y="-1744382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869430"/>
            <a:satOff val="-18646"/>
            <a:lumOff val="-104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69430"/>
              <a:satOff val="-18646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Integer division</a:t>
          </a:r>
        </a:p>
      </dsp:txBody>
      <dsp:txXfrm rot="-5400000">
        <a:off x="3707293" y="1190164"/>
        <a:ext cx="6551701" cy="721648"/>
      </dsp:txXfrm>
    </dsp:sp>
    <dsp:sp modelId="{ACC8DB18-D592-4E90-A26D-2413AF3F4EE7}">
      <dsp:nvSpPr>
        <dsp:cNvPr id="0" name=""/>
        <dsp:cNvSpPr/>
      </dsp:nvSpPr>
      <dsp:spPr>
        <a:xfrm>
          <a:off x="0" y="1051157"/>
          <a:ext cx="3707292" cy="999660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//</a:t>
          </a:r>
        </a:p>
      </dsp:txBody>
      <dsp:txXfrm>
        <a:off x="48799" y="1099956"/>
        <a:ext cx="3609694" cy="902062"/>
      </dsp:txXfrm>
    </dsp:sp>
    <dsp:sp modelId="{90BCD95D-3696-4086-8C82-6C3D93C80A76}">
      <dsp:nvSpPr>
        <dsp:cNvPr id="0" name=""/>
        <dsp:cNvSpPr/>
      </dsp:nvSpPr>
      <dsp:spPr>
        <a:xfrm rot="5400000">
          <a:off x="6602799" y="-694739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Modulus (mod)</a:t>
          </a:r>
        </a:p>
      </dsp:txBody>
      <dsp:txXfrm rot="-5400000">
        <a:off x="3707293" y="2239807"/>
        <a:ext cx="6551701" cy="721648"/>
      </dsp:txXfrm>
    </dsp:sp>
    <dsp:sp modelId="{74E68A21-1143-4B76-888E-63B4D212FDCE}">
      <dsp:nvSpPr>
        <dsp:cNvPr id="0" name=""/>
        <dsp:cNvSpPr/>
      </dsp:nvSpPr>
      <dsp:spPr>
        <a:xfrm>
          <a:off x="0" y="2100801"/>
          <a:ext cx="3707292" cy="99966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%</a:t>
          </a:r>
        </a:p>
      </dsp:txBody>
      <dsp:txXfrm>
        <a:off x="48799" y="2149600"/>
        <a:ext cx="3609694" cy="90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0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1 = 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2 = 4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3 = 8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4 = 16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a ** b raises a to the power of b</a:t>
          </a:r>
        </a:p>
      </dsp:txBody>
      <dsp:txXfrm>
        <a:off x="546351" y="63781"/>
        <a:ext cx="8501405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1102104"/>
          <a:ext cx="101776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04140" rIns="789903" bIns="199136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4 // 2 = 2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10 // 2 = 5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3 // 2 = 1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7 // 2 = 3</a:t>
          </a:r>
        </a:p>
      </dsp:txBody>
      <dsp:txXfrm>
        <a:off x="0" y="1102104"/>
        <a:ext cx="10177699" cy="1984500"/>
      </dsp:txXfrm>
    </dsp:sp>
    <dsp:sp modelId="{1E5CE579-12CC-4928-A5C7-93AFAA63C391}">
      <dsp:nvSpPr>
        <dsp:cNvPr id="0" name=""/>
        <dsp:cNvSpPr/>
      </dsp:nvSpPr>
      <dsp:spPr>
        <a:xfrm>
          <a:off x="360904" y="66142"/>
          <a:ext cx="8815437" cy="10921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</a:t>
          </a:r>
          <a:endParaRPr lang="en-US" sz="4400" kern="1200" dirty="0"/>
        </a:p>
      </dsp:txBody>
      <dsp:txXfrm>
        <a:off x="414220" y="119458"/>
        <a:ext cx="8708805" cy="985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830496"/>
          <a:ext cx="10177699" cy="2306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38964" rIns="7899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1 = 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2 =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3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4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5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6 = 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830496"/>
        <a:ext cx="10177699" cy="2306719"/>
      </dsp:txXfrm>
    </dsp:sp>
    <dsp:sp modelId="{1E5CE579-12CC-4928-A5C7-93AFAA63C391}">
      <dsp:nvSpPr>
        <dsp:cNvPr id="0" name=""/>
        <dsp:cNvSpPr/>
      </dsp:nvSpPr>
      <dsp:spPr>
        <a:xfrm>
          <a:off x="360904" y="281"/>
          <a:ext cx="8815437" cy="8886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 </a:t>
          </a:r>
          <a:endParaRPr lang="en-US" sz="4400" kern="1200" dirty="0"/>
        </a:p>
      </dsp:txBody>
      <dsp:txXfrm>
        <a:off x="404285" y="43662"/>
        <a:ext cx="8728675" cy="8019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1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2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3 =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4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5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6 = 5</a:t>
          </a:r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8251895" cy="6789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  <a:endParaRPr lang="en-US" sz="4400" kern="1200" dirty="0"/>
        </a:p>
      </dsp:txBody>
      <dsp:txXfrm>
        <a:off x="542028" y="56398"/>
        <a:ext cx="8185607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4 %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10 %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3 %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5 = 2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</a:p>
      </dsp:txBody>
      <dsp:txXfrm>
        <a:off x="546351" y="63781"/>
        <a:ext cx="8501405" cy="6925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11268"/>
          <a:ext cx="10298034" cy="307943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are buying cupcakes for friends. You want to split the cupcakes evenly among the friends.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one wants to eat half a cupcake, so the number of cupcakes per person should be a whole number.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Write a program to determine how many cupcakes each person gets, and how many are left over. </a:t>
          </a:r>
        </a:p>
      </dsp:txBody>
      <dsp:txXfrm>
        <a:off x="150326" y="161594"/>
        <a:ext cx="9997382" cy="27787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167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3167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805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1036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546505"/>
          <a:ext cx="1017769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2 Arithmetic Operations.pptx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http://bit.ly/2DPK9z2</a:t>
          </a:r>
          <a:endParaRPr lang="en-US" sz="1600" kern="1200" dirty="0"/>
        </a:p>
      </dsp:txBody>
      <dsp:txXfrm>
        <a:off x="0" y="1546505"/>
        <a:ext cx="10177699" cy="1512000"/>
      </dsp:txXfrm>
    </dsp:sp>
    <dsp:sp modelId="{7D58E531-83F3-42B8-84F0-52F879CB8A3E}">
      <dsp:nvSpPr>
        <dsp:cNvPr id="0" name=""/>
        <dsp:cNvSpPr/>
      </dsp:nvSpPr>
      <dsp:spPr>
        <a:xfrm>
          <a:off x="508884" y="13103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333401"/>
        <a:ext cx="707827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int</a:t>
          </a:r>
          <a:r>
            <a:rPr lang="en-US" sz="4000" kern="1200" dirty="0"/>
            <a:t> (integers – whole numbers)</a:t>
          </a:r>
        </a:p>
      </dsp:txBody>
      <dsp:txXfrm>
        <a:off x="45692" y="77479"/>
        <a:ext cx="10206650" cy="844616"/>
      </dsp:txXfrm>
    </dsp:sp>
    <dsp:sp modelId="{AFFEB9EF-43A8-4A7D-B7E8-6747F4D9B46C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float (decimal numbers)</a:t>
          </a:r>
        </a:p>
      </dsp:txBody>
      <dsp:txXfrm>
        <a:off x="45692" y="1128680"/>
        <a:ext cx="10206650" cy="844616"/>
      </dsp:txXfrm>
    </dsp:sp>
    <dsp:sp modelId="{69211BC4-E9E4-4390-9726-C9565E6CF604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sz="4000" kern="1200" dirty="0">
            <a:latin typeface="+mn-lt"/>
          </a:endParaRPr>
        </a:p>
      </dsp:txBody>
      <dsp:txXfrm>
        <a:off x="45692" y="2179880"/>
        <a:ext cx="10206650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length = 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result = 5+3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radius = 2.5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animal = “cat”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answer = result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2300" kern="1200" dirty="0"/>
            <a:t>size = “5”</a:t>
          </a:r>
          <a:endParaRPr lang="en-US" sz="2300" kern="1200" dirty="0"/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data types are each of the variables below?</a:t>
          </a:r>
        </a:p>
      </dsp:txBody>
      <dsp:txXfrm>
        <a:off x="542028" y="56398"/>
        <a:ext cx="7058101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259667"/>
          <a:ext cx="10298034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Variable name always goes on the left of the =</a:t>
          </a:r>
        </a:p>
      </dsp:txBody>
      <dsp:txXfrm>
        <a:off x="38838" y="298505"/>
        <a:ext cx="10220358" cy="717924"/>
      </dsp:txXfrm>
    </dsp:sp>
    <dsp:sp modelId="{AFFEB9EF-43A8-4A7D-B7E8-6747F4D9B46C}">
      <dsp:nvSpPr>
        <dsp:cNvPr id="0" name=""/>
        <dsp:cNvSpPr/>
      </dsp:nvSpPr>
      <dsp:spPr>
        <a:xfrm>
          <a:off x="0" y="1153187"/>
          <a:ext cx="10298034" cy="7956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Value to store in the variable goes on the right of the =</a:t>
          </a:r>
        </a:p>
      </dsp:txBody>
      <dsp:txXfrm>
        <a:off x="38838" y="1192025"/>
        <a:ext cx="10220358" cy="717924"/>
      </dsp:txXfrm>
    </dsp:sp>
    <dsp:sp modelId="{69211BC4-E9E4-4390-9726-C9565E6CF604}">
      <dsp:nvSpPr>
        <dsp:cNvPr id="0" name=""/>
        <dsp:cNvSpPr/>
      </dsp:nvSpPr>
      <dsp:spPr>
        <a:xfrm>
          <a:off x="0" y="2046707"/>
          <a:ext cx="10298034" cy="7956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n-lt"/>
            </a:rPr>
            <a:t>The name is the label for where that value is stored</a:t>
          </a:r>
        </a:p>
      </dsp:txBody>
      <dsp:txXfrm>
        <a:off x="38838" y="2085545"/>
        <a:ext cx="10220358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04462"/>
          <a:ext cx="10177699" cy="2587725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645668" rIns="78990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“Arguments” go inside parentheses; separate arguments with a comma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There are two arguments in the above example; one string and one variable</a:t>
          </a:r>
        </a:p>
      </dsp:txBody>
      <dsp:txXfrm>
        <a:off x="0" y="504462"/>
        <a:ext cx="10177699" cy="2587725"/>
      </dsp:txXfrm>
    </dsp:sp>
    <dsp:sp modelId="{1E5CE579-12CC-4928-A5C7-93AFAA63C391}">
      <dsp:nvSpPr>
        <dsp:cNvPr id="0" name=""/>
        <dsp:cNvSpPr/>
      </dsp:nvSpPr>
      <dsp:spPr>
        <a:xfrm>
          <a:off x="508884" y="46902"/>
          <a:ext cx="7124389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kern="1200" dirty="0"/>
            <a:t>print(“The answer is”,  </a:t>
          </a:r>
          <a:r>
            <a:rPr lang="en-US" sz="3600" kern="1200" dirty="0" err="1"/>
            <a:t>ans</a:t>
          </a:r>
          <a:r>
            <a:rPr lang="en-US" sz="3600" kern="1200" dirty="0"/>
            <a:t>)</a:t>
          </a:r>
        </a:p>
      </dsp:txBody>
      <dsp:txXfrm>
        <a:off x="553556" y="91574"/>
        <a:ext cx="7035045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59474"/>
          <a:ext cx="10177699" cy="2551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749808" rIns="78990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3600" kern="1200" dirty="0"/>
            <a:t>Always store the return value in a variable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Add a message to the user inside quotes inside the parentheses</a:t>
          </a:r>
        </a:p>
      </dsp:txBody>
      <dsp:txXfrm>
        <a:off x="0" y="559474"/>
        <a:ext cx="10177699" cy="2551500"/>
      </dsp:txXfrm>
    </dsp:sp>
    <dsp:sp modelId="{1E5CE579-12CC-4928-A5C7-93AFAA63C391}">
      <dsp:nvSpPr>
        <dsp:cNvPr id="0" name=""/>
        <dsp:cNvSpPr/>
      </dsp:nvSpPr>
      <dsp:spPr>
        <a:xfrm>
          <a:off x="508884" y="28114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name = input(“Please enter your name”)</a:t>
          </a:r>
        </a:p>
      </dsp:txBody>
      <dsp:txXfrm>
        <a:off x="560762" y="79992"/>
        <a:ext cx="7020633" cy="958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63434"/>
          <a:ext cx="10177699" cy="2425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83184" rIns="7899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2800" kern="1200" dirty="0"/>
            <a:t>Always store the return value in a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Add a message to the user inside quotes inside the parentheses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“Cast” the return value for data types other than strings</a:t>
          </a:r>
        </a:p>
      </dsp:txBody>
      <dsp:txXfrm>
        <a:off x="0" y="563434"/>
        <a:ext cx="10177699" cy="2425500"/>
      </dsp:txXfrm>
    </dsp:sp>
    <dsp:sp modelId="{1E5CE579-12CC-4928-A5C7-93AFAA63C391}">
      <dsp:nvSpPr>
        <dsp:cNvPr id="0" name=""/>
        <dsp:cNvSpPr/>
      </dsp:nvSpPr>
      <dsp:spPr>
        <a:xfrm>
          <a:off x="508884" y="150154"/>
          <a:ext cx="7124389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length = </a:t>
          </a:r>
          <a:r>
            <a:rPr lang="en-US" sz="2800" kern="1200" dirty="0" err="1"/>
            <a:t>int</a:t>
          </a:r>
          <a:r>
            <a:rPr lang="en-US" sz="2800" kern="1200" dirty="0"/>
            <a:t>(input(“Please enter the length”))</a:t>
          </a:r>
        </a:p>
      </dsp:txBody>
      <dsp:txXfrm>
        <a:off x="549233" y="190503"/>
        <a:ext cx="7043691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703976" y="-2920460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Addition</a:t>
          </a:r>
        </a:p>
      </dsp:txBody>
      <dsp:txXfrm rot="-5400000">
        <a:off x="3707292" y="105385"/>
        <a:ext cx="6561580" cy="539050"/>
      </dsp:txXfrm>
    </dsp:sp>
    <dsp:sp modelId="{6D3C1FD5-B395-4CD1-93FB-6CF03D67FC6C}">
      <dsp:nvSpPr>
        <dsp:cNvPr id="0" name=""/>
        <dsp:cNvSpPr/>
      </dsp:nvSpPr>
      <dsp:spPr>
        <a:xfrm>
          <a:off x="0" y="1552"/>
          <a:ext cx="3707292" cy="746715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+</a:t>
          </a:r>
        </a:p>
      </dsp:txBody>
      <dsp:txXfrm>
        <a:off x="36452" y="38004"/>
        <a:ext cx="3634388" cy="673811"/>
      </dsp:txXfrm>
    </dsp:sp>
    <dsp:sp modelId="{8A01A45C-4B59-4223-8CDA-03D30DDEF9FC}">
      <dsp:nvSpPr>
        <dsp:cNvPr id="0" name=""/>
        <dsp:cNvSpPr/>
      </dsp:nvSpPr>
      <dsp:spPr>
        <a:xfrm rot="5400000">
          <a:off x="6703976" y="-2136408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579620"/>
            <a:satOff val="-12431"/>
            <a:lumOff val="-6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9620"/>
              <a:satOff val="-12431"/>
              <a:lumOff val="-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Subtraction</a:t>
          </a:r>
        </a:p>
      </dsp:txBody>
      <dsp:txXfrm rot="-5400000">
        <a:off x="3707292" y="889437"/>
        <a:ext cx="6561580" cy="539050"/>
      </dsp:txXfrm>
    </dsp:sp>
    <dsp:sp modelId="{ACC8DB18-D592-4E90-A26D-2413AF3F4EE7}">
      <dsp:nvSpPr>
        <dsp:cNvPr id="0" name=""/>
        <dsp:cNvSpPr/>
      </dsp:nvSpPr>
      <dsp:spPr>
        <a:xfrm>
          <a:off x="0" y="785604"/>
          <a:ext cx="3707292" cy="746715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-</a:t>
          </a:r>
        </a:p>
      </dsp:txBody>
      <dsp:txXfrm>
        <a:off x="36452" y="822056"/>
        <a:ext cx="3634388" cy="673811"/>
      </dsp:txXfrm>
    </dsp:sp>
    <dsp:sp modelId="{90BCD95D-3696-4086-8C82-6C3D93C80A76}">
      <dsp:nvSpPr>
        <dsp:cNvPr id="0" name=""/>
        <dsp:cNvSpPr/>
      </dsp:nvSpPr>
      <dsp:spPr>
        <a:xfrm rot="5400000">
          <a:off x="6703976" y="-1352357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159241"/>
            <a:satOff val="-24861"/>
            <a:lumOff val="-13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59241"/>
              <a:satOff val="-2486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Multiplication</a:t>
          </a:r>
        </a:p>
      </dsp:txBody>
      <dsp:txXfrm rot="-5400000">
        <a:off x="3707292" y="1673488"/>
        <a:ext cx="6561580" cy="539050"/>
      </dsp:txXfrm>
    </dsp:sp>
    <dsp:sp modelId="{74E68A21-1143-4B76-888E-63B4D212FDCE}">
      <dsp:nvSpPr>
        <dsp:cNvPr id="0" name=""/>
        <dsp:cNvSpPr/>
      </dsp:nvSpPr>
      <dsp:spPr>
        <a:xfrm>
          <a:off x="0" y="1569655"/>
          <a:ext cx="3707292" cy="746715"/>
        </a:xfrm>
        <a:prstGeom prst="roundRect">
          <a:avLst/>
        </a:prstGeom>
        <a:solidFill>
          <a:schemeClr val="accent5">
            <a:hueOff val="-1255141"/>
            <a:satOff val="-16671"/>
            <a:lumOff val="26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*</a:t>
          </a:r>
        </a:p>
      </dsp:txBody>
      <dsp:txXfrm>
        <a:off x="36452" y="1606107"/>
        <a:ext cx="3634388" cy="673811"/>
      </dsp:txXfrm>
    </dsp:sp>
    <dsp:sp modelId="{20DCECF6-A56E-4D6A-9063-00320EE74CFD}">
      <dsp:nvSpPr>
        <dsp:cNvPr id="0" name=""/>
        <dsp:cNvSpPr/>
      </dsp:nvSpPr>
      <dsp:spPr>
        <a:xfrm rot="5400000">
          <a:off x="6703976" y="-568305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Division</a:t>
          </a:r>
        </a:p>
      </dsp:txBody>
      <dsp:txXfrm rot="-5400000">
        <a:off x="3707292" y="2457540"/>
        <a:ext cx="6561580" cy="539050"/>
      </dsp:txXfrm>
    </dsp:sp>
    <dsp:sp modelId="{E740981C-65BD-40F9-BCFE-FF218B341C5E}">
      <dsp:nvSpPr>
        <dsp:cNvPr id="0" name=""/>
        <dsp:cNvSpPr/>
      </dsp:nvSpPr>
      <dsp:spPr>
        <a:xfrm>
          <a:off x="0" y="2353707"/>
          <a:ext cx="3707292" cy="746715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</a:t>
          </a:r>
        </a:p>
      </dsp:txBody>
      <dsp:txXfrm>
        <a:off x="36452" y="2390159"/>
        <a:ext cx="3634388" cy="673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F8B9-F0E4-4960-94D4-F5AC618D920E}">
      <dsp:nvSpPr>
        <dsp:cNvPr id="0" name=""/>
        <dsp:cNvSpPr/>
      </dsp:nvSpPr>
      <dsp:spPr>
        <a:xfrm>
          <a:off x="0" y="365018"/>
          <a:ext cx="6209019" cy="311805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solidFill>
                <a:schemeClr val="tx1"/>
              </a:solidFill>
            </a:rPr>
            <a:t>Write a program to calculate the a</a:t>
          </a:r>
          <a:r>
            <a:rPr lang="en" sz="5800" kern="1200" dirty="0">
              <a:solidFill>
                <a:schemeClr val="tx1"/>
              </a:solidFill>
            </a:rPr>
            <a:t>rea of a </a:t>
          </a:r>
          <a:r>
            <a:rPr lang="en" sz="5400" kern="1200" dirty="0">
              <a:solidFill>
                <a:schemeClr val="tx1"/>
              </a:solidFill>
            </a:rPr>
            <a:t>rectangle</a:t>
          </a:r>
          <a:endParaRPr lang="en-US" sz="5800" kern="1200" dirty="0">
            <a:solidFill>
              <a:schemeClr val="tx1"/>
            </a:solidFill>
          </a:endParaRPr>
        </a:p>
      </dsp:txBody>
      <dsp:txXfrm>
        <a:off x="152211" y="517229"/>
        <a:ext cx="5904597" cy="281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 Solve with just printing area, then printing pretty message to user, then using user input for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9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2</a:t>
            </a:r>
            <a:br>
              <a:rPr lang="en-US" dirty="0"/>
            </a:br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4087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3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0738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9054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E61-5310-4F64-8EAB-4DEC987D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3D63-721F-4317-B607-E8B40C71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 to see result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Directly in print()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store in a variable and then print the variable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39D5F-EAA8-49F3-9D4E-2E30B25A1C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27" r="3919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Example 1: Calculating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8152"/>
              </p:ext>
            </p:extLst>
          </p:nvPr>
        </p:nvGraphicFramePr>
        <p:xfrm>
          <a:off x="5006974" y="1447800"/>
          <a:ext cx="6209019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EB23-5DA6-4870-9789-2252712D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Area of a rectangle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BB641-B520-434B-8BD6-FEB79C66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71571"/>
            <a:ext cx="9314170" cy="2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490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2: Tax Calculator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2185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53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D21A-0FCC-41F1-BD7D-B49CF28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Tax Calculator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1B56302D-3619-4BBD-9E60-6A918866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52834"/>
            <a:ext cx="9314170" cy="25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Operations: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More 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90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67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Exponentiation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9405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5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46129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6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64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72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93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8037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7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74720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18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2DBB-0903-487A-A3F0-FB57395D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FF6FEB-927E-4CFC-83FF-6DE191D8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43938"/>
            <a:ext cx="9314170" cy="26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04849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8491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77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64066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2039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6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5216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print() and input()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1074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13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12443</TotalTime>
  <Words>709</Words>
  <Application>Microsoft Office PowerPoint</Application>
  <PresentationFormat>Widescreen</PresentationFormat>
  <Paragraphs>126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Calibri</vt:lpstr>
      <vt:lpstr>Gill Sans MT</vt:lpstr>
      <vt:lpstr>Parcel</vt:lpstr>
      <vt:lpstr>Python Day 2 Arithmetic Operations</vt:lpstr>
      <vt:lpstr>Review: Data Types</vt:lpstr>
      <vt:lpstr>Data types</vt:lpstr>
      <vt:lpstr>Data Types</vt:lpstr>
      <vt:lpstr>Data types</vt:lpstr>
      <vt:lpstr>Review: Variables</vt:lpstr>
      <vt:lpstr>Variables</vt:lpstr>
      <vt:lpstr>Review: print() and input()</vt:lpstr>
      <vt:lpstr>Print()</vt:lpstr>
      <vt:lpstr>Input() with Strings</vt:lpstr>
      <vt:lpstr>Input() with non-strings</vt:lpstr>
      <vt:lpstr>Arithmetic Operations</vt:lpstr>
      <vt:lpstr>Arithmetic Operators</vt:lpstr>
      <vt:lpstr>Arithmetic Operations</vt:lpstr>
      <vt:lpstr>Example 1: Calculating Area</vt:lpstr>
      <vt:lpstr>Area of a rectangle</vt:lpstr>
      <vt:lpstr>Solving Equations</vt:lpstr>
      <vt:lpstr>Example 2: Tax Calculator</vt:lpstr>
      <vt:lpstr>Tax Calculator</vt:lpstr>
      <vt:lpstr>Arithmetic Operations: Advanced</vt:lpstr>
      <vt:lpstr>More Arithmetic Operators</vt:lpstr>
      <vt:lpstr>Exponentiation</vt:lpstr>
      <vt:lpstr>Integer Division</vt:lpstr>
      <vt:lpstr>Integer Division</vt:lpstr>
      <vt:lpstr>Modulus (mod)</vt:lpstr>
      <vt:lpstr>Modulus (mod)</vt:lpstr>
      <vt:lpstr>Example 3: Cupcakes</vt:lpstr>
      <vt:lpstr>Example 3: Cupcakes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86</cp:revision>
  <dcterms:created xsi:type="dcterms:W3CDTF">2018-01-21T04:37:20Z</dcterms:created>
  <dcterms:modified xsi:type="dcterms:W3CDTF">2019-02-04T02:49:39Z</dcterms:modified>
</cp:coreProperties>
</file>