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turtl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BF54-FFA2-4CAE-B201-FEC515444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9302D-25C8-44BC-916E-4523E64E0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Rachael Sera for Junior Knights</a:t>
            </a:r>
          </a:p>
        </p:txBody>
      </p:sp>
    </p:spTree>
    <p:extLst>
      <p:ext uri="{BB962C8B-B14F-4D97-AF65-F5344CB8AC3E}">
        <p14:creationId xmlns:p14="http://schemas.microsoft.com/office/powerpoint/2010/main" val="333143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AD33B31E-E3FC-42A2-B353-A3C7634F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98" y="2413000"/>
            <a:ext cx="530905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18E062-753D-4A04-BC16-6AB1A5B1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Pick a random color for each circle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580A2E7-A49D-4833-9BA1-03C3BB18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Make a list of colors</a:t>
            </a:r>
          </a:p>
          <a:p>
            <a:r>
              <a:rPr lang="en-US" sz="1600" dirty="0"/>
              <a:t>Randomly select which color to make the </a:t>
            </a:r>
            <a:r>
              <a:rPr lang="en-US" sz="1600" dirty="0" err="1"/>
              <a:t>pencolor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129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F008-8F94-4B77-BA76-180AA300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Turtle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5178-59B5-4158-85FE-9BAF63EC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https://docs.python.org/3/library/turtle.html</a:t>
            </a:r>
            <a:endParaRPr lang="en-US" dirty="0"/>
          </a:p>
          <a:p>
            <a:pPr lvl="1"/>
            <a:r>
              <a:rPr lang="en-US" dirty="0" err="1"/>
              <a:t>turtle.pensize</a:t>
            </a:r>
            <a:r>
              <a:rPr lang="en-US" dirty="0"/>
              <a:t>(), </a:t>
            </a:r>
            <a:r>
              <a:rPr lang="en-US" dirty="0" err="1"/>
              <a:t>turtle.pencolor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turtle.position</a:t>
            </a:r>
            <a:r>
              <a:rPr lang="en-US" dirty="0"/>
              <a:t>(), </a:t>
            </a:r>
            <a:r>
              <a:rPr lang="en-US" dirty="0" err="1"/>
              <a:t>turtle.heading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734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8A76-554F-4803-A832-5C784485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5A83-1AC6-4732-8915-D5532DC9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goo.gl/</a:t>
            </a:r>
            <a:r>
              <a:rPr lang="en-US" dirty="0" err="1"/>
              <a:t>nyNgGJ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1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D5DD-9F47-4706-A1A0-27660241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Turtle.py is Reserved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A9CA-F19D-4F0A-8C88-B2B997E1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name file “turtle.py”</a:t>
            </a:r>
          </a:p>
          <a:p>
            <a:pPr lvl="1"/>
            <a:r>
              <a:rPr lang="en-US" dirty="0"/>
              <a:t>Okay: turtlesquare.py turtletriangle.py turtlestuff.py</a:t>
            </a:r>
          </a:p>
        </p:txBody>
      </p:sp>
    </p:spTree>
    <p:extLst>
      <p:ext uri="{BB962C8B-B14F-4D97-AF65-F5344CB8AC3E}">
        <p14:creationId xmlns:p14="http://schemas.microsoft.com/office/powerpoint/2010/main" val="34984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BCF1-0609-4B58-A34D-3FDED8D5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C45C-33D6-4596-B724-A1F89E7F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penup</a:t>
            </a:r>
            <a:r>
              <a:rPr lang="en-US" dirty="0"/>
              <a:t>()</a:t>
            </a:r>
          </a:p>
          <a:p>
            <a:r>
              <a:rPr lang="en-US" dirty="0" err="1"/>
              <a:t>pendown</a:t>
            </a:r>
            <a:r>
              <a:rPr lang="en-US" dirty="0"/>
              <a:t>()</a:t>
            </a:r>
          </a:p>
          <a:p>
            <a:r>
              <a:rPr lang="en-US" dirty="0"/>
              <a:t>forward(distance)</a:t>
            </a:r>
          </a:p>
          <a:p>
            <a:r>
              <a:rPr lang="en-US" dirty="0"/>
              <a:t>left(degrees)</a:t>
            </a:r>
          </a:p>
          <a:p>
            <a:r>
              <a:rPr lang="en-US" dirty="0"/>
              <a:t>right(degrees)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4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53EC3-89D8-4333-9569-63F656FF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856319"/>
            <a:ext cx="6267743" cy="48467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E4FC65-C162-4A23-90ED-85C4F316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8236-6190-4780-8729-EBBE27E16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Draws 4 lines 50 </a:t>
            </a:r>
            <a:r>
              <a:rPr lang="en-US" sz="1600" dirty="0" err="1">
                <a:solidFill>
                  <a:srgbClr val="FFFFFF"/>
                </a:solidFill>
              </a:rPr>
              <a:t>px</a:t>
            </a:r>
            <a:r>
              <a:rPr lang="en-US" sz="1600" dirty="0">
                <a:solidFill>
                  <a:srgbClr val="FFFFFF"/>
                </a:solidFill>
              </a:rPr>
              <a:t> long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With 90 degree angles between them</a:t>
            </a:r>
          </a:p>
        </p:txBody>
      </p:sp>
    </p:spTree>
    <p:extLst>
      <p:ext uri="{BB962C8B-B14F-4D97-AF65-F5344CB8AC3E}">
        <p14:creationId xmlns:p14="http://schemas.microsoft.com/office/powerpoint/2010/main" val="2210005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76D8E-8F44-4644-8D14-F6A740442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994" y="643467"/>
            <a:ext cx="5193334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F910C9A-53F6-4C72-A200-1A23BFC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Spiral Square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29821-2E9D-43EB-8652-87F5999D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Increase the length of the side each time</a:t>
            </a:r>
          </a:p>
        </p:txBody>
      </p:sp>
    </p:spTree>
    <p:extLst>
      <p:ext uri="{BB962C8B-B14F-4D97-AF65-F5344CB8AC3E}">
        <p14:creationId xmlns:p14="http://schemas.microsoft.com/office/powerpoint/2010/main" val="2177443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A7C7E-821D-4B13-90FA-06F167D4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332" y="643467"/>
            <a:ext cx="5232659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2E815-6F51-402C-A0B4-25FDCDB9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Speed and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AA2C-745E-4350-9E76-43F26641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Modify </a:t>
            </a:r>
            <a:r>
              <a:rPr lang="en-US" sz="1600" dirty="0" err="1">
                <a:solidFill>
                  <a:srgbClr val="FFFFFF"/>
                </a:solidFill>
              </a:rPr>
              <a:t>turtle.speed</a:t>
            </a:r>
            <a:r>
              <a:rPr lang="en-US" sz="1600" dirty="0">
                <a:solidFill>
                  <a:srgbClr val="FFFFFF"/>
                </a:solidFill>
              </a:rPr>
              <a:t>() to change how fast it creates the shapes</a:t>
            </a:r>
          </a:p>
          <a:p>
            <a:pPr lvl="1"/>
            <a:r>
              <a:rPr lang="en-US" sz="1400" dirty="0" err="1">
                <a:solidFill>
                  <a:srgbClr val="FFFFFF"/>
                </a:solidFill>
              </a:rPr>
              <a:t>turtle.speed</a:t>
            </a:r>
            <a:r>
              <a:rPr lang="en-US" sz="1400" dirty="0">
                <a:solidFill>
                  <a:srgbClr val="FFFFFF"/>
                </a:solidFill>
              </a:rPr>
              <a:t>(0) is super fastest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Modify </a:t>
            </a:r>
            <a:r>
              <a:rPr lang="en-US" sz="1600" dirty="0" err="1">
                <a:solidFill>
                  <a:srgbClr val="FFFFFF"/>
                </a:solidFill>
              </a:rPr>
              <a:t>turtle.pencolor</a:t>
            </a:r>
            <a:r>
              <a:rPr lang="en-US" sz="1600" dirty="0">
                <a:solidFill>
                  <a:srgbClr val="FFFFFF"/>
                </a:solidFill>
              </a:rPr>
              <a:t>() to change the color its drawn in</a:t>
            </a:r>
          </a:p>
          <a:p>
            <a:pPr lvl="1"/>
            <a:r>
              <a:rPr lang="en-US" sz="1400" dirty="0" err="1">
                <a:solidFill>
                  <a:srgbClr val="FFFFFF"/>
                </a:solidFill>
              </a:rPr>
              <a:t>pencolor</a:t>
            </a:r>
            <a:r>
              <a:rPr lang="en-US" sz="1400" dirty="0">
                <a:solidFill>
                  <a:srgbClr val="FFFFFF"/>
                </a:solidFill>
              </a:rPr>
              <a:t>() can take a color string or </a:t>
            </a:r>
            <a:r>
              <a:rPr lang="en-US" sz="1400" dirty="0" err="1">
                <a:solidFill>
                  <a:srgbClr val="FFFFFF"/>
                </a:solidFill>
              </a:rPr>
              <a:t>rgb</a:t>
            </a:r>
            <a:r>
              <a:rPr lang="en-US" sz="1400" dirty="0">
                <a:solidFill>
                  <a:srgbClr val="FFFFFF"/>
                </a:solidFill>
              </a:rPr>
              <a:t> values as an argument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6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1FC8BA-94E6-44F7-B346-6A2215E66D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BEFF7-5577-4FFF-A80F-C3820FE8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399" y="1258529"/>
            <a:ext cx="5063466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F99FC-5228-4851-971A-B6FB51FB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Circles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8A1F-2067-4351-824F-7301DEB4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turtle.circle</a:t>
            </a:r>
            <a:r>
              <a:rPr lang="en-US" sz="1600" dirty="0">
                <a:solidFill>
                  <a:srgbClr val="FFFFFF"/>
                </a:solidFill>
              </a:rPr>
              <a:t>(radius) makes 1 circle with whatever radius you enter</a:t>
            </a:r>
          </a:p>
        </p:txBody>
      </p:sp>
    </p:spTree>
    <p:extLst>
      <p:ext uri="{BB962C8B-B14F-4D97-AF65-F5344CB8AC3E}">
        <p14:creationId xmlns:p14="http://schemas.microsoft.com/office/powerpoint/2010/main" val="370374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0">
            <a:extLst>
              <a:ext uri="{FF2B5EF4-FFF2-40B4-BE49-F238E27FC236}">
                <a16:creationId xmlns:a16="http://schemas.microsoft.com/office/drawing/2014/main" id="{8C1FC8BA-94E6-44F7-B346-6A2215E66D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EAC7A60-0544-4AD3-9905-4E4A881E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55" y="1258529"/>
            <a:ext cx="5216154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CE3143-D699-468B-A77F-803E5C97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Circles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AA7C61-D085-4599-89F6-586D3CC6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turtle.circle</a:t>
            </a:r>
            <a:r>
              <a:rPr lang="en-US" sz="1600" dirty="0">
                <a:solidFill>
                  <a:srgbClr val="FFFFFF"/>
                </a:solidFill>
              </a:rPr>
              <a:t>(radius, extent) draws a portion of a circle that is “extent” degrees long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97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9674F1F8-962D-4FF5-B378-D9D2FFDFD2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C701CDB4-05E2-481A-9165-2455B6FE22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E463761A-E4CC-49FE-A45D-41E71D800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2209" y="1251276"/>
            <a:ext cx="3230259" cy="4325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46A6E3-91D8-4316-B0A0-7FE8AA9E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Fun with Turtle</a:t>
            </a:r>
          </a:p>
        </p:txBody>
      </p:sp>
    </p:spTree>
    <p:extLst>
      <p:ext uri="{BB962C8B-B14F-4D97-AF65-F5344CB8AC3E}">
        <p14:creationId xmlns:p14="http://schemas.microsoft.com/office/powerpoint/2010/main" val="164211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49</TotalTime>
  <Words>224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Turtle</vt:lpstr>
      <vt:lpstr>Turtle.py is Reserved</vt:lpstr>
      <vt:lpstr>Basic Commands</vt:lpstr>
      <vt:lpstr>Square</vt:lpstr>
      <vt:lpstr>Spiral Square</vt:lpstr>
      <vt:lpstr>Speed and Color</vt:lpstr>
      <vt:lpstr>Circles</vt:lpstr>
      <vt:lpstr>Circles</vt:lpstr>
      <vt:lpstr>Fun with Turtle</vt:lpstr>
      <vt:lpstr>Pick a random color for each circle</vt:lpstr>
      <vt:lpstr>More Turtle Methods</vt:lpstr>
      <vt:lpstr>Practice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– For Junior Knights</dc:title>
  <dc:creator>Rachael Sera</dc:creator>
  <cp:lastModifiedBy>Rachael Sera</cp:lastModifiedBy>
  <cp:revision>8</cp:revision>
  <dcterms:created xsi:type="dcterms:W3CDTF">2018-03-31T02:10:10Z</dcterms:created>
  <dcterms:modified xsi:type="dcterms:W3CDTF">2018-03-31T03:01:03Z</dcterms:modified>
</cp:coreProperties>
</file>