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notesMasterIdLst>
    <p:notesMasterId r:id="rId19"/>
  </p:notesMasterIdLst>
  <p:sldIdLst>
    <p:sldId id="256" r:id="rId2"/>
    <p:sldId id="300" r:id="rId3"/>
    <p:sldId id="301" r:id="rId4"/>
    <p:sldId id="299" r:id="rId5"/>
    <p:sldId id="303" r:id="rId6"/>
    <p:sldId id="304" r:id="rId7"/>
    <p:sldId id="294" r:id="rId8"/>
    <p:sldId id="298" r:id="rId9"/>
    <p:sldId id="306" r:id="rId10"/>
    <p:sldId id="297" r:id="rId11"/>
    <p:sldId id="305" r:id="rId12"/>
    <p:sldId id="307" r:id="rId13"/>
    <p:sldId id="308" r:id="rId14"/>
    <p:sldId id="309" r:id="rId15"/>
    <p:sldId id="311" r:id="rId16"/>
    <p:sldId id="268" r:id="rId17"/>
    <p:sldId id="269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chael Sera" initials="RS" lastIdx="0" clrIdx="0">
    <p:extLst>
      <p:ext uri="{19B8F6BF-5375-455C-9EA6-DF929625EA0E}">
        <p15:presenceInfo xmlns:p15="http://schemas.microsoft.com/office/powerpoint/2012/main" userId="d0635fc90fb5341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66856"/>
    <a:srgbClr val="A81878"/>
    <a:srgbClr val="0B8264"/>
    <a:srgbClr val="FF0000"/>
    <a:srgbClr val="7D00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74" autoAdjust="0"/>
    <p:restoredTop sz="94280" autoAdjust="0"/>
  </p:normalViewPr>
  <p:slideViewPr>
    <p:cSldViewPr>
      <p:cViewPr varScale="1">
        <p:scale>
          <a:sx n="68" d="100"/>
          <a:sy n="68" d="100"/>
        </p:scale>
        <p:origin x="146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2880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3">
  <dgm:title val=""/>
  <dgm:desc val=""/>
  <dgm:catLst>
    <dgm:cat type="accent4" pri="11300"/>
  </dgm:catLst>
  <dgm:styleLbl name="node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shade val="80000"/>
      </a:schemeClr>
      <a:schemeClr val="accent4">
        <a:tint val="7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/>
    <dgm:txEffectClrLst/>
  </dgm:styleLbl>
  <dgm:styleLbl name="ln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9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8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6_4">
  <dgm:title val=""/>
  <dgm:desc val=""/>
  <dgm:catLst>
    <dgm:cat type="accent6" pri="11400"/>
  </dgm:catLst>
  <dgm:styleLbl name="node0">
    <dgm:fillClrLst meth="cycle">
      <a:schemeClr val="accent6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6">
        <a:shade val="50000"/>
      </a:schemeClr>
      <a:schemeClr val="accent6">
        <a:tint val="55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/>
    <dgm:txEffectClrLst/>
  </dgm:styleLbl>
  <dgm:styleLbl name="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6">
        <a:shade val="80000"/>
        <a:alpha val="5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55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4_3">
  <dgm:title val=""/>
  <dgm:desc val=""/>
  <dgm:catLst>
    <dgm:cat type="accent4" pri="11300"/>
  </dgm:catLst>
  <dgm:styleLbl name="node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shade val="80000"/>
      </a:schemeClr>
      <a:schemeClr val="accent4">
        <a:tint val="7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/>
    <dgm:txEffectClrLst/>
  </dgm:styleLbl>
  <dgm:styleLbl name="ln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9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8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5_4">
  <dgm:title val=""/>
  <dgm:desc val=""/>
  <dgm:catLst>
    <dgm:cat type="accent5" pri="11400"/>
  </dgm:catLst>
  <dgm:styleLbl name="node0">
    <dgm:fillClrLst meth="cycle">
      <a:schemeClr val="accent5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5">
        <a:shade val="50000"/>
      </a:schemeClr>
      <a:schemeClr val="accent5">
        <a:tint val="55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5">
        <a:shade val="80000"/>
        <a:alpha val="50000"/>
      </a:schemeClr>
      <a:schemeClr val="accent5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55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5_4">
  <dgm:title val=""/>
  <dgm:desc val=""/>
  <dgm:catLst>
    <dgm:cat type="accent5" pri="11400"/>
  </dgm:catLst>
  <dgm:styleLbl name="node0">
    <dgm:fillClrLst meth="cycle">
      <a:schemeClr val="accent5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5">
        <a:shade val="50000"/>
      </a:schemeClr>
      <a:schemeClr val="accent5">
        <a:tint val="55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5">
        <a:shade val="80000"/>
        <a:alpha val="50000"/>
      </a:schemeClr>
      <a:schemeClr val="accent5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55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6_4">
  <dgm:title val=""/>
  <dgm:desc val=""/>
  <dgm:catLst>
    <dgm:cat type="accent6" pri="11400"/>
  </dgm:catLst>
  <dgm:styleLbl name="node0">
    <dgm:fillClrLst meth="cycle">
      <a:schemeClr val="accent6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6">
        <a:shade val="50000"/>
      </a:schemeClr>
      <a:schemeClr val="accent6">
        <a:tint val="55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/>
    <dgm:txEffectClrLst/>
  </dgm:styleLbl>
  <dgm:styleLbl name="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6">
        <a:shade val="80000"/>
        <a:alpha val="5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55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7CFC010-F9A7-45F3-BCA1-4A156AB8CB17}" type="doc">
      <dgm:prSet loTypeId="urn:microsoft.com/office/officeart/2005/8/layout/vList2" loCatId="list" qsTypeId="urn:microsoft.com/office/officeart/2005/8/quickstyle/simple3" qsCatId="simple" csTypeId="urn:microsoft.com/office/officeart/2005/8/colors/accent4_3" csCatId="accent4" phldr="1"/>
      <dgm:spPr/>
      <dgm:t>
        <a:bodyPr/>
        <a:lstStyle/>
        <a:p>
          <a:endParaRPr lang="en-US"/>
        </a:p>
      </dgm:t>
    </dgm:pt>
    <dgm:pt modelId="{D3E77B78-D956-496A-BB5F-671919112DC6}">
      <dgm:prSet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So far, the positions of the items we’ve drawn have been constant</a:t>
          </a:r>
        </a:p>
      </dgm:t>
    </dgm:pt>
    <dgm:pt modelId="{143DF568-7FB9-4FE4-A824-E8B9FDBF7B7C}" type="parTrans" cxnId="{67A0B17F-C580-4152-8647-3773E768A7A3}">
      <dgm:prSet/>
      <dgm:spPr/>
      <dgm:t>
        <a:bodyPr/>
        <a:lstStyle/>
        <a:p>
          <a:endParaRPr lang="en-US"/>
        </a:p>
      </dgm:t>
    </dgm:pt>
    <dgm:pt modelId="{0FE0BCB6-D67D-4B40-B0BA-36847CD56D59}" type="sibTrans" cxnId="{67A0B17F-C580-4152-8647-3773E768A7A3}">
      <dgm:prSet/>
      <dgm:spPr/>
      <dgm:t>
        <a:bodyPr/>
        <a:lstStyle/>
        <a:p>
          <a:endParaRPr lang="en-US"/>
        </a:p>
      </dgm:t>
    </dgm:pt>
    <dgm:pt modelId="{4882BCFF-7F21-4CEB-82A8-F4D4ECE439C9}">
      <dgm:prSet/>
      <dgm:spPr/>
      <dgm:t>
        <a:bodyPr/>
        <a:lstStyle/>
        <a:p>
          <a:r>
            <a:rPr lang="en-US" dirty="0" err="1"/>
            <a:t>pygame.draw.circle</a:t>
          </a:r>
          <a:r>
            <a:rPr lang="en-US" dirty="0"/>
            <a:t>(canvas, teal, (320, 345), 50)</a:t>
          </a:r>
        </a:p>
      </dgm:t>
    </dgm:pt>
    <dgm:pt modelId="{659C9B4D-98E1-42DD-86A6-66FCAF1A434A}" type="parTrans" cxnId="{DB96BD08-6F22-441E-B509-CA23E9CC1CD9}">
      <dgm:prSet/>
      <dgm:spPr/>
      <dgm:t>
        <a:bodyPr/>
        <a:lstStyle/>
        <a:p>
          <a:endParaRPr lang="en-US"/>
        </a:p>
      </dgm:t>
    </dgm:pt>
    <dgm:pt modelId="{96D6EAB2-5AC0-4E2B-BCAE-5700E34DCD01}" type="sibTrans" cxnId="{DB96BD08-6F22-441E-B509-CA23E9CC1CD9}">
      <dgm:prSet/>
      <dgm:spPr/>
      <dgm:t>
        <a:bodyPr/>
        <a:lstStyle/>
        <a:p>
          <a:endParaRPr lang="en-US"/>
        </a:p>
      </dgm:t>
    </dgm:pt>
    <dgm:pt modelId="{B5437602-105F-4660-A66C-6C16B7C44220}">
      <dgm:prSet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(320,345) is constant, so the circle is redrawn there every frame</a:t>
          </a:r>
        </a:p>
      </dgm:t>
    </dgm:pt>
    <dgm:pt modelId="{7E1A1AEF-8BE2-445C-B1CF-7E65887DEED6}" type="parTrans" cxnId="{63A5C806-0434-499F-BD64-5D0F7513B919}">
      <dgm:prSet/>
      <dgm:spPr/>
      <dgm:t>
        <a:bodyPr/>
        <a:lstStyle/>
        <a:p>
          <a:endParaRPr lang="en-US"/>
        </a:p>
      </dgm:t>
    </dgm:pt>
    <dgm:pt modelId="{3DBCA51A-89D1-44DF-BDC6-6D98ACA530B3}" type="sibTrans" cxnId="{63A5C806-0434-499F-BD64-5D0F7513B919}">
      <dgm:prSet/>
      <dgm:spPr/>
      <dgm:t>
        <a:bodyPr/>
        <a:lstStyle/>
        <a:p>
          <a:endParaRPr lang="en-US"/>
        </a:p>
      </dgm:t>
    </dgm:pt>
    <dgm:pt modelId="{EA95A0B3-24B0-49DE-8684-475CABE3A860}" type="pres">
      <dgm:prSet presAssocID="{27CFC010-F9A7-45F3-BCA1-4A156AB8CB17}" presName="linear" presStyleCnt="0">
        <dgm:presLayoutVars>
          <dgm:animLvl val="lvl"/>
          <dgm:resizeHandles val="exact"/>
        </dgm:presLayoutVars>
      </dgm:prSet>
      <dgm:spPr/>
    </dgm:pt>
    <dgm:pt modelId="{D59ED54A-9440-437C-B4AB-6F1EFB92363E}" type="pres">
      <dgm:prSet presAssocID="{D3E77B78-D956-496A-BB5F-671919112DC6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34A09AFB-65CA-4366-8B15-98C020F66FFF}" type="pres">
      <dgm:prSet presAssocID="{D3E77B78-D956-496A-BB5F-671919112DC6}" presName="childText" presStyleLbl="revTx" presStyleIdx="0" presStyleCnt="1">
        <dgm:presLayoutVars>
          <dgm:bulletEnabled val="1"/>
        </dgm:presLayoutVars>
      </dgm:prSet>
      <dgm:spPr/>
    </dgm:pt>
    <dgm:pt modelId="{212BBA9D-1455-4A48-A8C4-F7DFE93A4C56}" type="pres">
      <dgm:prSet presAssocID="{B5437602-105F-4660-A66C-6C16B7C44220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63A5C806-0434-499F-BD64-5D0F7513B919}" srcId="{27CFC010-F9A7-45F3-BCA1-4A156AB8CB17}" destId="{B5437602-105F-4660-A66C-6C16B7C44220}" srcOrd="1" destOrd="0" parTransId="{7E1A1AEF-8BE2-445C-B1CF-7E65887DEED6}" sibTransId="{3DBCA51A-89D1-44DF-BDC6-6D98ACA530B3}"/>
    <dgm:cxn modelId="{DB96BD08-6F22-441E-B509-CA23E9CC1CD9}" srcId="{D3E77B78-D956-496A-BB5F-671919112DC6}" destId="{4882BCFF-7F21-4CEB-82A8-F4D4ECE439C9}" srcOrd="0" destOrd="0" parTransId="{659C9B4D-98E1-42DD-86A6-66FCAF1A434A}" sibTransId="{96D6EAB2-5AC0-4E2B-BCAE-5700E34DCD01}"/>
    <dgm:cxn modelId="{049D851F-BD09-4CEC-8B28-89B8350E0E17}" type="presOf" srcId="{D3E77B78-D956-496A-BB5F-671919112DC6}" destId="{D59ED54A-9440-437C-B4AB-6F1EFB92363E}" srcOrd="0" destOrd="0" presId="urn:microsoft.com/office/officeart/2005/8/layout/vList2"/>
    <dgm:cxn modelId="{187C652E-6D2B-457B-9715-26708BC85AF3}" type="presOf" srcId="{4882BCFF-7F21-4CEB-82A8-F4D4ECE439C9}" destId="{34A09AFB-65CA-4366-8B15-98C020F66FFF}" srcOrd="0" destOrd="0" presId="urn:microsoft.com/office/officeart/2005/8/layout/vList2"/>
    <dgm:cxn modelId="{67A0B17F-C580-4152-8647-3773E768A7A3}" srcId="{27CFC010-F9A7-45F3-BCA1-4A156AB8CB17}" destId="{D3E77B78-D956-496A-BB5F-671919112DC6}" srcOrd="0" destOrd="0" parTransId="{143DF568-7FB9-4FE4-A824-E8B9FDBF7B7C}" sibTransId="{0FE0BCB6-D67D-4B40-B0BA-36847CD56D59}"/>
    <dgm:cxn modelId="{4E1365A7-4466-4C93-9A55-7A5351E8A484}" type="presOf" srcId="{27CFC010-F9A7-45F3-BCA1-4A156AB8CB17}" destId="{EA95A0B3-24B0-49DE-8684-475CABE3A860}" srcOrd="0" destOrd="0" presId="urn:microsoft.com/office/officeart/2005/8/layout/vList2"/>
    <dgm:cxn modelId="{A402E0B1-D044-4047-B31F-803385080991}" type="presOf" srcId="{B5437602-105F-4660-A66C-6C16B7C44220}" destId="{212BBA9D-1455-4A48-A8C4-F7DFE93A4C56}" srcOrd="0" destOrd="0" presId="urn:microsoft.com/office/officeart/2005/8/layout/vList2"/>
    <dgm:cxn modelId="{0FA9A17D-D426-49E1-8A26-65A237894B6F}" type="presParOf" srcId="{EA95A0B3-24B0-49DE-8684-475CABE3A860}" destId="{D59ED54A-9440-437C-B4AB-6F1EFB92363E}" srcOrd="0" destOrd="0" presId="urn:microsoft.com/office/officeart/2005/8/layout/vList2"/>
    <dgm:cxn modelId="{1F4511CE-047A-469C-9A61-097C5BB8F4A1}" type="presParOf" srcId="{EA95A0B3-24B0-49DE-8684-475CABE3A860}" destId="{34A09AFB-65CA-4366-8B15-98C020F66FFF}" srcOrd="1" destOrd="0" presId="urn:microsoft.com/office/officeart/2005/8/layout/vList2"/>
    <dgm:cxn modelId="{5575A1D6-1397-4216-8DD2-782C82180375}" type="presParOf" srcId="{EA95A0B3-24B0-49DE-8684-475CABE3A860}" destId="{212BBA9D-1455-4A48-A8C4-F7DFE93A4C56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6A8A50F5-0FE0-4AEE-B0DD-A477DAA30EDC}" type="doc">
      <dgm:prSet loTypeId="urn:microsoft.com/office/officeart/2005/8/layout/vList2" loCatId="list" qsTypeId="urn:microsoft.com/office/officeart/2005/8/quickstyle/simple3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27903E4-CDD5-407F-BAF8-3D5F505CD5AC}">
      <dgm:prSet/>
      <dgm:spPr>
        <a:solidFill>
          <a:schemeClr val="accent6">
            <a:lumMod val="40000"/>
            <a:lumOff val="60000"/>
          </a:schemeClr>
        </a:solidFill>
      </dgm:spPr>
      <dgm:t>
        <a:bodyPr/>
        <a:lstStyle/>
        <a:p>
          <a:r>
            <a:rPr lang="en-US" dirty="0"/>
            <a:t>Edges of the screen are when x or y are max or min values</a:t>
          </a:r>
        </a:p>
      </dgm:t>
    </dgm:pt>
    <dgm:pt modelId="{6084C387-B9B1-4CED-B9A6-49DD19B79A6C}" type="parTrans" cxnId="{BF14EABC-F1EE-4CE5-9B3C-A6F5C41151B5}">
      <dgm:prSet/>
      <dgm:spPr/>
      <dgm:t>
        <a:bodyPr/>
        <a:lstStyle/>
        <a:p>
          <a:endParaRPr lang="en-US"/>
        </a:p>
      </dgm:t>
    </dgm:pt>
    <dgm:pt modelId="{EB3312E2-61E8-4020-9895-BBAF23E45BEE}" type="sibTrans" cxnId="{BF14EABC-F1EE-4CE5-9B3C-A6F5C41151B5}">
      <dgm:prSet/>
      <dgm:spPr/>
      <dgm:t>
        <a:bodyPr/>
        <a:lstStyle/>
        <a:p>
          <a:endParaRPr lang="en-US"/>
        </a:p>
      </dgm:t>
    </dgm:pt>
    <dgm:pt modelId="{547EDB50-6FB0-44C1-9892-6278E9DDBE9C}">
      <dgm:prSet/>
      <dgm:spPr/>
      <dgm:t>
        <a:bodyPr/>
        <a:lstStyle/>
        <a:p>
          <a:r>
            <a:rPr lang="en-US"/>
            <a:t>0 is the min and the resolution is the max</a:t>
          </a:r>
        </a:p>
      </dgm:t>
    </dgm:pt>
    <dgm:pt modelId="{301785C2-B099-4E40-BFEF-C9CB1A253194}" type="parTrans" cxnId="{02A2FDAA-9439-44B4-BA57-DC10A264A098}">
      <dgm:prSet/>
      <dgm:spPr/>
      <dgm:t>
        <a:bodyPr/>
        <a:lstStyle/>
        <a:p>
          <a:endParaRPr lang="en-US"/>
        </a:p>
      </dgm:t>
    </dgm:pt>
    <dgm:pt modelId="{C546B3D0-6CE7-4BA0-A9FE-3D45DC0CCCCE}" type="sibTrans" cxnId="{02A2FDAA-9439-44B4-BA57-DC10A264A098}">
      <dgm:prSet/>
      <dgm:spPr/>
      <dgm:t>
        <a:bodyPr/>
        <a:lstStyle/>
        <a:p>
          <a:endParaRPr lang="en-US"/>
        </a:p>
      </dgm:t>
    </dgm:pt>
    <dgm:pt modelId="{79D4F56F-A6D7-44AD-9B15-114A18D4E204}">
      <dgm:prSet/>
      <dgm:spPr/>
      <dgm:t>
        <a:bodyPr/>
        <a:lstStyle/>
        <a:p>
          <a:r>
            <a:rPr lang="en-US"/>
            <a:t>So if the position is at one of those values, it’s at an edge</a:t>
          </a:r>
        </a:p>
      </dgm:t>
    </dgm:pt>
    <dgm:pt modelId="{08C04D57-FF24-499A-A7B3-DCA5EFA8B8E8}" type="parTrans" cxnId="{178EFAE9-6458-44B6-B4C7-9900BFC436AB}">
      <dgm:prSet/>
      <dgm:spPr/>
      <dgm:t>
        <a:bodyPr/>
        <a:lstStyle/>
        <a:p>
          <a:endParaRPr lang="en-US"/>
        </a:p>
      </dgm:t>
    </dgm:pt>
    <dgm:pt modelId="{9BC41211-2197-4BA8-ACF8-096B1BE5DB33}" type="sibTrans" cxnId="{178EFAE9-6458-44B6-B4C7-9900BFC436AB}">
      <dgm:prSet/>
      <dgm:spPr/>
      <dgm:t>
        <a:bodyPr/>
        <a:lstStyle/>
        <a:p>
          <a:endParaRPr lang="en-US"/>
        </a:p>
      </dgm:t>
    </dgm:pt>
    <dgm:pt modelId="{514D2A34-121F-4864-A012-ED368CCA4F05}" type="pres">
      <dgm:prSet presAssocID="{6A8A50F5-0FE0-4AEE-B0DD-A477DAA30EDC}" presName="linear" presStyleCnt="0">
        <dgm:presLayoutVars>
          <dgm:animLvl val="lvl"/>
          <dgm:resizeHandles val="exact"/>
        </dgm:presLayoutVars>
      </dgm:prSet>
      <dgm:spPr/>
    </dgm:pt>
    <dgm:pt modelId="{4F61A7D8-C37E-4FD3-BA77-858B5E152BCE}" type="pres">
      <dgm:prSet presAssocID="{A27903E4-CDD5-407F-BAF8-3D5F505CD5AC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4B1B004E-9C6B-4AD4-8531-83D4399BD410}" type="pres">
      <dgm:prSet presAssocID="{EB3312E2-61E8-4020-9895-BBAF23E45BEE}" presName="spacer" presStyleCnt="0"/>
      <dgm:spPr/>
    </dgm:pt>
    <dgm:pt modelId="{064A3F5A-E749-4C71-BFBA-BE13BAF322C3}" type="pres">
      <dgm:prSet presAssocID="{547EDB50-6FB0-44C1-9892-6278E9DDBE9C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63613BE2-3EE9-4064-81BD-70AC10A0C0D7}" type="pres">
      <dgm:prSet presAssocID="{C546B3D0-6CE7-4BA0-A9FE-3D45DC0CCCCE}" presName="spacer" presStyleCnt="0"/>
      <dgm:spPr/>
    </dgm:pt>
    <dgm:pt modelId="{311270DF-B045-4002-A306-3652351FC45E}" type="pres">
      <dgm:prSet presAssocID="{79D4F56F-A6D7-44AD-9B15-114A18D4E204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2A5BD031-C866-4435-BCDE-CD94192D5818}" type="presOf" srcId="{79D4F56F-A6D7-44AD-9B15-114A18D4E204}" destId="{311270DF-B045-4002-A306-3652351FC45E}" srcOrd="0" destOrd="0" presId="urn:microsoft.com/office/officeart/2005/8/layout/vList2"/>
    <dgm:cxn modelId="{15DD528D-62AC-4CBC-ABD4-061D1BF8BD03}" type="presOf" srcId="{6A8A50F5-0FE0-4AEE-B0DD-A477DAA30EDC}" destId="{514D2A34-121F-4864-A012-ED368CCA4F05}" srcOrd="0" destOrd="0" presId="urn:microsoft.com/office/officeart/2005/8/layout/vList2"/>
    <dgm:cxn modelId="{7B610EA6-63C2-4A1F-A120-1FB9609499BC}" type="presOf" srcId="{547EDB50-6FB0-44C1-9892-6278E9DDBE9C}" destId="{064A3F5A-E749-4C71-BFBA-BE13BAF322C3}" srcOrd="0" destOrd="0" presId="urn:microsoft.com/office/officeart/2005/8/layout/vList2"/>
    <dgm:cxn modelId="{02A2FDAA-9439-44B4-BA57-DC10A264A098}" srcId="{6A8A50F5-0FE0-4AEE-B0DD-A477DAA30EDC}" destId="{547EDB50-6FB0-44C1-9892-6278E9DDBE9C}" srcOrd="1" destOrd="0" parTransId="{301785C2-B099-4E40-BFEF-C9CB1A253194}" sibTransId="{C546B3D0-6CE7-4BA0-A9FE-3D45DC0CCCCE}"/>
    <dgm:cxn modelId="{525CABAC-0116-4EFF-9A8C-CAD25574DC38}" type="presOf" srcId="{A27903E4-CDD5-407F-BAF8-3D5F505CD5AC}" destId="{4F61A7D8-C37E-4FD3-BA77-858B5E152BCE}" srcOrd="0" destOrd="0" presId="urn:microsoft.com/office/officeart/2005/8/layout/vList2"/>
    <dgm:cxn modelId="{BF14EABC-F1EE-4CE5-9B3C-A6F5C41151B5}" srcId="{6A8A50F5-0FE0-4AEE-B0DD-A477DAA30EDC}" destId="{A27903E4-CDD5-407F-BAF8-3D5F505CD5AC}" srcOrd="0" destOrd="0" parTransId="{6084C387-B9B1-4CED-B9A6-49DD19B79A6C}" sibTransId="{EB3312E2-61E8-4020-9895-BBAF23E45BEE}"/>
    <dgm:cxn modelId="{178EFAE9-6458-44B6-B4C7-9900BFC436AB}" srcId="{6A8A50F5-0FE0-4AEE-B0DD-A477DAA30EDC}" destId="{79D4F56F-A6D7-44AD-9B15-114A18D4E204}" srcOrd="2" destOrd="0" parTransId="{08C04D57-FF24-499A-A7B3-DCA5EFA8B8E8}" sibTransId="{9BC41211-2197-4BA8-ACF8-096B1BE5DB33}"/>
    <dgm:cxn modelId="{A720DA69-3F17-49D9-B3B7-5F741D9776DF}" type="presParOf" srcId="{514D2A34-121F-4864-A012-ED368CCA4F05}" destId="{4F61A7D8-C37E-4FD3-BA77-858B5E152BCE}" srcOrd="0" destOrd="0" presId="urn:microsoft.com/office/officeart/2005/8/layout/vList2"/>
    <dgm:cxn modelId="{EB0F57B6-1DD4-4A94-B0DE-1A9ADCBB709F}" type="presParOf" srcId="{514D2A34-121F-4864-A012-ED368CCA4F05}" destId="{4B1B004E-9C6B-4AD4-8531-83D4399BD410}" srcOrd="1" destOrd="0" presId="urn:microsoft.com/office/officeart/2005/8/layout/vList2"/>
    <dgm:cxn modelId="{61C3ABDC-2D5C-4B31-A68F-A3A79B96F2E3}" type="presParOf" srcId="{514D2A34-121F-4864-A012-ED368CCA4F05}" destId="{064A3F5A-E749-4C71-BFBA-BE13BAF322C3}" srcOrd="2" destOrd="0" presId="urn:microsoft.com/office/officeart/2005/8/layout/vList2"/>
    <dgm:cxn modelId="{4F3A09FE-37A8-44AB-A9EA-49B5A9BCD012}" type="presParOf" srcId="{514D2A34-121F-4864-A012-ED368CCA4F05}" destId="{63613BE2-3EE9-4064-81BD-70AC10A0C0D7}" srcOrd="3" destOrd="0" presId="urn:microsoft.com/office/officeart/2005/8/layout/vList2"/>
    <dgm:cxn modelId="{EDAFDFC6-479B-404E-BBC5-62B596D31087}" type="presParOf" srcId="{514D2A34-121F-4864-A012-ED368CCA4F05}" destId="{311270DF-B045-4002-A306-3652351FC45E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F7E95B85-E0B6-4862-8349-A2A86CD3BDEE}" type="doc">
      <dgm:prSet loTypeId="urn:microsoft.com/office/officeart/2005/8/layout/vList2" loCatId="list" qsTypeId="urn:microsoft.com/office/officeart/2005/8/quickstyle/simple3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CBD8B6C3-9F1A-4B54-BA96-E99AC9E8C749}">
      <dgm:prSet/>
      <dgm:spPr>
        <a:solidFill>
          <a:schemeClr val="accent6">
            <a:lumMod val="40000"/>
            <a:lumOff val="60000"/>
          </a:schemeClr>
        </a:solidFill>
      </dgm:spPr>
      <dgm:t>
        <a:bodyPr/>
        <a:lstStyle/>
        <a:p>
          <a:r>
            <a:rPr lang="en-US" dirty="0"/>
            <a:t>Reverse the direction simply by negating it</a:t>
          </a:r>
        </a:p>
      </dgm:t>
    </dgm:pt>
    <dgm:pt modelId="{5C6CB5EE-477E-42B6-AA8B-B945EFF22193}" type="parTrans" cxnId="{D30EFE09-95F0-401B-A4D6-D97173470DE7}">
      <dgm:prSet/>
      <dgm:spPr/>
      <dgm:t>
        <a:bodyPr/>
        <a:lstStyle/>
        <a:p>
          <a:endParaRPr lang="en-US"/>
        </a:p>
      </dgm:t>
    </dgm:pt>
    <dgm:pt modelId="{6401CE29-896A-4954-BE1A-09829D28688C}" type="sibTrans" cxnId="{D30EFE09-95F0-401B-A4D6-D97173470DE7}">
      <dgm:prSet/>
      <dgm:spPr/>
      <dgm:t>
        <a:bodyPr/>
        <a:lstStyle/>
        <a:p>
          <a:endParaRPr lang="en-US"/>
        </a:p>
      </dgm:t>
    </dgm:pt>
    <dgm:pt modelId="{5D302F83-D4F9-4944-AA65-6E69C42232C4}">
      <dgm:prSet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r>
            <a:rPr lang="en-US"/>
            <a:t>This is why using a variable (dx or dy) for the direction is useful!</a:t>
          </a:r>
        </a:p>
      </dgm:t>
    </dgm:pt>
    <dgm:pt modelId="{B987F421-755C-452D-86B0-CF6A9AFE9899}" type="parTrans" cxnId="{E4718B52-4528-4911-912F-7D3B679C89AD}">
      <dgm:prSet/>
      <dgm:spPr/>
      <dgm:t>
        <a:bodyPr/>
        <a:lstStyle/>
        <a:p>
          <a:endParaRPr lang="en-US"/>
        </a:p>
      </dgm:t>
    </dgm:pt>
    <dgm:pt modelId="{F6385D25-F209-49A4-BE67-0A124353FF70}" type="sibTrans" cxnId="{E4718B52-4528-4911-912F-7D3B679C89AD}">
      <dgm:prSet/>
      <dgm:spPr/>
      <dgm:t>
        <a:bodyPr/>
        <a:lstStyle/>
        <a:p>
          <a:endParaRPr lang="en-US"/>
        </a:p>
      </dgm:t>
    </dgm:pt>
    <dgm:pt modelId="{037D7309-D145-4D7D-8CFE-F5E05178CBE8}" type="pres">
      <dgm:prSet presAssocID="{F7E95B85-E0B6-4862-8349-A2A86CD3BDEE}" presName="linear" presStyleCnt="0">
        <dgm:presLayoutVars>
          <dgm:animLvl val="lvl"/>
          <dgm:resizeHandles val="exact"/>
        </dgm:presLayoutVars>
      </dgm:prSet>
      <dgm:spPr/>
    </dgm:pt>
    <dgm:pt modelId="{C6110FD8-AFA2-429A-98BD-F222EFB912E9}" type="pres">
      <dgm:prSet presAssocID="{CBD8B6C3-9F1A-4B54-BA96-E99AC9E8C749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C78F44AA-01EC-4BC2-A8B7-8CF9378C459D}" type="pres">
      <dgm:prSet presAssocID="{6401CE29-896A-4954-BE1A-09829D28688C}" presName="spacer" presStyleCnt="0"/>
      <dgm:spPr/>
    </dgm:pt>
    <dgm:pt modelId="{4278803E-4DED-4D2B-94B3-F9120BFC2F3B}" type="pres">
      <dgm:prSet presAssocID="{5D302F83-D4F9-4944-AA65-6E69C42232C4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D30EFE09-95F0-401B-A4D6-D97173470DE7}" srcId="{F7E95B85-E0B6-4862-8349-A2A86CD3BDEE}" destId="{CBD8B6C3-9F1A-4B54-BA96-E99AC9E8C749}" srcOrd="0" destOrd="0" parTransId="{5C6CB5EE-477E-42B6-AA8B-B945EFF22193}" sibTransId="{6401CE29-896A-4954-BE1A-09829D28688C}"/>
    <dgm:cxn modelId="{B48ACD50-08EA-4D07-9A0D-BF4736D0F101}" type="presOf" srcId="{F7E95B85-E0B6-4862-8349-A2A86CD3BDEE}" destId="{037D7309-D145-4D7D-8CFE-F5E05178CBE8}" srcOrd="0" destOrd="0" presId="urn:microsoft.com/office/officeart/2005/8/layout/vList2"/>
    <dgm:cxn modelId="{E4718B52-4528-4911-912F-7D3B679C89AD}" srcId="{F7E95B85-E0B6-4862-8349-A2A86CD3BDEE}" destId="{5D302F83-D4F9-4944-AA65-6E69C42232C4}" srcOrd="1" destOrd="0" parTransId="{B987F421-755C-452D-86B0-CF6A9AFE9899}" sibTransId="{F6385D25-F209-49A4-BE67-0A124353FF70}"/>
    <dgm:cxn modelId="{81070899-CC88-4072-A93A-B6C49E36D971}" type="presOf" srcId="{CBD8B6C3-9F1A-4B54-BA96-E99AC9E8C749}" destId="{C6110FD8-AFA2-429A-98BD-F222EFB912E9}" srcOrd="0" destOrd="0" presId="urn:microsoft.com/office/officeart/2005/8/layout/vList2"/>
    <dgm:cxn modelId="{FFDF4EDE-341E-437C-BD6B-7A8D4FDB5A48}" type="presOf" srcId="{5D302F83-D4F9-4944-AA65-6E69C42232C4}" destId="{4278803E-4DED-4D2B-94B3-F9120BFC2F3B}" srcOrd="0" destOrd="0" presId="urn:microsoft.com/office/officeart/2005/8/layout/vList2"/>
    <dgm:cxn modelId="{5227CE03-0F99-4148-BA63-B48BB8DE70DE}" type="presParOf" srcId="{037D7309-D145-4D7D-8CFE-F5E05178CBE8}" destId="{C6110FD8-AFA2-429A-98BD-F222EFB912E9}" srcOrd="0" destOrd="0" presId="urn:microsoft.com/office/officeart/2005/8/layout/vList2"/>
    <dgm:cxn modelId="{19FDAE2E-DF49-482A-9B3B-099B451E6CD2}" type="presParOf" srcId="{037D7309-D145-4D7D-8CFE-F5E05178CBE8}" destId="{C78F44AA-01EC-4BC2-A8B7-8CF9378C459D}" srcOrd="1" destOrd="0" presId="urn:microsoft.com/office/officeart/2005/8/layout/vList2"/>
    <dgm:cxn modelId="{1095C09F-BD4C-4BA5-A94A-23C1F31F4365}" type="presParOf" srcId="{037D7309-D145-4D7D-8CFE-F5E05178CBE8}" destId="{4278803E-4DED-4D2B-94B3-F9120BFC2F3B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E54EF721-DC6B-4AC7-ABE0-2076DCF627EC}" type="doc">
      <dgm:prSet loTypeId="urn:microsoft.com/office/officeart/2008/layout/LinedList" loCatId="list" qsTypeId="urn:microsoft.com/office/officeart/2005/8/quickstyle/simple1" qsCatId="simple" csTypeId="urn:microsoft.com/office/officeart/2005/8/colors/accent6_4" csCatId="accent6" phldr="1"/>
      <dgm:spPr/>
      <dgm:t>
        <a:bodyPr/>
        <a:lstStyle/>
        <a:p>
          <a:endParaRPr lang="en-US"/>
        </a:p>
      </dgm:t>
    </dgm:pt>
    <dgm:pt modelId="{572838FA-D443-4AC7-BD93-FE96D2B0653B}">
      <dgm:prSet/>
      <dgm:spPr/>
      <dgm:t>
        <a:bodyPr/>
        <a:lstStyle/>
        <a:p>
          <a:r>
            <a:rPr lang="en-US" dirty="0"/>
            <a:t>If the position is an edge</a:t>
          </a:r>
        </a:p>
      </dgm:t>
    </dgm:pt>
    <dgm:pt modelId="{BD02276B-4F92-4C73-B4AC-7C7762CFF8E3}" type="parTrans" cxnId="{04BD0093-3045-4FE8-8680-83F66B2DFCAF}">
      <dgm:prSet/>
      <dgm:spPr/>
      <dgm:t>
        <a:bodyPr/>
        <a:lstStyle/>
        <a:p>
          <a:endParaRPr lang="en-US"/>
        </a:p>
      </dgm:t>
    </dgm:pt>
    <dgm:pt modelId="{A7E2DDF6-B15C-4386-9FB0-BEA0763F659F}" type="sibTrans" cxnId="{04BD0093-3045-4FE8-8680-83F66B2DFCAF}">
      <dgm:prSet/>
      <dgm:spPr/>
      <dgm:t>
        <a:bodyPr/>
        <a:lstStyle/>
        <a:p>
          <a:endParaRPr lang="en-US"/>
        </a:p>
      </dgm:t>
    </dgm:pt>
    <dgm:pt modelId="{04DB7623-119D-4460-8CBD-7ECCE22A5A2E}">
      <dgm:prSet/>
      <dgm:spPr/>
      <dgm:t>
        <a:bodyPr/>
        <a:lstStyle/>
        <a:p>
          <a:r>
            <a:rPr lang="en-US" dirty="0"/>
            <a:t>Reverse the position</a:t>
          </a:r>
        </a:p>
      </dgm:t>
    </dgm:pt>
    <dgm:pt modelId="{D8DBEBB4-305D-4B55-B87B-6C1FEAB4C441}" type="parTrans" cxnId="{BE8D30DF-FC06-4EC9-893B-5B47130C7B19}">
      <dgm:prSet/>
      <dgm:spPr/>
      <dgm:t>
        <a:bodyPr/>
        <a:lstStyle/>
        <a:p>
          <a:endParaRPr lang="en-US"/>
        </a:p>
      </dgm:t>
    </dgm:pt>
    <dgm:pt modelId="{A6F2ADF4-7BD2-4D49-A994-59823AC0CBD6}" type="sibTrans" cxnId="{BE8D30DF-FC06-4EC9-893B-5B47130C7B19}">
      <dgm:prSet/>
      <dgm:spPr/>
      <dgm:t>
        <a:bodyPr/>
        <a:lstStyle/>
        <a:p>
          <a:endParaRPr lang="en-US"/>
        </a:p>
      </dgm:t>
    </dgm:pt>
    <dgm:pt modelId="{8BE8DF3A-FC80-4529-AFB6-5A7B90A1C73C}" type="pres">
      <dgm:prSet presAssocID="{E54EF721-DC6B-4AC7-ABE0-2076DCF627EC}" presName="vert0" presStyleCnt="0">
        <dgm:presLayoutVars>
          <dgm:dir/>
          <dgm:animOne val="branch"/>
          <dgm:animLvl val="lvl"/>
        </dgm:presLayoutVars>
      </dgm:prSet>
      <dgm:spPr/>
    </dgm:pt>
    <dgm:pt modelId="{24F06311-F86B-4E99-969B-ABADE1A16699}" type="pres">
      <dgm:prSet presAssocID="{572838FA-D443-4AC7-BD93-FE96D2B0653B}" presName="thickLine" presStyleLbl="alignNode1" presStyleIdx="0" presStyleCnt="2"/>
      <dgm:spPr/>
    </dgm:pt>
    <dgm:pt modelId="{C85ED024-D7F3-475C-813C-20ADFA99A005}" type="pres">
      <dgm:prSet presAssocID="{572838FA-D443-4AC7-BD93-FE96D2B0653B}" presName="horz1" presStyleCnt="0"/>
      <dgm:spPr/>
    </dgm:pt>
    <dgm:pt modelId="{2FDE1667-AABB-4281-A516-7922DBC6607F}" type="pres">
      <dgm:prSet presAssocID="{572838FA-D443-4AC7-BD93-FE96D2B0653B}" presName="tx1" presStyleLbl="revTx" presStyleIdx="0" presStyleCnt="2"/>
      <dgm:spPr/>
    </dgm:pt>
    <dgm:pt modelId="{1A008D3D-B3B5-4DFB-9EB3-2469B5BC1A09}" type="pres">
      <dgm:prSet presAssocID="{572838FA-D443-4AC7-BD93-FE96D2B0653B}" presName="vert1" presStyleCnt="0"/>
      <dgm:spPr/>
    </dgm:pt>
    <dgm:pt modelId="{CB6FD180-835B-43AF-850C-30498878DB1E}" type="pres">
      <dgm:prSet presAssocID="{04DB7623-119D-4460-8CBD-7ECCE22A5A2E}" presName="thickLine" presStyleLbl="alignNode1" presStyleIdx="1" presStyleCnt="2"/>
      <dgm:spPr/>
    </dgm:pt>
    <dgm:pt modelId="{95843F2B-E2AC-4DBF-BEBB-6933C1EDA3F5}" type="pres">
      <dgm:prSet presAssocID="{04DB7623-119D-4460-8CBD-7ECCE22A5A2E}" presName="horz1" presStyleCnt="0"/>
      <dgm:spPr/>
    </dgm:pt>
    <dgm:pt modelId="{7857B0AA-3680-473C-9DF4-732991ED2361}" type="pres">
      <dgm:prSet presAssocID="{04DB7623-119D-4460-8CBD-7ECCE22A5A2E}" presName="tx1" presStyleLbl="revTx" presStyleIdx="1" presStyleCnt="2"/>
      <dgm:spPr/>
    </dgm:pt>
    <dgm:pt modelId="{BE849EB1-2529-41DD-8334-210A932D976E}" type="pres">
      <dgm:prSet presAssocID="{04DB7623-119D-4460-8CBD-7ECCE22A5A2E}" presName="vert1" presStyleCnt="0"/>
      <dgm:spPr/>
    </dgm:pt>
  </dgm:ptLst>
  <dgm:cxnLst>
    <dgm:cxn modelId="{9D5DD83F-0C9C-42F3-BA94-20669D4BA27A}" type="presOf" srcId="{572838FA-D443-4AC7-BD93-FE96D2B0653B}" destId="{2FDE1667-AABB-4281-A516-7922DBC6607F}" srcOrd="0" destOrd="0" presId="urn:microsoft.com/office/officeart/2008/layout/LinedList"/>
    <dgm:cxn modelId="{2D268365-1525-4394-94F2-B6D37DDCBFDA}" type="presOf" srcId="{04DB7623-119D-4460-8CBD-7ECCE22A5A2E}" destId="{7857B0AA-3680-473C-9DF4-732991ED2361}" srcOrd="0" destOrd="0" presId="urn:microsoft.com/office/officeart/2008/layout/LinedList"/>
    <dgm:cxn modelId="{58C4D073-0BD1-4103-B5A9-5BA1482E446C}" type="presOf" srcId="{E54EF721-DC6B-4AC7-ABE0-2076DCF627EC}" destId="{8BE8DF3A-FC80-4529-AFB6-5A7B90A1C73C}" srcOrd="0" destOrd="0" presId="urn:microsoft.com/office/officeart/2008/layout/LinedList"/>
    <dgm:cxn modelId="{04BD0093-3045-4FE8-8680-83F66B2DFCAF}" srcId="{E54EF721-DC6B-4AC7-ABE0-2076DCF627EC}" destId="{572838FA-D443-4AC7-BD93-FE96D2B0653B}" srcOrd="0" destOrd="0" parTransId="{BD02276B-4F92-4C73-B4AC-7C7762CFF8E3}" sibTransId="{A7E2DDF6-B15C-4386-9FB0-BEA0763F659F}"/>
    <dgm:cxn modelId="{BE8D30DF-FC06-4EC9-893B-5B47130C7B19}" srcId="{E54EF721-DC6B-4AC7-ABE0-2076DCF627EC}" destId="{04DB7623-119D-4460-8CBD-7ECCE22A5A2E}" srcOrd="1" destOrd="0" parTransId="{D8DBEBB4-305D-4B55-B87B-6C1FEAB4C441}" sibTransId="{A6F2ADF4-7BD2-4D49-A994-59823AC0CBD6}"/>
    <dgm:cxn modelId="{827A3065-53A2-47AE-9150-6CB8590ED0EC}" type="presParOf" srcId="{8BE8DF3A-FC80-4529-AFB6-5A7B90A1C73C}" destId="{24F06311-F86B-4E99-969B-ABADE1A16699}" srcOrd="0" destOrd="0" presId="urn:microsoft.com/office/officeart/2008/layout/LinedList"/>
    <dgm:cxn modelId="{C8B35AF4-6F5D-435F-995D-197E38EBBF6B}" type="presParOf" srcId="{8BE8DF3A-FC80-4529-AFB6-5A7B90A1C73C}" destId="{C85ED024-D7F3-475C-813C-20ADFA99A005}" srcOrd="1" destOrd="0" presId="urn:microsoft.com/office/officeart/2008/layout/LinedList"/>
    <dgm:cxn modelId="{62EC23F8-DCA1-419B-89BC-BC9989126240}" type="presParOf" srcId="{C85ED024-D7F3-475C-813C-20ADFA99A005}" destId="{2FDE1667-AABB-4281-A516-7922DBC6607F}" srcOrd="0" destOrd="0" presId="urn:microsoft.com/office/officeart/2008/layout/LinedList"/>
    <dgm:cxn modelId="{683E3357-166A-4DAE-97A0-B237A98C9C78}" type="presParOf" srcId="{C85ED024-D7F3-475C-813C-20ADFA99A005}" destId="{1A008D3D-B3B5-4DFB-9EB3-2469B5BC1A09}" srcOrd="1" destOrd="0" presId="urn:microsoft.com/office/officeart/2008/layout/LinedList"/>
    <dgm:cxn modelId="{A60A074E-6028-419D-A5FE-43E4A1191D59}" type="presParOf" srcId="{8BE8DF3A-FC80-4529-AFB6-5A7B90A1C73C}" destId="{CB6FD180-835B-43AF-850C-30498878DB1E}" srcOrd="2" destOrd="0" presId="urn:microsoft.com/office/officeart/2008/layout/LinedList"/>
    <dgm:cxn modelId="{8953D109-2838-4196-869C-D7EACE0905B1}" type="presParOf" srcId="{8BE8DF3A-FC80-4529-AFB6-5A7B90A1C73C}" destId="{95843F2B-E2AC-4DBF-BEBB-6933C1EDA3F5}" srcOrd="3" destOrd="0" presId="urn:microsoft.com/office/officeart/2008/layout/LinedList"/>
    <dgm:cxn modelId="{6BB678BB-CF8E-46D6-9C74-C00BC8B25755}" type="presParOf" srcId="{95843F2B-E2AC-4DBF-BEBB-6933C1EDA3F5}" destId="{7857B0AA-3680-473C-9DF4-732991ED2361}" srcOrd="0" destOrd="0" presId="urn:microsoft.com/office/officeart/2008/layout/LinedList"/>
    <dgm:cxn modelId="{3D107E63-C5AB-439D-8E3C-F961A09608CF}" type="presParOf" srcId="{95843F2B-E2AC-4DBF-BEBB-6933C1EDA3F5}" destId="{BE849EB1-2529-41DD-8334-210A932D976E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7CFC010-F9A7-45F3-BCA1-4A156AB8CB17}" type="doc">
      <dgm:prSet loTypeId="urn:microsoft.com/office/officeart/2005/8/layout/vList2" loCatId="list" qsTypeId="urn:microsoft.com/office/officeart/2005/8/quickstyle/simple3" qsCatId="simple" csTypeId="urn:microsoft.com/office/officeart/2005/8/colors/accent4_3" csCatId="accent4" phldr="1"/>
      <dgm:spPr/>
      <dgm:t>
        <a:bodyPr/>
        <a:lstStyle/>
        <a:p>
          <a:endParaRPr lang="en-US"/>
        </a:p>
      </dgm:t>
    </dgm:pt>
    <dgm:pt modelId="{B5437602-105F-4660-A66C-6C16B7C44220}">
      <dgm:prSet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Make the position variable</a:t>
          </a:r>
        </a:p>
      </dgm:t>
    </dgm:pt>
    <dgm:pt modelId="{7E1A1AEF-8BE2-445C-B1CF-7E65887DEED6}" type="parTrans" cxnId="{63A5C806-0434-499F-BD64-5D0F7513B919}">
      <dgm:prSet/>
      <dgm:spPr/>
      <dgm:t>
        <a:bodyPr/>
        <a:lstStyle/>
        <a:p>
          <a:endParaRPr lang="en-US"/>
        </a:p>
      </dgm:t>
    </dgm:pt>
    <dgm:pt modelId="{3DBCA51A-89D1-44DF-BDC6-6D98ACA530B3}" type="sibTrans" cxnId="{63A5C806-0434-499F-BD64-5D0F7513B919}">
      <dgm:prSet/>
      <dgm:spPr/>
      <dgm:t>
        <a:bodyPr/>
        <a:lstStyle/>
        <a:p>
          <a:endParaRPr lang="en-US"/>
        </a:p>
      </dgm:t>
    </dgm:pt>
    <dgm:pt modelId="{9D6A4E68-B9C3-44D2-90E9-86CC0363529E}">
      <dgm:prSet/>
      <dgm:spPr/>
      <dgm:t>
        <a:bodyPr/>
        <a:lstStyle/>
        <a:p>
          <a:r>
            <a:rPr lang="en-US" dirty="0"/>
            <a:t>Update the variable(s) each time the game loop is entered</a:t>
          </a:r>
        </a:p>
      </dgm:t>
    </dgm:pt>
    <dgm:pt modelId="{DEE4F188-0577-4498-B03D-48481DE0B024}" type="parTrans" cxnId="{6F4F820D-0CEE-4885-A8A5-0ADCC50AD519}">
      <dgm:prSet/>
      <dgm:spPr/>
    </dgm:pt>
    <dgm:pt modelId="{F609B983-B761-47D4-AB95-BFAB8B9D687C}" type="sibTrans" cxnId="{6F4F820D-0CEE-4885-A8A5-0ADCC50AD519}">
      <dgm:prSet/>
      <dgm:spPr/>
      <dgm:t>
        <a:bodyPr/>
        <a:lstStyle/>
        <a:p>
          <a:endParaRPr lang="en-US"/>
        </a:p>
      </dgm:t>
    </dgm:pt>
    <dgm:pt modelId="{EA95A0B3-24B0-49DE-8684-475CABE3A860}" type="pres">
      <dgm:prSet presAssocID="{27CFC010-F9A7-45F3-BCA1-4A156AB8CB17}" presName="linear" presStyleCnt="0">
        <dgm:presLayoutVars>
          <dgm:animLvl val="lvl"/>
          <dgm:resizeHandles val="exact"/>
        </dgm:presLayoutVars>
      </dgm:prSet>
      <dgm:spPr/>
    </dgm:pt>
    <dgm:pt modelId="{212BBA9D-1455-4A48-A8C4-F7DFE93A4C56}" type="pres">
      <dgm:prSet presAssocID="{B5437602-105F-4660-A66C-6C16B7C44220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C6E39ED1-7A7D-4327-A2CD-4D3F0662ECA7}" type="pres">
      <dgm:prSet presAssocID="{3DBCA51A-89D1-44DF-BDC6-6D98ACA530B3}" presName="spacer" presStyleCnt="0"/>
      <dgm:spPr/>
    </dgm:pt>
    <dgm:pt modelId="{4B1C08FF-1465-499A-80CE-AE67CB793AED}" type="pres">
      <dgm:prSet presAssocID="{9D6A4E68-B9C3-44D2-90E9-86CC0363529E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63A5C806-0434-499F-BD64-5D0F7513B919}" srcId="{27CFC010-F9A7-45F3-BCA1-4A156AB8CB17}" destId="{B5437602-105F-4660-A66C-6C16B7C44220}" srcOrd="0" destOrd="0" parTransId="{7E1A1AEF-8BE2-445C-B1CF-7E65887DEED6}" sibTransId="{3DBCA51A-89D1-44DF-BDC6-6D98ACA530B3}"/>
    <dgm:cxn modelId="{6F4F820D-0CEE-4885-A8A5-0ADCC50AD519}" srcId="{27CFC010-F9A7-45F3-BCA1-4A156AB8CB17}" destId="{9D6A4E68-B9C3-44D2-90E9-86CC0363529E}" srcOrd="1" destOrd="0" parTransId="{DEE4F188-0577-4498-B03D-48481DE0B024}" sibTransId="{F609B983-B761-47D4-AB95-BFAB8B9D687C}"/>
    <dgm:cxn modelId="{0111535F-E977-45D5-915F-AC1D731FB30C}" type="presOf" srcId="{27CFC010-F9A7-45F3-BCA1-4A156AB8CB17}" destId="{EA95A0B3-24B0-49DE-8684-475CABE3A860}" srcOrd="0" destOrd="0" presId="urn:microsoft.com/office/officeart/2005/8/layout/vList2"/>
    <dgm:cxn modelId="{45B7B998-D0D4-45F4-B457-040ACC016996}" type="presOf" srcId="{B5437602-105F-4660-A66C-6C16B7C44220}" destId="{212BBA9D-1455-4A48-A8C4-F7DFE93A4C56}" srcOrd="0" destOrd="0" presId="urn:microsoft.com/office/officeart/2005/8/layout/vList2"/>
    <dgm:cxn modelId="{973A04E8-DF72-4380-9B4B-704740F7698F}" type="presOf" srcId="{9D6A4E68-B9C3-44D2-90E9-86CC0363529E}" destId="{4B1C08FF-1465-499A-80CE-AE67CB793AED}" srcOrd="0" destOrd="0" presId="urn:microsoft.com/office/officeart/2005/8/layout/vList2"/>
    <dgm:cxn modelId="{BF52EEFF-ACCE-4539-9BF4-C68B8D951145}" type="presParOf" srcId="{EA95A0B3-24B0-49DE-8684-475CABE3A860}" destId="{212BBA9D-1455-4A48-A8C4-F7DFE93A4C56}" srcOrd="0" destOrd="0" presId="urn:microsoft.com/office/officeart/2005/8/layout/vList2"/>
    <dgm:cxn modelId="{6A2301D4-C374-4257-9593-15A4A48F70A0}" type="presParOf" srcId="{EA95A0B3-24B0-49DE-8684-475CABE3A860}" destId="{C6E39ED1-7A7D-4327-A2CD-4D3F0662ECA7}" srcOrd="1" destOrd="0" presId="urn:microsoft.com/office/officeart/2005/8/layout/vList2"/>
    <dgm:cxn modelId="{5AFA1400-B3A3-4490-AD46-BD5B344A0354}" type="presParOf" srcId="{EA95A0B3-24B0-49DE-8684-475CABE3A860}" destId="{4B1C08FF-1465-499A-80CE-AE67CB793AED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119DF0D-7DF3-454D-8600-555475CC044C}" type="doc">
      <dgm:prSet loTypeId="urn:microsoft.com/office/officeart/2005/8/layout/hierarchy1" loCatId="hierarchy" qsTypeId="urn:microsoft.com/office/officeart/2005/8/quickstyle/simple4" qsCatId="simple" csTypeId="urn:microsoft.com/office/officeart/2005/8/colors/accent5_4" csCatId="accent5"/>
      <dgm:spPr/>
      <dgm:t>
        <a:bodyPr/>
        <a:lstStyle/>
        <a:p>
          <a:endParaRPr lang="en-US"/>
        </a:p>
      </dgm:t>
    </dgm:pt>
    <dgm:pt modelId="{02E4AFA5-E7A1-45A2-B01D-0628265734D8}">
      <dgm:prSet/>
      <dgm:spPr/>
      <dgm:t>
        <a:bodyPr/>
        <a:lstStyle/>
        <a:p>
          <a:r>
            <a:rPr lang="en-US" dirty="0"/>
            <a:t>Think of the position as a spot on the number line</a:t>
          </a:r>
        </a:p>
      </dgm:t>
    </dgm:pt>
    <dgm:pt modelId="{BDAE902A-AC2D-4BAB-A755-0D13BEEA4E80}" type="parTrans" cxnId="{F87B2AD7-BDCC-4089-BE21-78EBF0622DD2}">
      <dgm:prSet/>
      <dgm:spPr/>
      <dgm:t>
        <a:bodyPr/>
        <a:lstStyle/>
        <a:p>
          <a:endParaRPr lang="en-US"/>
        </a:p>
      </dgm:t>
    </dgm:pt>
    <dgm:pt modelId="{B198DDB0-2C3B-485A-A914-06E77707F446}" type="sibTrans" cxnId="{F87B2AD7-BDCC-4089-BE21-78EBF0622DD2}">
      <dgm:prSet/>
      <dgm:spPr/>
      <dgm:t>
        <a:bodyPr/>
        <a:lstStyle/>
        <a:p>
          <a:endParaRPr lang="en-US"/>
        </a:p>
      </dgm:t>
    </dgm:pt>
    <dgm:pt modelId="{C475F3CF-C210-4FC5-98A0-D4CC1F18B567}">
      <dgm:prSet/>
      <dgm:spPr/>
      <dgm:t>
        <a:bodyPr/>
        <a:lstStyle/>
        <a:p>
          <a:r>
            <a:rPr lang="en-US"/>
            <a:t>Take the starting position and add a value to it, and it moves along the number line</a:t>
          </a:r>
        </a:p>
      </dgm:t>
    </dgm:pt>
    <dgm:pt modelId="{4F739638-BADD-440E-8A06-B3F0BFED9168}" type="parTrans" cxnId="{E853A4D3-684F-4DF8-A99C-A23D28A36EE6}">
      <dgm:prSet/>
      <dgm:spPr/>
      <dgm:t>
        <a:bodyPr/>
        <a:lstStyle/>
        <a:p>
          <a:endParaRPr lang="en-US"/>
        </a:p>
      </dgm:t>
    </dgm:pt>
    <dgm:pt modelId="{9953100A-C9DA-4EE2-AADB-64FE788D81FA}" type="sibTrans" cxnId="{E853A4D3-684F-4DF8-A99C-A23D28A36EE6}">
      <dgm:prSet/>
      <dgm:spPr/>
      <dgm:t>
        <a:bodyPr/>
        <a:lstStyle/>
        <a:p>
          <a:endParaRPr lang="en-US"/>
        </a:p>
      </dgm:t>
    </dgm:pt>
    <dgm:pt modelId="{F66EE4A5-2138-42D0-BD32-EAB80D018552}" type="pres">
      <dgm:prSet presAssocID="{3119DF0D-7DF3-454D-8600-555475CC044C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C0BEE21-D0C1-451D-AB12-4C0C5A195E3C}" type="pres">
      <dgm:prSet presAssocID="{02E4AFA5-E7A1-45A2-B01D-0628265734D8}" presName="hierRoot1" presStyleCnt="0"/>
      <dgm:spPr/>
    </dgm:pt>
    <dgm:pt modelId="{F2CD5358-27A0-436C-8FE1-88090D676787}" type="pres">
      <dgm:prSet presAssocID="{02E4AFA5-E7A1-45A2-B01D-0628265734D8}" presName="composite" presStyleCnt="0"/>
      <dgm:spPr/>
    </dgm:pt>
    <dgm:pt modelId="{91CCC641-BB5D-4AB5-95B1-293E52BD5C57}" type="pres">
      <dgm:prSet presAssocID="{02E4AFA5-E7A1-45A2-B01D-0628265734D8}" presName="background" presStyleLbl="node0" presStyleIdx="0" presStyleCnt="2"/>
      <dgm:spPr/>
    </dgm:pt>
    <dgm:pt modelId="{2BDAA536-D1DD-4E12-982B-BCB908265027}" type="pres">
      <dgm:prSet presAssocID="{02E4AFA5-E7A1-45A2-B01D-0628265734D8}" presName="text" presStyleLbl="fgAcc0" presStyleIdx="0" presStyleCnt="2" custLinFactNeighborX="29" custLinFactNeighborY="-22424">
        <dgm:presLayoutVars>
          <dgm:chPref val="3"/>
        </dgm:presLayoutVars>
      </dgm:prSet>
      <dgm:spPr/>
    </dgm:pt>
    <dgm:pt modelId="{CFCC8131-ADC7-4C6E-BFDD-076D97AC6516}" type="pres">
      <dgm:prSet presAssocID="{02E4AFA5-E7A1-45A2-B01D-0628265734D8}" presName="hierChild2" presStyleCnt="0"/>
      <dgm:spPr/>
    </dgm:pt>
    <dgm:pt modelId="{E70FD62F-125D-4457-B90B-3928E858DE7D}" type="pres">
      <dgm:prSet presAssocID="{C475F3CF-C210-4FC5-98A0-D4CC1F18B567}" presName="hierRoot1" presStyleCnt="0"/>
      <dgm:spPr/>
    </dgm:pt>
    <dgm:pt modelId="{A5D61A25-81CB-4746-B44F-A03E2A4C325C}" type="pres">
      <dgm:prSet presAssocID="{C475F3CF-C210-4FC5-98A0-D4CC1F18B567}" presName="composite" presStyleCnt="0"/>
      <dgm:spPr/>
    </dgm:pt>
    <dgm:pt modelId="{750009AB-1555-40CC-AC28-68BEEB5A72AA}" type="pres">
      <dgm:prSet presAssocID="{C475F3CF-C210-4FC5-98A0-D4CC1F18B567}" presName="background" presStyleLbl="node0" presStyleIdx="1" presStyleCnt="2"/>
      <dgm:spPr/>
    </dgm:pt>
    <dgm:pt modelId="{F97E0DA5-DD6C-4A36-93F0-61B1040BE86A}" type="pres">
      <dgm:prSet presAssocID="{C475F3CF-C210-4FC5-98A0-D4CC1F18B567}" presName="text" presStyleLbl="fgAcc0" presStyleIdx="1" presStyleCnt="2" custLinFactNeighborX="29" custLinFactNeighborY="-22424">
        <dgm:presLayoutVars>
          <dgm:chPref val="3"/>
        </dgm:presLayoutVars>
      </dgm:prSet>
      <dgm:spPr/>
    </dgm:pt>
    <dgm:pt modelId="{5D1F28F1-671B-40C4-AB43-D085B9B0BC52}" type="pres">
      <dgm:prSet presAssocID="{C475F3CF-C210-4FC5-98A0-D4CC1F18B567}" presName="hierChild2" presStyleCnt="0"/>
      <dgm:spPr/>
    </dgm:pt>
  </dgm:ptLst>
  <dgm:cxnLst>
    <dgm:cxn modelId="{913C8184-638A-4BB2-B536-91CB72E4A3CC}" type="presOf" srcId="{C475F3CF-C210-4FC5-98A0-D4CC1F18B567}" destId="{F97E0DA5-DD6C-4A36-93F0-61B1040BE86A}" srcOrd="0" destOrd="0" presId="urn:microsoft.com/office/officeart/2005/8/layout/hierarchy1"/>
    <dgm:cxn modelId="{482CE684-186B-4C17-9978-23E9A988C855}" type="presOf" srcId="{02E4AFA5-E7A1-45A2-B01D-0628265734D8}" destId="{2BDAA536-D1DD-4E12-982B-BCB908265027}" srcOrd="0" destOrd="0" presId="urn:microsoft.com/office/officeart/2005/8/layout/hierarchy1"/>
    <dgm:cxn modelId="{7E08ACA6-72DB-401C-91FB-44738F77613C}" type="presOf" srcId="{3119DF0D-7DF3-454D-8600-555475CC044C}" destId="{F66EE4A5-2138-42D0-BD32-EAB80D018552}" srcOrd="0" destOrd="0" presId="urn:microsoft.com/office/officeart/2005/8/layout/hierarchy1"/>
    <dgm:cxn modelId="{E853A4D3-684F-4DF8-A99C-A23D28A36EE6}" srcId="{3119DF0D-7DF3-454D-8600-555475CC044C}" destId="{C475F3CF-C210-4FC5-98A0-D4CC1F18B567}" srcOrd="1" destOrd="0" parTransId="{4F739638-BADD-440E-8A06-B3F0BFED9168}" sibTransId="{9953100A-C9DA-4EE2-AADB-64FE788D81FA}"/>
    <dgm:cxn modelId="{F87B2AD7-BDCC-4089-BE21-78EBF0622DD2}" srcId="{3119DF0D-7DF3-454D-8600-555475CC044C}" destId="{02E4AFA5-E7A1-45A2-B01D-0628265734D8}" srcOrd="0" destOrd="0" parTransId="{BDAE902A-AC2D-4BAB-A755-0D13BEEA4E80}" sibTransId="{B198DDB0-2C3B-485A-A914-06E77707F446}"/>
    <dgm:cxn modelId="{CDCCEE65-65C3-47AF-9C86-3EDD8312AD61}" type="presParOf" srcId="{F66EE4A5-2138-42D0-BD32-EAB80D018552}" destId="{2C0BEE21-D0C1-451D-AB12-4C0C5A195E3C}" srcOrd="0" destOrd="0" presId="urn:microsoft.com/office/officeart/2005/8/layout/hierarchy1"/>
    <dgm:cxn modelId="{0D9ACC81-FF9C-4962-AA09-CE90AA2F1799}" type="presParOf" srcId="{2C0BEE21-D0C1-451D-AB12-4C0C5A195E3C}" destId="{F2CD5358-27A0-436C-8FE1-88090D676787}" srcOrd="0" destOrd="0" presId="urn:microsoft.com/office/officeart/2005/8/layout/hierarchy1"/>
    <dgm:cxn modelId="{1594E213-C029-471E-A8A1-7A1DFE5FF9F3}" type="presParOf" srcId="{F2CD5358-27A0-436C-8FE1-88090D676787}" destId="{91CCC641-BB5D-4AB5-95B1-293E52BD5C57}" srcOrd="0" destOrd="0" presId="urn:microsoft.com/office/officeart/2005/8/layout/hierarchy1"/>
    <dgm:cxn modelId="{A2AFD24A-07E1-4FFC-A208-6EB55E11340A}" type="presParOf" srcId="{F2CD5358-27A0-436C-8FE1-88090D676787}" destId="{2BDAA536-D1DD-4E12-982B-BCB908265027}" srcOrd="1" destOrd="0" presId="urn:microsoft.com/office/officeart/2005/8/layout/hierarchy1"/>
    <dgm:cxn modelId="{DE534112-53A2-4676-874B-111A7D26ED1F}" type="presParOf" srcId="{2C0BEE21-D0C1-451D-AB12-4C0C5A195E3C}" destId="{CFCC8131-ADC7-4C6E-BFDD-076D97AC6516}" srcOrd="1" destOrd="0" presId="urn:microsoft.com/office/officeart/2005/8/layout/hierarchy1"/>
    <dgm:cxn modelId="{56CBB403-F087-4E81-88E9-1121BC06BAB9}" type="presParOf" srcId="{F66EE4A5-2138-42D0-BD32-EAB80D018552}" destId="{E70FD62F-125D-4457-B90B-3928E858DE7D}" srcOrd="1" destOrd="0" presId="urn:microsoft.com/office/officeart/2005/8/layout/hierarchy1"/>
    <dgm:cxn modelId="{A6E02752-24F3-45FB-B9AD-8D6D5CD7BE9C}" type="presParOf" srcId="{E70FD62F-125D-4457-B90B-3928E858DE7D}" destId="{A5D61A25-81CB-4746-B44F-A03E2A4C325C}" srcOrd="0" destOrd="0" presId="urn:microsoft.com/office/officeart/2005/8/layout/hierarchy1"/>
    <dgm:cxn modelId="{B5A46F3D-FFF7-4C88-901B-44DE340D0A0A}" type="presParOf" srcId="{A5D61A25-81CB-4746-B44F-A03E2A4C325C}" destId="{750009AB-1555-40CC-AC28-68BEEB5A72AA}" srcOrd="0" destOrd="0" presId="urn:microsoft.com/office/officeart/2005/8/layout/hierarchy1"/>
    <dgm:cxn modelId="{DD2DF703-504A-4222-8FBE-63547792C4B4}" type="presParOf" srcId="{A5D61A25-81CB-4746-B44F-A03E2A4C325C}" destId="{F97E0DA5-DD6C-4A36-93F0-61B1040BE86A}" srcOrd="1" destOrd="0" presId="urn:microsoft.com/office/officeart/2005/8/layout/hierarchy1"/>
    <dgm:cxn modelId="{826E7947-B220-40FC-98F4-22BA9CF6649F}" type="presParOf" srcId="{E70FD62F-125D-4457-B90B-3928E858DE7D}" destId="{5D1F28F1-671B-40C4-AB43-D085B9B0BC52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119DF0D-7DF3-454D-8600-555475CC044C}" type="doc">
      <dgm:prSet loTypeId="urn:microsoft.com/office/officeart/2005/8/layout/hierarchy1" loCatId="hierarchy" qsTypeId="urn:microsoft.com/office/officeart/2005/8/quickstyle/simple4" qsCatId="simple" csTypeId="urn:microsoft.com/office/officeart/2005/8/colors/accent5_4" csCatId="accent5" phldr="1"/>
      <dgm:spPr/>
      <dgm:t>
        <a:bodyPr/>
        <a:lstStyle/>
        <a:p>
          <a:endParaRPr lang="en-US"/>
        </a:p>
      </dgm:t>
    </dgm:pt>
    <dgm:pt modelId="{02E4AFA5-E7A1-45A2-B01D-0628265734D8}">
      <dgm:prSet/>
      <dgm:spPr/>
      <dgm:t>
        <a:bodyPr/>
        <a:lstStyle/>
        <a:p>
          <a:r>
            <a:rPr lang="en-US" dirty="0"/>
            <a:t>Think of the position as a spot on the number line</a:t>
          </a:r>
        </a:p>
      </dgm:t>
    </dgm:pt>
    <dgm:pt modelId="{BDAE902A-AC2D-4BAB-A755-0D13BEEA4E80}" type="parTrans" cxnId="{F87B2AD7-BDCC-4089-BE21-78EBF0622DD2}">
      <dgm:prSet/>
      <dgm:spPr/>
      <dgm:t>
        <a:bodyPr/>
        <a:lstStyle/>
        <a:p>
          <a:endParaRPr lang="en-US"/>
        </a:p>
      </dgm:t>
    </dgm:pt>
    <dgm:pt modelId="{B198DDB0-2C3B-485A-A914-06E77707F446}" type="sibTrans" cxnId="{F87B2AD7-BDCC-4089-BE21-78EBF0622DD2}">
      <dgm:prSet/>
      <dgm:spPr/>
      <dgm:t>
        <a:bodyPr/>
        <a:lstStyle/>
        <a:p>
          <a:endParaRPr lang="en-US"/>
        </a:p>
      </dgm:t>
    </dgm:pt>
    <dgm:pt modelId="{C475F3CF-C210-4FC5-98A0-D4CC1F18B567}">
      <dgm:prSet/>
      <dgm:spPr/>
      <dgm:t>
        <a:bodyPr/>
        <a:lstStyle/>
        <a:p>
          <a:r>
            <a:rPr lang="en-US" dirty="0"/>
            <a:t>Adding 2 to the start position moves it over by 2 places</a:t>
          </a:r>
        </a:p>
      </dgm:t>
    </dgm:pt>
    <dgm:pt modelId="{4F739638-BADD-440E-8A06-B3F0BFED9168}" type="parTrans" cxnId="{E853A4D3-684F-4DF8-A99C-A23D28A36EE6}">
      <dgm:prSet/>
      <dgm:spPr/>
      <dgm:t>
        <a:bodyPr/>
        <a:lstStyle/>
        <a:p>
          <a:endParaRPr lang="en-US"/>
        </a:p>
      </dgm:t>
    </dgm:pt>
    <dgm:pt modelId="{9953100A-C9DA-4EE2-AADB-64FE788D81FA}" type="sibTrans" cxnId="{E853A4D3-684F-4DF8-A99C-A23D28A36EE6}">
      <dgm:prSet/>
      <dgm:spPr/>
      <dgm:t>
        <a:bodyPr/>
        <a:lstStyle/>
        <a:p>
          <a:endParaRPr lang="en-US"/>
        </a:p>
      </dgm:t>
    </dgm:pt>
    <dgm:pt modelId="{F66EE4A5-2138-42D0-BD32-EAB80D018552}" type="pres">
      <dgm:prSet presAssocID="{3119DF0D-7DF3-454D-8600-555475CC044C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C0BEE21-D0C1-451D-AB12-4C0C5A195E3C}" type="pres">
      <dgm:prSet presAssocID="{02E4AFA5-E7A1-45A2-B01D-0628265734D8}" presName="hierRoot1" presStyleCnt="0"/>
      <dgm:spPr/>
    </dgm:pt>
    <dgm:pt modelId="{F2CD5358-27A0-436C-8FE1-88090D676787}" type="pres">
      <dgm:prSet presAssocID="{02E4AFA5-E7A1-45A2-B01D-0628265734D8}" presName="composite" presStyleCnt="0"/>
      <dgm:spPr/>
    </dgm:pt>
    <dgm:pt modelId="{91CCC641-BB5D-4AB5-95B1-293E52BD5C57}" type="pres">
      <dgm:prSet presAssocID="{02E4AFA5-E7A1-45A2-B01D-0628265734D8}" presName="background" presStyleLbl="node0" presStyleIdx="0" presStyleCnt="2"/>
      <dgm:spPr/>
    </dgm:pt>
    <dgm:pt modelId="{2BDAA536-D1DD-4E12-982B-BCB908265027}" type="pres">
      <dgm:prSet presAssocID="{02E4AFA5-E7A1-45A2-B01D-0628265734D8}" presName="text" presStyleLbl="fgAcc0" presStyleIdx="0" presStyleCnt="2" custLinFactNeighborX="29" custLinFactNeighborY="-22424">
        <dgm:presLayoutVars>
          <dgm:chPref val="3"/>
        </dgm:presLayoutVars>
      </dgm:prSet>
      <dgm:spPr/>
    </dgm:pt>
    <dgm:pt modelId="{CFCC8131-ADC7-4C6E-BFDD-076D97AC6516}" type="pres">
      <dgm:prSet presAssocID="{02E4AFA5-E7A1-45A2-B01D-0628265734D8}" presName="hierChild2" presStyleCnt="0"/>
      <dgm:spPr/>
    </dgm:pt>
    <dgm:pt modelId="{E70FD62F-125D-4457-B90B-3928E858DE7D}" type="pres">
      <dgm:prSet presAssocID="{C475F3CF-C210-4FC5-98A0-D4CC1F18B567}" presName="hierRoot1" presStyleCnt="0"/>
      <dgm:spPr/>
    </dgm:pt>
    <dgm:pt modelId="{A5D61A25-81CB-4746-B44F-A03E2A4C325C}" type="pres">
      <dgm:prSet presAssocID="{C475F3CF-C210-4FC5-98A0-D4CC1F18B567}" presName="composite" presStyleCnt="0"/>
      <dgm:spPr/>
    </dgm:pt>
    <dgm:pt modelId="{750009AB-1555-40CC-AC28-68BEEB5A72AA}" type="pres">
      <dgm:prSet presAssocID="{C475F3CF-C210-4FC5-98A0-D4CC1F18B567}" presName="background" presStyleLbl="node0" presStyleIdx="1" presStyleCnt="2"/>
      <dgm:spPr/>
    </dgm:pt>
    <dgm:pt modelId="{F97E0DA5-DD6C-4A36-93F0-61B1040BE86A}" type="pres">
      <dgm:prSet presAssocID="{C475F3CF-C210-4FC5-98A0-D4CC1F18B567}" presName="text" presStyleLbl="fgAcc0" presStyleIdx="1" presStyleCnt="2" custLinFactNeighborX="29" custLinFactNeighborY="-22424">
        <dgm:presLayoutVars>
          <dgm:chPref val="3"/>
        </dgm:presLayoutVars>
      </dgm:prSet>
      <dgm:spPr/>
    </dgm:pt>
    <dgm:pt modelId="{5D1F28F1-671B-40C4-AB43-D085B9B0BC52}" type="pres">
      <dgm:prSet presAssocID="{C475F3CF-C210-4FC5-98A0-D4CC1F18B567}" presName="hierChild2" presStyleCnt="0"/>
      <dgm:spPr/>
    </dgm:pt>
  </dgm:ptLst>
  <dgm:cxnLst>
    <dgm:cxn modelId="{913C8184-638A-4BB2-B536-91CB72E4A3CC}" type="presOf" srcId="{C475F3CF-C210-4FC5-98A0-D4CC1F18B567}" destId="{F97E0DA5-DD6C-4A36-93F0-61B1040BE86A}" srcOrd="0" destOrd="0" presId="urn:microsoft.com/office/officeart/2005/8/layout/hierarchy1"/>
    <dgm:cxn modelId="{482CE684-186B-4C17-9978-23E9A988C855}" type="presOf" srcId="{02E4AFA5-E7A1-45A2-B01D-0628265734D8}" destId="{2BDAA536-D1DD-4E12-982B-BCB908265027}" srcOrd="0" destOrd="0" presId="urn:microsoft.com/office/officeart/2005/8/layout/hierarchy1"/>
    <dgm:cxn modelId="{7E08ACA6-72DB-401C-91FB-44738F77613C}" type="presOf" srcId="{3119DF0D-7DF3-454D-8600-555475CC044C}" destId="{F66EE4A5-2138-42D0-BD32-EAB80D018552}" srcOrd="0" destOrd="0" presId="urn:microsoft.com/office/officeart/2005/8/layout/hierarchy1"/>
    <dgm:cxn modelId="{E853A4D3-684F-4DF8-A99C-A23D28A36EE6}" srcId="{3119DF0D-7DF3-454D-8600-555475CC044C}" destId="{C475F3CF-C210-4FC5-98A0-D4CC1F18B567}" srcOrd="1" destOrd="0" parTransId="{4F739638-BADD-440E-8A06-B3F0BFED9168}" sibTransId="{9953100A-C9DA-4EE2-AADB-64FE788D81FA}"/>
    <dgm:cxn modelId="{F87B2AD7-BDCC-4089-BE21-78EBF0622DD2}" srcId="{3119DF0D-7DF3-454D-8600-555475CC044C}" destId="{02E4AFA5-E7A1-45A2-B01D-0628265734D8}" srcOrd="0" destOrd="0" parTransId="{BDAE902A-AC2D-4BAB-A755-0D13BEEA4E80}" sibTransId="{B198DDB0-2C3B-485A-A914-06E77707F446}"/>
    <dgm:cxn modelId="{CDCCEE65-65C3-47AF-9C86-3EDD8312AD61}" type="presParOf" srcId="{F66EE4A5-2138-42D0-BD32-EAB80D018552}" destId="{2C0BEE21-D0C1-451D-AB12-4C0C5A195E3C}" srcOrd="0" destOrd="0" presId="urn:microsoft.com/office/officeart/2005/8/layout/hierarchy1"/>
    <dgm:cxn modelId="{0D9ACC81-FF9C-4962-AA09-CE90AA2F1799}" type="presParOf" srcId="{2C0BEE21-D0C1-451D-AB12-4C0C5A195E3C}" destId="{F2CD5358-27A0-436C-8FE1-88090D676787}" srcOrd="0" destOrd="0" presId="urn:microsoft.com/office/officeart/2005/8/layout/hierarchy1"/>
    <dgm:cxn modelId="{1594E213-C029-471E-A8A1-7A1DFE5FF9F3}" type="presParOf" srcId="{F2CD5358-27A0-436C-8FE1-88090D676787}" destId="{91CCC641-BB5D-4AB5-95B1-293E52BD5C57}" srcOrd="0" destOrd="0" presId="urn:microsoft.com/office/officeart/2005/8/layout/hierarchy1"/>
    <dgm:cxn modelId="{A2AFD24A-07E1-4FFC-A208-6EB55E11340A}" type="presParOf" srcId="{F2CD5358-27A0-436C-8FE1-88090D676787}" destId="{2BDAA536-D1DD-4E12-982B-BCB908265027}" srcOrd="1" destOrd="0" presId="urn:microsoft.com/office/officeart/2005/8/layout/hierarchy1"/>
    <dgm:cxn modelId="{DE534112-53A2-4676-874B-111A7D26ED1F}" type="presParOf" srcId="{2C0BEE21-D0C1-451D-AB12-4C0C5A195E3C}" destId="{CFCC8131-ADC7-4C6E-BFDD-076D97AC6516}" srcOrd="1" destOrd="0" presId="urn:microsoft.com/office/officeart/2005/8/layout/hierarchy1"/>
    <dgm:cxn modelId="{56CBB403-F087-4E81-88E9-1121BC06BAB9}" type="presParOf" srcId="{F66EE4A5-2138-42D0-BD32-EAB80D018552}" destId="{E70FD62F-125D-4457-B90B-3928E858DE7D}" srcOrd="1" destOrd="0" presId="urn:microsoft.com/office/officeart/2005/8/layout/hierarchy1"/>
    <dgm:cxn modelId="{A6E02752-24F3-45FB-B9AD-8D6D5CD7BE9C}" type="presParOf" srcId="{E70FD62F-125D-4457-B90B-3928E858DE7D}" destId="{A5D61A25-81CB-4746-B44F-A03E2A4C325C}" srcOrd="0" destOrd="0" presId="urn:microsoft.com/office/officeart/2005/8/layout/hierarchy1"/>
    <dgm:cxn modelId="{B5A46F3D-FFF7-4C88-901B-44DE340D0A0A}" type="presParOf" srcId="{A5D61A25-81CB-4746-B44F-A03E2A4C325C}" destId="{750009AB-1555-40CC-AC28-68BEEB5A72AA}" srcOrd="0" destOrd="0" presId="urn:microsoft.com/office/officeart/2005/8/layout/hierarchy1"/>
    <dgm:cxn modelId="{DD2DF703-504A-4222-8FBE-63547792C4B4}" type="presParOf" srcId="{A5D61A25-81CB-4746-B44F-A03E2A4C325C}" destId="{F97E0DA5-DD6C-4A36-93F0-61B1040BE86A}" srcOrd="1" destOrd="0" presId="urn:microsoft.com/office/officeart/2005/8/layout/hierarchy1"/>
    <dgm:cxn modelId="{826E7947-B220-40FC-98F4-22BA9CF6649F}" type="presParOf" srcId="{E70FD62F-125D-4457-B90B-3928E858DE7D}" destId="{5D1F28F1-671B-40C4-AB43-D085B9B0BC52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4E01891-1E94-484A-813C-65E5985C5B5A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C4CB37E0-9CCA-4B05-B11C-AF88EDEB59D4}">
      <dgm:prSet/>
      <dgm:spPr/>
      <dgm:t>
        <a:bodyPr/>
        <a:lstStyle/>
        <a:p>
          <a:r>
            <a:rPr lang="en-US" dirty="0" err="1"/>
            <a:t>Pygame</a:t>
          </a:r>
          <a:r>
            <a:rPr lang="en-US" dirty="0"/>
            <a:t> games are 2D</a:t>
          </a:r>
        </a:p>
      </dgm:t>
    </dgm:pt>
    <dgm:pt modelId="{79C42B56-8CE6-41D7-9B87-38431AAD274B}" type="parTrans" cxnId="{0CCC614D-1A7F-4F27-8296-6F16645AC888}">
      <dgm:prSet/>
      <dgm:spPr/>
      <dgm:t>
        <a:bodyPr/>
        <a:lstStyle/>
        <a:p>
          <a:endParaRPr lang="en-US"/>
        </a:p>
      </dgm:t>
    </dgm:pt>
    <dgm:pt modelId="{43311FEB-C5A1-42AA-B3E7-0F69CB7DF370}" type="sibTrans" cxnId="{0CCC614D-1A7F-4F27-8296-6F16645AC888}">
      <dgm:prSet/>
      <dgm:spPr/>
      <dgm:t>
        <a:bodyPr/>
        <a:lstStyle/>
        <a:p>
          <a:endParaRPr lang="en-US"/>
        </a:p>
      </dgm:t>
    </dgm:pt>
    <dgm:pt modelId="{43BBFF5B-F454-43DC-8D81-4C2D9E6BFDD8}">
      <dgm:prSet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 dirty="0"/>
            <a:t>Instead of number line, use the 2D coordinate plane</a:t>
          </a:r>
        </a:p>
      </dgm:t>
    </dgm:pt>
    <dgm:pt modelId="{6589D4D2-CCBC-4D91-B6E4-A53C47D87E16}" type="parTrans" cxnId="{9C9273D9-D35A-4054-93E1-7913AD1226BD}">
      <dgm:prSet/>
      <dgm:spPr/>
      <dgm:t>
        <a:bodyPr/>
        <a:lstStyle/>
        <a:p>
          <a:endParaRPr lang="en-US"/>
        </a:p>
      </dgm:t>
    </dgm:pt>
    <dgm:pt modelId="{2808AD16-E26B-4E50-9184-A1F0DF2FFE7E}" type="sibTrans" cxnId="{9C9273D9-D35A-4054-93E1-7913AD1226BD}">
      <dgm:prSet/>
      <dgm:spPr/>
      <dgm:t>
        <a:bodyPr/>
        <a:lstStyle/>
        <a:p>
          <a:endParaRPr lang="en-US"/>
        </a:p>
      </dgm:t>
    </dgm:pt>
    <dgm:pt modelId="{C5697815-ACCE-4F64-AAF3-850B3B3AE751}" type="pres">
      <dgm:prSet presAssocID="{D4E01891-1E94-484A-813C-65E5985C5B5A}" presName="linear" presStyleCnt="0">
        <dgm:presLayoutVars>
          <dgm:animLvl val="lvl"/>
          <dgm:resizeHandles val="exact"/>
        </dgm:presLayoutVars>
      </dgm:prSet>
      <dgm:spPr/>
    </dgm:pt>
    <dgm:pt modelId="{01F6D32F-97F3-43A5-A7C4-A1D9346AFD84}" type="pres">
      <dgm:prSet presAssocID="{C4CB37E0-9CCA-4B05-B11C-AF88EDEB59D4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A2F031C3-D6EF-4385-BC06-ED2A0382DF16}" type="pres">
      <dgm:prSet presAssocID="{43311FEB-C5A1-42AA-B3E7-0F69CB7DF370}" presName="spacer" presStyleCnt="0"/>
      <dgm:spPr/>
    </dgm:pt>
    <dgm:pt modelId="{DA3BECC6-0EBC-4B6D-A8E2-0431038C080B}" type="pres">
      <dgm:prSet presAssocID="{43BBFF5B-F454-43DC-8D81-4C2D9E6BFDD8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0CCC614D-1A7F-4F27-8296-6F16645AC888}" srcId="{D4E01891-1E94-484A-813C-65E5985C5B5A}" destId="{C4CB37E0-9CCA-4B05-B11C-AF88EDEB59D4}" srcOrd="0" destOrd="0" parTransId="{79C42B56-8CE6-41D7-9B87-38431AAD274B}" sibTransId="{43311FEB-C5A1-42AA-B3E7-0F69CB7DF370}"/>
    <dgm:cxn modelId="{D4FD0FB3-DBB7-4812-A73A-02626D84A494}" type="presOf" srcId="{C4CB37E0-9CCA-4B05-B11C-AF88EDEB59D4}" destId="{01F6D32F-97F3-43A5-A7C4-A1D9346AFD84}" srcOrd="0" destOrd="0" presId="urn:microsoft.com/office/officeart/2005/8/layout/vList2"/>
    <dgm:cxn modelId="{D7590DD7-0EB5-4EDD-8A03-72BE08CB627D}" type="presOf" srcId="{43BBFF5B-F454-43DC-8D81-4C2D9E6BFDD8}" destId="{DA3BECC6-0EBC-4B6D-A8E2-0431038C080B}" srcOrd="0" destOrd="0" presId="urn:microsoft.com/office/officeart/2005/8/layout/vList2"/>
    <dgm:cxn modelId="{9C9273D9-D35A-4054-93E1-7913AD1226BD}" srcId="{D4E01891-1E94-484A-813C-65E5985C5B5A}" destId="{43BBFF5B-F454-43DC-8D81-4C2D9E6BFDD8}" srcOrd="1" destOrd="0" parTransId="{6589D4D2-CCBC-4D91-B6E4-A53C47D87E16}" sibTransId="{2808AD16-E26B-4E50-9184-A1F0DF2FFE7E}"/>
    <dgm:cxn modelId="{ED94E5EA-58CB-4842-993E-C13B32BF3D75}" type="presOf" srcId="{D4E01891-1E94-484A-813C-65E5985C5B5A}" destId="{C5697815-ACCE-4F64-AAF3-850B3B3AE751}" srcOrd="0" destOrd="0" presId="urn:microsoft.com/office/officeart/2005/8/layout/vList2"/>
    <dgm:cxn modelId="{0D6CABD0-EEFE-487D-A438-ECE1FB26661F}" type="presParOf" srcId="{C5697815-ACCE-4F64-AAF3-850B3B3AE751}" destId="{01F6D32F-97F3-43A5-A7C4-A1D9346AFD84}" srcOrd="0" destOrd="0" presId="urn:microsoft.com/office/officeart/2005/8/layout/vList2"/>
    <dgm:cxn modelId="{2C9B9AD8-FEA3-48B7-92C6-3FDD86B8B4BF}" type="presParOf" srcId="{C5697815-ACCE-4F64-AAF3-850B3B3AE751}" destId="{A2F031C3-D6EF-4385-BC06-ED2A0382DF16}" srcOrd="1" destOrd="0" presId="urn:microsoft.com/office/officeart/2005/8/layout/vList2"/>
    <dgm:cxn modelId="{7EC6A523-D2F2-401E-8389-E12866BE9B42}" type="presParOf" srcId="{C5697815-ACCE-4F64-AAF3-850B3B3AE751}" destId="{DA3BECC6-0EBC-4B6D-A8E2-0431038C080B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685678A-D482-410C-8509-2ECEB56DF8AC}" type="doc">
      <dgm:prSet loTypeId="urn:microsoft.com/office/officeart/2008/layout/LinedList" loCatId="list" qsTypeId="urn:microsoft.com/office/officeart/2005/8/quickstyle/simple2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32EE017F-D610-466A-A86A-F4300CC90962}">
      <dgm:prSet/>
      <dgm:spPr/>
      <dgm:t>
        <a:bodyPr/>
        <a:lstStyle/>
        <a:p>
          <a:r>
            <a:rPr lang="en-US"/>
            <a:t>Make the position variable</a:t>
          </a:r>
        </a:p>
      </dgm:t>
    </dgm:pt>
    <dgm:pt modelId="{D9462899-72A9-423C-91FF-67D8F8CCA472}" type="parTrans" cxnId="{D78F55FE-B774-4A30-BF08-26732E8B13AF}">
      <dgm:prSet/>
      <dgm:spPr/>
      <dgm:t>
        <a:bodyPr/>
        <a:lstStyle/>
        <a:p>
          <a:endParaRPr lang="en-US"/>
        </a:p>
      </dgm:t>
    </dgm:pt>
    <dgm:pt modelId="{CF1F50D7-5F20-4051-AF26-13AF9C6A5585}" type="sibTrans" cxnId="{D78F55FE-B774-4A30-BF08-26732E8B13AF}">
      <dgm:prSet/>
      <dgm:spPr/>
      <dgm:t>
        <a:bodyPr/>
        <a:lstStyle/>
        <a:p>
          <a:endParaRPr lang="en-US"/>
        </a:p>
      </dgm:t>
    </dgm:pt>
    <dgm:pt modelId="{5A914DB1-7D66-4A1F-8464-B05D0A0A1430}">
      <dgm:prSet/>
      <dgm:spPr/>
      <dgm:t>
        <a:bodyPr/>
        <a:lstStyle/>
        <a:p>
          <a:r>
            <a:rPr lang="en-US"/>
            <a:t>Update the position with each frame</a:t>
          </a:r>
        </a:p>
      </dgm:t>
    </dgm:pt>
    <dgm:pt modelId="{2A6E4CE5-EA1D-445D-89DA-525D9FE0B654}" type="parTrans" cxnId="{9B80CF66-F9D3-4833-A801-542B1F0B3040}">
      <dgm:prSet/>
      <dgm:spPr/>
      <dgm:t>
        <a:bodyPr/>
        <a:lstStyle/>
        <a:p>
          <a:endParaRPr lang="en-US"/>
        </a:p>
      </dgm:t>
    </dgm:pt>
    <dgm:pt modelId="{FEADB143-6947-460B-80C3-BD32CFE624A1}" type="sibTrans" cxnId="{9B80CF66-F9D3-4833-A801-542B1F0B3040}">
      <dgm:prSet/>
      <dgm:spPr/>
      <dgm:t>
        <a:bodyPr/>
        <a:lstStyle/>
        <a:p>
          <a:endParaRPr lang="en-US"/>
        </a:p>
      </dgm:t>
    </dgm:pt>
    <dgm:pt modelId="{A9AEE206-75B2-40E2-B549-0F92FF5F52ED}" type="pres">
      <dgm:prSet presAssocID="{5685678A-D482-410C-8509-2ECEB56DF8AC}" presName="vert0" presStyleCnt="0">
        <dgm:presLayoutVars>
          <dgm:dir/>
          <dgm:animOne val="branch"/>
          <dgm:animLvl val="lvl"/>
        </dgm:presLayoutVars>
      </dgm:prSet>
      <dgm:spPr/>
    </dgm:pt>
    <dgm:pt modelId="{30F14D99-749F-4D36-9539-B087D313B942}" type="pres">
      <dgm:prSet presAssocID="{32EE017F-D610-466A-A86A-F4300CC90962}" presName="thickLine" presStyleLbl="alignNode1" presStyleIdx="0" presStyleCnt="2"/>
      <dgm:spPr/>
    </dgm:pt>
    <dgm:pt modelId="{3A55CE9C-AED4-4DD4-930D-18D49BECB209}" type="pres">
      <dgm:prSet presAssocID="{32EE017F-D610-466A-A86A-F4300CC90962}" presName="horz1" presStyleCnt="0"/>
      <dgm:spPr/>
    </dgm:pt>
    <dgm:pt modelId="{D0381539-2FC9-495C-9FBE-93E7F1855359}" type="pres">
      <dgm:prSet presAssocID="{32EE017F-D610-466A-A86A-F4300CC90962}" presName="tx1" presStyleLbl="revTx" presStyleIdx="0" presStyleCnt="2"/>
      <dgm:spPr/>
    </dgm:pt>
    <dgm:pt modelId="{E161BE8E-356C-4A19-98F6-42515888F437}" type="pres">
      <dgm:prSet presAssocID="{32EE017F-D610-466A-A86A-F4300CC90962}" presName="vert1" presStyleCnt="0"/>
      <dgm:spPr/>
    </dgm:pt>
    <dgm:pt modelId="{02B9DCB3-C1C5-44DC-B3DC-749B4E35640A}" type="pres">
      <dgm:prSet presAssocID="{5A914DB1-7D66-4A1F-8464-B05D0A0A1430}" presName="thickLine" presStyleLbl="alignNode1" presStyleIdx="1" presStyleCnt="2"/>
      <dgm:spPr/>
    </dgm:pt>
    <dgm:pt modelId="{AA710A9E-5BC9-49FF-BDEA-F8D5826E1245}" type="pres">
      <dgm:prSet presAssocID="{5A914DB1-7D66-4A1F-8464-B05D0A0A1430}" presName="horz1" presStyleCnt="0"/>
      <dgm:spPr/>
    </dgm:pt>
    <dgm:pt modelId="{29D6E0B1-9CC2-4052-A75C-F9A616A34FB9}" type="pres">
      <dgm:prSet presAssocID="{5A914DB1-7D66-4A1F-8464-B05D0A0A1430}" presName="tx1" presStyleLbl="revTx" presStyleIdx="1" presStyleCnt="2"/>
      <dgm:spPr/>
    </dgm:pt>
    <dgm:pt modelId="{25A2D6D8-60B2-4D3C-8088-BD039796733E}" type="pres">
      <dgm:prSet presAssocID="{5A914DB1-7D66-4A1F-8464-B05D0A0A1430}" presName="vert1" presStyleCnt="0"/>
      <dgm:spPr/>
    </dgm:pt>
  </dgm:ptLst>
  <dgm:cxnLst>
    <dgm:cxn modelId="{A7670632-DF15-4E65-87AA-0E81E772FB76}" type="presOf" srcId="{5A914DB1-7D66-4A1F-8464-B05D0A0A1430}" destId="{29D6E0B1-9CC2-4052-A75C-F9A616A34FB9}" srcOrd="0" destOrd="0" presId="urn:microsoft.com/office/officeart/2008/layout/LinedList"/>
    <dgm:cxn modelId="{BA301E3F-E970-4237-A6BE-9673122E0CDE}" type="presOf" srcId="{5685678A-D482-410C-8509-2ECEB56DF8AC}" destId="{A9AEE206-75B2-40E2-B549-0F92FF5F52ED}" srcOrd="0" destOrd="0" presId="urn:microsoft.com/office/officeart/2008/layout/LinedList"/>
    <dgm:cxn modelId="{9B80CF66-F9D3-4833-A801-542B1F0B3040}" srcId="{5685678A-D482-410C-8509-2ECEB56DF8AC}" destId="{5A914DB1-7D66-4A1F-8464-B05D0A0A1430}" srcOrd="1" destOrd="0" parTransId="{2A6E4CE5-EA1D-445D-89DA-525D9FE0B654}" sibTransId="{FEADB143-6947-460B-80C3-BD32CFE624A1}"/>
    <dgm:cxn modelId="{618C1FE2-77F7-42EA-99B6-0F98B6BFB089}" type="presOf" srcId="{32EE017F-D610-466A-A86A-F4300CC90962}" destId="{D0381539-2FC9-495C-9FBE-93E7F1855359}" srcOrd="0" destOrd="0" presId="urn:microsoft.com/office/officeart/2008/layout/LinedList"/>
    <dgm:cxn modelId="{D78F55FE-B774-4A30-BF08-26732E8B13AF}" srcId="{5685678A-D482-410C-8509-2ECEB56DF8AC}" destId="{32EE017F-D610-466A-A86A-F4300CC90962}" srcOrd="0" destOrd="0" parTransId="{D9462899-72A9-423C-91FF-67D8F8CCA472}" sibTransId="{CF1F50D7-5F20-4051-AF26-13AF9C6A5585}"/>
    <dgm:cxn modelId="{88272B56-18C2-4678-B1FC-DF9AFAD8AB73}" type="presParOf" srcId="{A9AEE206-75B2-40E2-B549-0F92FF5F52ED}" destId="{30F14D99-749F-4D36-9539-B087D313B942}" srcOrd="0" destOrd="0" presId="urn:microsoft.com/office/officeart/2008/layout/LinedList"/>
    <dgm:cxn modelId="{4397A6C0-FA1D-48D3-B526-59C181AD62B9}" type="presParOf" srcId="{A9AEE206-75B2-40E2-B549-0F92FF5F52ED}" destId="{3A55CE9C-AED4-4DD4-930D-18D49BECB209}" srcOrd="1" destOrd="0" presId="urn:microsoft.com/office/officeart/2008/layout/LinedList"/>
    <dgm:cxn modelId="{154A63F6-1114-440A-9E98-A30D55A2EC8B}" type="presParOf" srcId="{3A55CE9C-AED4-4DD4-930D-18D49BECB209}" destId="{D0381539-2FC9-495C-9FBE-93E7F1855359}" srcOrd="0" destOrd="0" presId="urn:microsoft.com/office/officeart/2008/layout/LinedList"/>
    <dgm:cxn modelId="{2CE112F6-868E-4776-9C59-985D94000C14}" type="presParOf" srcId="{3A55CE9C-AED4-4DD4-930D-18D49BECB209}" destId="{E161BE8E-356C-4A19-98F6-42515888F437}" srcOrd="1" destOrd="0" presId="urn:microsoft.com/office/officeart/2008/layout/LinedList"/>
    <dgm:cxn modelId="{00213AC3-60BE-4C25-A341-AA1483550F3C}" type="presParOf" srcId="{A9AEE206-75B2-40E2-B549-0F92FF5F52ED}" destId="{02B9DCB3-C1C5-44DC-B3DC-749B4E35640A}" srcOrd="2" destOrd="0" presId="urn:microsoft.com/office/officeart/2008/layout/LinedList"/>
    <dgm:cxn modelId="{B09BE8BA-D023-4351-90A1-68037F6907F5}" type="presParOf" srcId="{A9AEE206-75B2-40E2-B549-0F92FF5F52ED}" destId="{AA710A9E-5BC9-49FF-BDEA-F8D5826E1245}" srcOrd="3" destOrd="0" presId="urn:microsoft.com/office/officeart/2008/layout/LinedList"/>
    <dgm:cxn modelId="{D4521473-9CD2-4E71-850C-5E0416544C3D}" type="presParOf" srcId="{AA710A9E-5BC9-49FF-BDEA-F8D5826E1245}" destId="{29D6E0B1-9CC2-4052-A75C-F9A616A34FB9}" srcOrd="0" destOrd="0" presId="urn:microsoft.com/office/officeart/2008/layout/LinedList"/>
    <dgm:cxn modelId="{2970B681-004B-4B0D-B80A-576EBC7FEBB4}" type="presParOf" srcId="{AA710A9E-5BC9-49FF-BDEA-F8D5826E1245}" destId="{25A2D6D8-60B2-4D3C-8088-BD039796733E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05C2D395-9F62-40E7-90C0-55F322447292}" type="doc">
      <dgm:prSet loTypeId="urn:microsoft.com/office/officeart/2005/8/layout/vList2" loCatId="list" qsTypeId="urn:microsoft.com/office/officeart/2005/8/quickstyle/simple5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8C78D299-E3B3-4563-909B-DA8350DE5413}">
      <dgm:prSet/>
      <dgm:spPr/>
      <dgm:t>
        <a:bodyPr/>
        <a:lstStyle/>
        <a:p>
          <a:r>
            <a:rPr lang="en-US" dirty="0"/>
            <a:t>Increment the position</a:t>
          </a:r>
        </a:p>
      </dgm:t>
    </dgm:pt>
    <dgm:pt modelId="{9BABC5DB-4677-4B65-9A86-5311604B83BC}" type="parTrans" cxnId="{CE89B89C-92CA-40C5-BBF9-5706EFD16BF5}">
      <dgm:prSet/>
      <dgm:spPr/>
      <dgm:t>
        <a:bodyPr/>
        <a:lstStyle/>
        <a:p>
          <a:endParaRPr lang="en-US"/>
        </a:p>
      </dgm:t>
    </dgm:pt>
    <dgm:pt modelId="{3573AFED-FA11-474A-8D4C-EBD97AB55A10}" type="sibTrans" cxnId="{CE89B89C-92CA-40C5-BBF9-5706EFD16BF5}">
      <dgm:prSet/>
      <dgm:spPr/>
      <dgm:t>
        <a:bodyPr/>
        <a:lstStyle/>
        <a:p>
          <a:endParaRPr lang="en-US"/>
        </a:p>
      </dgm:t>
    </dgm:pt>
    <dgm:pt modelId="{8D7FE7F7-2227-4CCD-880D-FA5BBDA1148A}">
      <dgm:prSet/>
      <dgm:spPr/>
      <dgm:t>
        <a:bodyPr/>
        <a:lstStyle/>
        <a:p>
          <a:r>
            <a:rPr lang="en-US" dirty="0"/>
            <a:t>Incrementing by a constant amount every frame gives a constant velocity</a:t>
          </a:r>
        </a:p>
      </dgm:t>
    </dgm:pt>
    <dgm:pt modelId="{0EF5BD47-DA07-43F7-BBE9-06DC86B5DAFE}" type="parTrans" cxnId="{B4965288-30A4-45F0-B4D6-8A9D11059568}">
      <dgm:prSet/>
      <dgm:spPr/>
      <dgm:t>
        <a:bodyPr/>
        <a:lstStyle/>
        <a:p>
          <a:endParaRPr lang="en-US"/>
        </a:p>
      </dgm:t>
    </dgm:pt>
    <dgm:pt modelId="{23E5C0D9-649B-4A94-B8D6-27E32DBDA779}" type="sibTrans" cxnId="{B4965288-30A4-45F0-B4D6-8A9D11059568}">
      <dgm:prSet/>
      <dgm:spPr/>
      <dgm:t>
        <a:bodyPr/>
        <a:lstStyle/>
        <a:p>
          <a:endParaRPr lang="en-US"/>
        </a:p>
      </dgm:t>
    </dgm:pt>
    <dgm:pt modelId="{03295484-31DE-4C0F-B8CB-754DC2B7DE75}">
      <dgm:prSet/>
      <dgm:spPr/>
      <dgm:t>
        <a:bodyPr/>
        <a:lstStyle/>
        <a:p>
          <a:r>
            <a:rPr lang="en-US" baseline="0" dirty="0"/>
            <a:t>Δ</a:t>
          </a:r>
          <a:endParaRPr lang="en-US" dirty="0"/>
        </a:p>
      </dgm:t>
    </dgm:pt>
    <dgm:pt modelId="{CD066BF9-DA8D-45D1-BE66-4162059A13DB}" type="parTrans" cxnId="{C303120A-2DEF-4283-9347-30784183BEA3}">
      <dgm:prSet/>
      <dgm:spPr/>
    </dgm:pt>
    <dgm:pt modelId="{57C935CA-C47E-4EDC-A9E4-5F872707E9BB}" type="sibTrans" cxnId="{C303120A-2DEF-4283-9347-30784183BEA3}">
      <dgm:prSet/>
      <dgm:spPr/>
    </dgm:pt>
    <dgm:pt modelId="{7E00257E-12F9-42B1-8EBD-3701798F6A3B}">
      <dgm:prSet/>
      <dgm:spPr/>
      <dgm:t>
        <a:bodyPr/>
        <a:lstStyle/>
        <a:p>
          <a:r>
            <a:rPr lang="en-US" dirty="0"/>
            <a:t>Difference or change</a:t>
          </a:r>
        </a:p>
      </dgm:t>
    </dgm:pt>
    <dgm:pt modelId="{B3945CBF-6BD3-47E0-9D15-8708EE8ECED5}" type="parTrans" cxnId="{CD7AC0C6-B852-4065-9C4A-D9556495B803}">
      <dgm:prSet/>
      <dgm:spPr/>
      <dgm:t>
        <a:bodyPr/>
        <a:lstStyle/>
        <a:p>
          <a:endParaRPr lang="en-US"/>
        </a:p>
      </dgm:t>
    </dgm:pt>
    <dgm:pt modelId="{7B1F8F3C-BBE2-4016-9EFF-76FEB56CEE73}" type="sibTrans" cxnId="{CD7AC0C6-B852-4065-9C4A-D9556495B803}">
      <dgm:prSet/>
      <dgm:spPr/>
      <dgm:t>
        <a:bodyPr/>
        <a:lstStyle/>
        <a:p>
          <a:endParaRPr lang="en-US"/>
        </a:p>
      </dgm:t>
    </dgm:pt>
    <dgm:pt modelId="{FECD548B-4340-48B7-971C-6CF79B191BD8}" type="pres">
      <dgm:prSet presAssocID="{05C2D395-9F62-40E7-90C0-55F322447292}" presName="linear" presStyleCnt="0">
        <dgm:presLayoutVars>
          <dgm:animLvl val="lvl"/>
          <dgm:resizeHandles val="exact"/>
        </dgm:presLayoutVars>
      </dgm:prSet>
      <dgm:spPr/>
    </dgm:pt>
    <dgm:pt modelId="{6C12E9A6-586D-456E-B31B-6ADDD3660589}" type="pres">
      <dgm:prSet presAssocID="{03295484-31DE-4C0F-B8CB-754DC2B7DE75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1CD569CD-4BEC-441E-8C5D-9E28F66D87F7}" type="pres">
      <dgm:prSet presAssocID="{03295484-31DE-4C0F-B8CB-754DC2B7DE75}" presName="childText" presStyleLbl="revTx" presStyleIdx="0" presStyleCnt="2">
        <dgm:presLayoutVars>
          <dgm:bulletEnabled val="1"/>
        </dgm:presLayoutVars>
      </dgm:prSet>
      <dgm:spPr/>
    </dgm:pt>
    <dgm:pt modelId="{D2E8418A-CC7F-4F1D-AC6F-5BE5E691276B}" type="pres">
      <dgm:prSet presAssocID="{8C78D299-E3B3-4563-909B-DA8350DE5413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A6A2B646-55A8-4AB3-84CA-CC80E169937B}" type="pres">
      <dgm:prSet presAssocID="{8C78D299-E3B3-4563-909B-DA8350DE5413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C303120A-2DEF-4283-9347-30784183BEA3}" srcId="{05C2D395-9F62-40E7-90C0-55F322447292}" destId="{03295484-31DE-4C0F-B8CB-754DC2B7DE75}" srcOrd="0" destOrd="0" parTransId="{CD066BF9-DA8D-45D1-BE66-4162059A13DB}" sibTransId="{57C935CA-C47E-4EDC-A9E4-5F872707E9BB}"/>
    <dgm:cxn modelId="{C2EECE29-D388-4C41-A5A7-DF97221BEC96}" type="presOf" srcId="{05C2D395-9F62-40E7-90C0-55F322447292}" destId="{FECD548B-4340-48B7-971C-6CF79B191BD8}" srcOrd="0" destOrd="0" presId="urn:microsoft.com/office/officeart/2005/8/layout/vList2"/>
    <dgm:cxn modelId="{82633B35-B49F-48A8-B167-57853A81211B}" type="presOf" srcId="{7E00257E-12F9-42B1-8EBD-3701798F6A3B}" destId="{1CD569CD-4BEC-441E-8C5D-9E28F66D87F7}" srcOrd="0" destOrd="0" presId="urn:microsoft.com/office/officeart/2005/8/layout/vList2"/>
    <dgm:cxn modelId="{598A6244-621C-4BA6-AD43-26AEB128CE70}" type="presOf" srcId="{8D7FE7F7-2227-4CCD-880D-FA5BBDA1148A}" destId="{A6A2B646-55A8-4AB3-84CA-CC80E169937B}" srcOrd="0" destOrd="0" presId="urn:microsoft.com/office/officeart/2005/8/layout/vList2"/>
    <dgm:cxn modelId="{09CB6C53-CAFB-4E0F-863E-760D30FAA606}" type="presOf" srcId="{03295484-31DE-4C0F-B8CB-754DC2B7DE75}" destId="{6C12E9A6-586D-456E-B31B-6ADDD3660589}" srcOrd="0" destOrd="0" presId="urn:microsoft.com/office/officeart/2005/8/layout/vList2"/>
    <dgm:cxn modelId="{B4965288-30A4-45F0-B4D6-8A9D11059568}" srcId="{8C78D299-E3B3-4563-909B-DA8350DE5413}" destId="{8D7FE7F7-2227-4CCD-880D-FA5BBDA1148A}" srcOrd="0" destOrd="0" parTransId="{0EF5BD47-DA07-43F7-BBE9-06DC86B5DAFE}" sibTransId="{23E5C0D9-649B-4A94-B8D6-27E32DBDA779}"/>
    <dgm:cxn modelId="{CE89B89C-92CA-40C5-BBF9-5706EFD16BF5}" srcId="{05C2D395-9F62-40E7-90C0-55F322447292}" destId="{8C78D299-E3B3-4563-909B-DA8350DE5413}" srcOrd="1" destOrd="0" parTransId="{9BABC5DB-4677-4B65-9A86-5311604B83BC}" sibTransId="{3573AFED-FA11-474A-8D4C-EBD97AB55A10}"/>
    <dgm:cxn modelId="{CD7AC0C6-B852-4065-9C4A-D9556495B803}" srcId="{03295484-31DE-4C0F-B8CB-754DC2B7DE75}" destId="{7E00257E-12F9-42B1-8EBD-3701798F6A3B}" srcOrd="0" destOrd="0" parTransId="{B3945CBF-6BD3-47E0-9D15-8708EE8ECED5}" sibTransId="{7B1F8F3C-BBE2-4016-9EFF-76FEB56CEE73}"/>
    <dgm:cxn modelId="{25EA81DC-A3C2-468F-AE5B-C2B443DCCBD7}" type="presOf" srcId="{8C78D299-E3B3-4563-909B-DA8350DE5413}" destId="{D2E8418A-CC7F-4F1D-AC6F-5BE5E691276B}" srcOrd="0" destOrd="0" presId="urn:microsoft.com/office/officeart/2005/8/layout/vList2"/>
    <dgm:cxn modelId="{6223B77F-2CDD-442F-893B-99386CD912AF}" type="presParOf" srcId="{FECD548B-4340-48B7-971C-6CF79B191BD8}" destId="{6C12E9A6-586D-456E-B31B-6ADDD3660589}" srcOrd="0" destOrd="0" presId="urn:microsoft.com/office/officeart/2005/8/layout/vList2"/>
    <dgm:cxn modelId="{798110E2-C1CE-4D49-B283-57A6542397EA}" type="presParOf" srcId="{FECD548B-4340-48B7-971C-6CF79B191BD8}" destId="{1CD569CD-4BEC-441E-8C5D-9E28F66D87F7}" srcOrd="1" destOrd="0" presId="urn:microsoft.com/office/officeart/2005/8/layout/vList2"/>
    <dgm:cxn modelId="{58A91C59-FEC6-4805-A9BD-C7477D10847B}" type="presParOf" srcId="{FECD548B-4340-48B7-971C-6CF79B191BD8}" destId="{D2E8418A-CC7F-4F1D-AC6F-5BE5E691276B}" srcOrd="2" destOrd="0" presId="urn:microsoft.com/office/officeart/2005/8/layout/vList2"/>
    <dgm:cxn modelId="{D3FCB29C-4BEF-4291-B9D5-AE6307DF2BA2}" type="presParOf" srcId="{FECD548B-4340-48B7-971C-6CF79B191BD8}" destId="{A6A2B646-55A8-4AB3-84CA-CC80E169937B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E54EF721-DC6B-4AC7-ABE0-2076DCF627EC}" type="doc">
      <dgm:prSet loTypeId="urn:microsoft.com/office/officeart/2008/layout/LinedList" loCatId="list" qsTypeId="urn:microsoft.com/office/officeart/2005/8/quickstyle/simple1" qsCatId="simple" csTypeId="urn:microsoft.com/office/officeart/2005/8/colors/accent6_4" csCatId="accent6"/>
      <dgm:spPr/>
      <dgm:t>
        <a:bodyPr/>
        <a:lstStyle/>
        <a:p>
          <a:endParaRPr lang="en-US"/>
        </a:p>
      </dgm:t>
    </dgm:pt>
    <dgm:pt modelId="{572838FA-D443-4AC7-BD93-FE96D2B0653B}">
      <dgm:prSet/>
      <dgm:spPr/>
      <dgm:t>
        <a:bodyPr/>
        <a:lstStyle/>
        <a:p>
          <a:r>
            <a:rPr lang="en-US"/>
            <a:t>Make the rate of change of the position (“delta”) variable</a:t>
          </a:r>
        </a:p>
      </dgm:t>
    </dgm:pt>
    <dgm:pt modelId="{BD02276B-4F92-4C73-B4AC-7C7762CFF8E3}" type="parTrans" cxnId="{04BD0093-3045-4FE8-8680-83F66B2DFCAF}">
      <dgm:prSet/>
      <dgm:spPr/>
      <dgm:t>
        <a:bodyPr/>
        <a:lstStyle/>
        <a:p>
          <a:endParaRPr lang="en-US"/>
        </a:p>
      </dgm:t>
    </dgm:pt>
    <dgm:pt modelId="{A7E2DDF6-B15C-4386-9FB0-BEA0763F659F}" type="sibTrans" cxnId="{04BD0093-3045-4FE8-8680-83F66B2DFCAF}">
      <dgm:prSet/>
      <dgm:spPr/>
      <dgm:t>
        <a:bodyPr/>
        <a:lstStyle/>
        <a:p>
          <a:endParaRPr lang="en-US"/>
        </a:p>
      </dgm:t>
    </dgm:pt>
    <dgm:pt modelId="{04DB7623-119D-4460-8CBD-7ECCE22A5A2E}">
      <dgm:prSet/>
      <dgm:spPr/>
      <dgm:t>
        <a:bodyPr/>
        <a:lstStyle/>
        <a:p>
          <a:r>
            <a:rPr lang="en-US"/>
            <a:t>Use dx for the change in x and dy for the change in y</a:t>
          </a:r>
        </a:p>
      </dgm:t>
    </dgm:pt>
    <dgm:pt modelId="{D8DBEBB4-305D-4B55-B87B-6C1FEAB4C441}" type="parTrans" cxnId="{BE8D30DF-FC06-4EC9-893B-5B47130C7B19}">
      <dgm:prSet/>
      <dgm:spPr/>
      <dgm:t>
        <a:bodyPr/>
        <a:lstStyle/>
        <a:p>
          <a:endParaRPr lang="en-US"/>
        </a:p>
      </dgm:t>
    </dgm:pt>
    <dgm:pt modelId="{A6F2ADF4-7BD2-4D49-A994-59823AC0CBD6}" type="sibTrans" cxnId="{BE8D30DF-FC06-4EC9-893B-5B47130C7B19}">
      <dgm:prSet/>
      <dgm:spPr/>
      <dgm:t>
        <a:bodyPr/>
        <a:lstStyle/>
        <a:p>
          <a:endParaRPr lang="en-US"/>
        </a:p>
      </dgm:t>
    </dgm:pt>
    <dgm:pt modelId="{8BE8DF3A-FC80-4529-AFB6-5A7B90A1C73C}" type="pres">
      <dgm:prSet presAssocID="{E54EF721-DC6B-4AC7-ABE0-2076DCF627EC}" presName="vert0" presStyleCnt="0">
        <dgm:presLayoutVars>
          <dgm:dir/>
          <dgm:animOne val="branch"/>
          <dgm:animLvl val="lvl"/>
        </dgm:presLayoutVars>
      </dgm:prSet>
      <dgm:spPr/>
    </dgm:pt>
    <dgm:pt modelId="{24F06311-F86B-4E99-969B-ABADE1A16699}" type="pres">
      <dgm:prSet presAssocID="{572838FA-D443-4AC7-BD93-FE96D2B0653B}" presName="thickLine" presStyleLbl="alignNode1" presStyleIdx="0" presStyleCnt="2"/>
      <dgm:spPr/>
    </dgm:pt>
    <dgm:pt modelId="{C85ED024-D7F3-475C-813C-20ADFA99A005}" type="pres">
      <dgm:prSet presAssocID="{572838FA-D443-4AC7-BD93-FE96D2B0653B}" presName="horz1" presStyleCnt="0"/>
      <dgm:spPr/>
    </dgm:pt>
    <dgm:pt modelId="{2FDE1667-AABB-4281-A516-7922DBC6607F}" type="pres">
      <dgm:prSet presAssocID="{572838FA-D443-4AC7-BD93-FE96D2B0653B}" presName="tx1" presStyleLbl="revTx" presStyleIdx="0" presStyleCnt="2"/>
      <dgm:spPr/>
    </dgm:pt>
    <dgm:pt modelId="{1A008D3D-B3B5-4DFB-9EB3-2469B5BC1A09}" type="pres">
      <dgm:prSet presAssocID="{572838FA-D443-4AC7-BD93-FE96D2B0653B}" presName="vert1" presStyleCnt="0"/>
      <dgm:spPr/>
    </dgm:pt>
    <dgm:pt modelId="{CB6FD180-835B-43AF-850C-30498878DB1E}" type="pres">
      <dgm:prSet presAssocID="{04DB7623-119D-4460-8CBD-7ECCE22A5A2E}" presName="thickLine" presStyleLbl="alignNode1" presStyleIdx="1" presStyleCnt="2"/>
      <dgm:spPr/>
    </dgm:pt>
    <dgm:pt modelId="{95843F2B-E2AC-4DBF-BEBB-6933C1EDA3F5}" type="pres">
      <dgm:prSet presAssocID="{04DB7623-119D-4460-8CBD-7ECCE22A5A2E}" presName="horz1" presStyleCnt="0"/>
      <dgm:spPr/>
    </dgm:pt>
    <dgm:pt modelId="{7857B0AA-3680-473C-9DF4-732991ED2361}" type="pres">
      <dgm:prSet presAssocID="{04DB7623-119D-4460-8CBD-7ECCE22A5A2E}" presName="tx1" presStyleLbl="revTx" presStyleIdx="1" presStyleCnt="2"/>
      <dgm:spPr/>
    </dgm:pt>
    <dgm:pt modelId="{BE849EB1-2529-41DD-8334-210A932D976E}" type="pres">
      <dgm:prSet presAssocID="{04DB7623-119D-4460-8CBD-7ECCE22A5A2E}" presName="vert1" presStyleCnt="0"/>
      <dgm:spPr/>
    </dgm:pt>
  </dgm:ptLst>
  <dgm:cxnLst>
    <dgm:cxn modelId="{9D5DD83F-0C9C-42F3-BA94-20669D4BA27A}" type="presOf" srcId="{572838FA-D443-4AC7-BD93-FE96D2B0653B}" destId="{2FDE1667-AABB-4281-A516-7922DBC6607F}" srcOrd="0" destOrd="0" presId="urn:microsoft.com/office/officeart/2008/layout/LinedList"/>
    <dgm:cxn modelId="{2D268365-1525-4394-94F2-B6D37DDCBFDA}" type="presOf" srcId="{04DB7623-119D-4460-8CBD-7ECCE22A5A2E}" destId="{7857B0AA-3680-473C-9DF4-732991ED2361}" srcOrd="0" destOrd="0" presId="urn:microsoft.com/office/officeart/2008/layout/LinedList"/>
    <dgm:cxn modelId="{58C4D073-0BD1-4103-B5A9-5BA1482E446C}" type="presOf" srcId="{E54EF721-DC6B-4AC7-ABE0-2076DCF627EC}" destId="{8BE8DF3A-FC80-4529-AFB6-5A7B90A1C73C}" srcOrd="0" destOrd="0" presId="urn:microsoft.com/office/officeart/2008/layout/LinedList"/>
    <dgm:cxn modelId="{04BD0093-3045-4FE8-8680-83F66B2DFCAF}" srcId="{E54EF721-DC6B-4AC7-ABE0-2076DCF627EC}" destId="{572838FA-D443-4AC7-BD93-FE96D2B0653B}" srcOrd="0" destOrd="0" parTransId="{BD02276B-4F92-4C73-B4AC-7C7762CFF8E3}" sibTransId="{A7E2DDF6-B15C-4386-9FB0-BEA0763F659F}"/>
    <dgm:cxn modelId="{BE8D30DF-FC06-4EC9-893B-5B47130C7B19}" srcId="{E54EF721-DC6B-4AC7-ABE0-2076DCF627EC}" destId="{04DB7623-119D-4460-8CBD-7ECCE22A5A2E}" srcOrd="1" destOrd="0" parTransId="{D8DBEBB4-305D-4B55-B87B-6C1FEAB4C441}" sibTransId="{A6F2ADF4-7BD2-4D49-A994-59823AC0CBD6}"/>
    <dgm:cxn modelId="{827A3065-53A2-47AE-9150-6CB8590ED0EC}" type="presParOf" srcId="{8BE8DF3A-FC80-4529-AFB6-5A7B90A1C73C}" destId="{24F06311-F86B-4E99-969B-ABADE1A16699}" srcOrd="0" destOrd="0" presId="urn:microsoft.com/office/officeart/2008/layout/LinedList"/>
    <dgm:cxn modelId="{C8B35AF4-6F5D-435F-995D-197E38EBBF6B}" type="presParOf" srcId="{8BE8DF3A-FC80-4529-AFB6-5A7B90A1C73C}" destId="{C85ED024-D7F3-475C-813C-20ADFA99A005}" srcOrd="1" destOrd="0" presId="urn:microsoft.com/office/officeart/2008/layout/LinedList"/>
    <dgm:cxn modelId="{62EC23F8-DCA1-419B-89BC-BC9989126240}" type="presParOf" srcId="{C85ED024-D7F3-475C-813C-20ADFA99A005}" destId="{2FDE1667-AABB-4281-A516-7922DBC6607F}" srcOrd="0" destOrd="0" presId="urn:microsoft.com/office/officeart/2008/layout/LinedList"/>
    <dgm:cxn modelId="{683E3357-166A-4DAE-97A0-B237A98C9C78}" type="presParOf" srcId="{C85ED024-D7F3-475C-813C-20ADFA99A005}" destId="{1A008D3D-B3B5-4DFB-9EB3-2469B5BC1A09}" srcOrd="1" destOrd="0" presId="urn:microsoft.com/office/officeart/2008/layout/LinedList"/>
    <dgm:cxn modelId="{A60A074E-6028-419D-A5FE-43E4A1191D59}" type="presParOf" srcId="{8BE8DF3A-FC80-4529-AFB6-5A7B90A1C73C}" destId="{CB6FD180-835B-43AF-850C-30498878DB1E}" srcOrd="2" destOrd="0" presId="urn:microsoft.com/office/officeart/2008/layout/LinedList"/>
    <dgm:cxn modelId="{8953D109-2838-4196-869C-D7EACE0905B1}" type="presParOf" srcId="{8BE8DF3A-FC80-4529-AFB6-5A7B90A1C73C}" destId="{95843F2B-E2AC-4DBF-BEBB-6933C1EDA3F5}" srcOrd="3" destOrd="0" presId="urn:microsoft.com/office/officeart/2008/layout/LinedList"/>
    <dgm:cxn modelId="{6BB678BB-CF8E-46D6-9C74-C00BC8B25755}" type="presParOf" srcId="{95843F2B-E2AC-4DBF-BEBB-6933C1EDA3F5}" destId="{7857B0AA-3680-473C-9DF4-732991ED2361}" srcOrd="0" destOrd="0" presId="urn:microsoft.com/office/officeart/2008/layout/LinedList"/>
    <dgm:cxn modelId="{3D107E63-C5AB-439D-8E3C-F961A09608CF}" type="presParOf" srcId="{95843F2B-E2AC-4DBF-BEBB-6933C1EDA3F5}" destId="{BE849EB1-2529-41DD-8334-210A932D976E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563C14C4-782A-4777-A18D-28ED1B899E6D}" type="doc">
      <dgm:prSet loTypeId="urn:microsoft.com/office/officeart/2005/8/layout/vList2" loCatId="list" qsTypeId="urn:microsoft.com/office/officeart/2005/8/quickstyle/simple5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1DDF0488-124B-4DC2-BA79-FE65930892FD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/>
            <a:t>Right now, the ball flies off the screen</a:t>
          </a:r>
        </a:p>
      </dgm:t>
    </dgm:pt>
    <dgm:pt modelId="{B42E9EB5-7F09-4C84-92E6-B10EE4C60203}" type="parTrans" cxnId="{37458D60-E507-46C6-AC79-70E0EC08F9AC}">
      <dgm:prSet/>
      <dgm:spPr/>
      <dgm:t>
        <a:bodyPr/>
        <a:lstStyle/>
        <a:p>
          <a:endParaRPr lang="en-US"/>
        </a:p>
      </dgm:t>
    </dgm:pt>
    <dgm:pt modelId="{F40C39BD-A661-4905-956E-EC39B43DF0BB}" type="sibTrans" cxnId="{37458D60-E507-46C6-AC79-70E0EC08F9AC}">
      <dgm:prSet/>
      <dgm:spPr/>
      <dgm:t>
        <a:bodyPr/>
        <a:lstStyle/>
        <a:p>
          <a:endParaRPr lang="en-US"/>
        </a:p>
      </dgm:t>
    </dgm:pt>
    <dgm:pt modelId="{B7E6778F-7CDF-44D4-BBBC-8A4B76E91E48}">
      <dgm:prSet/>
      <dgm:spPr>
        <a:solidFill>
          <a:schemeClr val="accent5">
            <a:lumMod val="50000"/>
          </a:schemeClr>
        </a:solidFill>
      </dgm:spPr>
      <dgm:t>
        <a:bodyPr/>
        <a:lstStyle/>
        <a:p>
          <a:r>
            <a:rPr lang="en-US" dirty="0"/>
            <a:t>Reverse the direction when the ball gets to the edge</a:t>
          </a:r>
        </a:p>
      </dgm:t>
    </dgm:pt>
    <dgm:pt modelId="{1D187730-D1CB-4C30-A69D-022BD809A7C8}" type="parTrans" cxnId="{F0D72DDF-B002-4920-B3CA-B14A13ACEF71}">
      <dgm:prSet/>
      <dgm:spPr/>
      <dgm:t>
        <a:bodyPr/>
        <a:lstStyle/>
        <a:p>
          <a:endParaRPr lang="en-US"/>
        </a:p>
      </dgm:t>
    </dgm:pt>
    <dgm:pt modelId="{F417624F-5198-4957-B387-D6556FB84F4B}" type="sibTrans" cxnId="{F0D72DDF-B002-4920-B3CA-B14A13ACEF71}">
      <dgm:prSet/>
      <dgm:spPr/>
      <dgm:t>
        <a:bodyPr/>
        <a:lstStyle/>
        <a:p>
          <a:endParaRPr lang="en-US"/>
        </a:p>
      </dgm:t>
    </dgm:pt>
    <dgm:pt modelId="{57D4287F-EF3D-4ADA-BCCF-97D718562E15}">
      <dgm:prSet/>
      <dgm:spPr>
        <a:solidFill>
          <a:schemeClr val="accent4">
            <a:lumMod val="50000"/>
          </a:schemeClr>
        </a:solidFill>
      </dgm:spPr>
      <dgm:t>
        <a:bodyPr/>
        <a:lstStyle/>
        <a:p>
          <a:r>
            <a:rPr lang="en-US" dirty="0"/>
            <a:t>Now it “bounces” off the edge</a:t>
          </a:r>
        </a:p>
      </dgm:t>
    </dgm:pt>
    <dgm:pt modelId="{B05C811F-CE58-4D16-BC85-2B59ABCE6076}" type="parTrans" cxnId="{1DDA790D-7BFF-4727-9C61-0A8AF8C9FF80}">
      <dgm:prSet/>
      <dgm:spPr/>
      <dgm:t>
        <a:bodyPr/>
        <a:lstStyle/>
        <a:p>
          <a:endParaRPr lang="en-US"/>
        </a:p>
      </dgm:t>
    </dgm:pt>
    <dgm:pt modelId="{2AAAAA4A-8005-47D2-BC2E-BCE2DF9B7554}" type="sibTrans" cxnId="{1DDA790D-7BFF-4727-9C61-0A8AF8C9FF80}">
      <dgm:prSet/>
      <dgm:spPr/>
      <dgm:t>
        <a:bodyPr/>
        <a:lstStyle/>
        <a:p>
          <a:endParaRPr lang="en-US"/>
        </a:p>
      </dgm:t>
    </dgm:pt>
    <dgm:pt modelId="{7111D82D-76DB-43E6-B14C-30ED729AB4F2}" type="pres">
      <dgm:prSet presAssocID="{563C14C4-782A-4777-A18D-28ED1B899E6D}" presName="linear" presStyleCnt="0">
        <dgm:presLayoutVars>
          <dgm:animLvl val="lvl"/>
          <dgm:resizeHandles val="exact"/>
        </dgm:presLayoutVars>
      </dgm:prSet>
      <dgm:spPr/>
    </dgm:pt>
    <dgm:pt modelId="{C4F22EFC-31C3-4D70-9550-928ED265DAB0}" type="pres">
      <dgm:prSet presAssocID="{1DDF0488-124B-4DC2-BA79-FE65930892FD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491AF914-B623-4946-BCB3-59CD33E3F0FF}" type="pres">
      <dgm:prSet presAssocID="{F40C39BD-A661-4905-956E-EC39B43DF0BB}" presName="spacer" presStyleCnt="0"/>
      <dgm:spPr/>
    </dgm:pt>
    <dgm:pt modelId="{24623277-1457-47CA-9A18-84D61797F7CD}" type="pres">
      <dgm:prSet presAssocID="{B7E6778F-7CDF-44D4-BBBC-8A4B76E91E48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17E9B3B7-5C9E-441F-9454-7BD8947215BA}" type="pres">
      <dgm:prSet presAssocID="{F417624F-5198-4957-B387-D6556FB84F4B}" presName="spacer" presStyleCnt="0"/>
      <dgm:spPr/>
    </dgm:pt>
    <dgm:pt modelId="{A5730A53-414E-464D-B9BD-5B815DC72183}" type="pres">
      <dgm:prSet presAssocID="{57D4287F-EF3D-4ADA-BCCF-97D718562E15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1DDA790D-7BFF-4727-9C61-0A8AF8C9FF80}" srcId="{563C14C4-782A-4777-A18D-28ED1B899E6D}" destId="{57D4287F-EF3D-4ADA-BCCF-97D718562E15}" srcOrd="2" destOrd="0" parTransId="{B05C811F-CE58-4D16-BC85-2B59ABCE6076}" sibTransId="{2AAAAA4A-8005-47D2-BC2E-BCE2DF9B7554}"/>
    <dgm:cxn modelId="{6F8ED02E-BFAE-405A-B320-6C277BF97219}" type="presOf" srcId="{1DDF0488-124B-4DC2-BA79-FE65930892FD}" destId="{C4F22EFC-31C3-4D70-9550-928ED265DAB0}" srcOrd="0" destOrd="0" presId="urn:microsoft.com/office/officeart/2005/8/layout/vList2"/>
    <dgm:cxn modelId="{37458D60-E507-46C6-AC79-70E0EC08F9AC}" srcId="{563C14C4-782A-4777-A18D-28ED1B899E6D}" destId="{1DDF0488-124B-4DC2-BA79-FE65930892FD}" srcOrd="0" destOrd="0" parTransId="{B42E9EB5-7F09-4C84-92E6-B10EE4C60203}" sibTransId="{F40C39BD-A661-4905-956E-EC39B43DF0BB}"/>
    <dgm:cxn modelId="{B23E5672-04F2-4ABB-8CF7-9B90F1A9C3AF}" type="presOf" srcId="{57D4287F-EF3D-4ADA-BCCF-97D718562E15}" destId="{A5730A53-414E-464D-B9BD-5B815DC72183}" srcOrd="0" destOrd="0" presId="urn:microsoft.com/office/officeart/2005/8/layout/vList2"/>
    <dgm:cxn modelId="{70D3D57C-BCC6-485E-A9AE-942852C366AA}" type="presOf" srcId="{B7E6778F-7CDF-44D4-BBBC-8A4B76E91E48}" destId="{24623277-1457-47CA-9A18-84D61797F7CD}" srcOrd="0" destOrd="0" presId="urn:microsoft.com/office/officeart/2005/8/layout/vList2"/>
    <dgm:cxn modelId="{6730BA85-4C7B-4679-B1E6-5902FB4E7637}" type="presOf" srcId="{563C14C4-782A-4777-A18D-28ED1B899E6D}" destId="{7111D82D-76DB-43E6-B14C-30ED729AB4F2}" srcOrd="0" destOrd="0" presId="urn:microsoft.com/office/officeart/2005/8/layout/vList2"/>
    <dgm:cxn modelId="{F0D72DDF-B002-4920-B3CA-B14A13ACEF71}" srcId="{563C14C4-782A-4777-A18D-28ED1B899E6D}" destId="{B7E6778F-7CDF-44D4-BBBC-8A4B76E91E48}" srcOrd="1" destOrd="0" parTransId="{1D187730-D1CB-4C30-A69D-022BD809A7C8}" sibTransId="{F417624F-5198-4957-B387-D6556FB84F4B}"/>
    <dgm:cxn modelId="{254998C2-9801-4869-BEB2-9600D6917949}" type="presParOf" srcId="{7111D82D-76DB-43E6-B14C-30ED729AB4F2}" destId="{C4F22EFC-31C3-4D70-9550-928ED265DAB0}" srcOrd="0" destOrd="0" presId="urn:microsoft.com/office/officeart/2005/8/layout/vList2"/>
    <dgm:cxn modelId="{282BB9FF-1F10-4ECF-BE07-17F226A027BB}" type="presParOf" srcId="{7111D82D-76DB-43E6-B14C-30ED729AB4F2}" destId="{491AF914-B623-4946-BCB3-59CD33E3F0FF}" srcOrd="1" destOrd="0" presId="urn:microsoft.com/office/officeart/2005/8/layout/vList2"/>
    <dgm:cxn modelId="{6DA410FC-9FD0-4894-9ABE-1023026892F8}" type="presParOf" srcId="{7111D82D-76DB-43E6-B14C-30ED729AB4F2}" destId="{24623277-1457-47CA-9A18-84D61797F7CD}" srcOrd="2" destOrd="0" presId="urn:microsoft.com/office/officeart/2005/8/layout/vList2"/>
    <dgm:cxn modelId="{48E94311-1170-4292-AC10-1342FADC4093}" type="presParOf" srcId="{7111D82D-76DB-43E6-B14C-30ED729AB4F2}" destId="{17E9B3B7-5C9E-441F-9454-7BD8947215BA}" srcOrd="3" destOrd="0" presId="urn:microsoft.com/office/officeart/2005/8/layout/vList2"/>
    <dgm:cxn modelId="{47EFB1DA-BD7C-42AD-95D2-5656B701EDA1}" type="presParOf" srcId="{7111D82D-76DB-43E6-B14C-30ED729AB4F2}" destId="{A5730A53-414E-464D-B9BD-5B815DC72183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9ED54A-9440-437C-B4AB-6F1EFB92363E}">
      <dsp:nvSpPr>
        <dsp:cNvPr id="0" name=""/>
        <dsp:cNvSpPr/>
      </dsp:nvSpPr>
      <dsp:spPr>
        <a:xfrm>
          <a:off x="0" y="172999"/>
          <a:ext cx="7289800" cy="1414530"/>
        </a:xfrm>
        <a:prstGeom prst="roundRect">
          <a:avLst/>
        </a:prstGeom>
        <a:solidFill>
          <a:schemeClr val="accent4">
            <a:lumMod val="60000"/>
            <a:lumOff val="4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So far, the positions of the items we’ve drawn have been constant</a:t>
          </a:r>
        </a:p>
      </dsp:txBody>
      <dsp:txXfrm>
        <a:off x="69052" y="242051"/>
        <a:ext cx="7151696" cy="1276426"/>
      </dsp:txXfrm>
    </dsp:sp>
    <dsp:sp modelId="{34A09AFB-65CA-4366-8B15-98C020F66FFF}">
      <dsp:nvSpPr>
        <dsp:cNvPr id="0" name=""/>
        <dsp:cNvSpPr/>
      </dsp:nvSpPr>
      <dsp:spPr>
        <a:xfrm>
          <a:off x="0" y="1587530"/>
          <a:ext cx="7289800" cy="8476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1451" tIns="49530" rIns="277368" bIns="4953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000" kern="1200" dirty="0" err="1"/>
            <a:t>pygame.draw.circle</a:t>
          </a:r>
          <a:r>
            <a:rPr lang="en-US" sz="3000" kern="1200" dirty="0"/>
            <a:t>(canvas, teal, (320, 345), 50)</a:t>
          </a:r>
        </a:p>
      </dsp:txBody>
      <dsp:txXfrm>
        <a:off x="0" y="1587530"/>
        <a:ext cx="7289800" cy="847665"/>
      </dsp:txXfrm>
    </dsp:sp>
    <dsp:sp modelId="{212BBA9D-1455-4A48-A8C4-F7DFE93A4C56}">
      <dsp:nvSpPr>
        <dsp:cNvPr id="0" name=""/>
        <dsp:cNvSpPr/>
      </dsp:nvSpPr>
      <dsp:spPr>
        <a:xfrm>
          <a:off x="0" y="2435194"/>
          <a:ext cx="7289800" cy="1414530"/>
        </a:xfrm>
        <a:prstGeom prst="roundRect">
          <a:avLst/>
        </a:prstGeom>
        <a:solidFill>
          <a:schemeClr val="accent5">
            <a:lumMod val="60000"/>
            <a:lumOff val="4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(320,345) is constant, so the circle is redrawn there every frame</a:t>
          </a:r>
        </a:p>
      </dsp:txBody>
      <dsp:txXfrm>
        <a:off x="69052" y="2504246"/>
        <a:ext cx="7151696" cy="1276426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61A7D8-C37E-4FD3-BA77-858B5E152BCE}">
      <dsp:nvSpPr>
        <dsp:cNvPr id="0" name=""/>
        <dsp:cNvSpPr/>
      </dsp:nvSpPr>
      <dsp:spPr>
        <a:xfrm>
          <a:off x="0" y="6387"/>
          <a:ext cx="7290197" cy="1269450"/>
        </a:xfrm>
        <a:prstGeom prst="roundRect">
          <a:avLst/>
        </a:prstGeom>
        <a:solidFill>
          <a:schemeClr val="accent6">
            <a:lumMod val="40000"/>
            <a:lumOff val="6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Edges of the screen are when x or y are max or min values</a:t>
          </a:r>
        </a:p>
      </dsp:txBody>
      <dsp:txXfrm>
        <a:off x="61969" y="68356"/>
        <a:ext cx="7166259" cy="1145512"/>
      </dsp:txXfrm>
    </dsp:sp>
    <dsp:sp modelId="{064A3F5A-E749-4C71-BFBA-BE13BAF322C3}">
      <dsp:nvSpPr>
        <dsp:cNvPr id="0" name=""/>
        <dsp:cNvSpPr/>
      </dsp:nvSpPr>
      <dsp:spPr>
        <a:xfrm>
          <a:off x="0" y="1376637"/>
          <a:ext cx="7290197" cy="1269450"/>
        </a:xfrm>
        <a:prstGeom prst="roundRect">
          <a:avLst/>
        </a:prstGeom>
        <a:gradFill rotWithShape="0">
          <a:gsLst>
            <a:gs pos="0">
              <a:schemeClr val="accent2">
                <a:hueOff val="-727682"/>
                <a:satOff val="-41964"/>
                <a:lumOff val="4314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2">
                <a:hueOff val="-727682"/>
                <a:satOff val="-41964"/>
                <a:lumOff val="4314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0 is the min and the resolution is the max</a:t>
          </a:r>
        </a:p>
      </dsp:txBody>
      <dsp:txXfrm>
        <a:off x="61969" y="1438606"/>
        <a:ext cx="7166259" cy="1145512"/>
      </dsp:txXfrm>
    </dsp:sp>
    <dsp:sp modelId="{311270DF-B045-4002-A306-3652351FC45E}">
      <dsp:nvSpPr>
        <dsp:cNvPr id="0" name=""/>
        <dsp:cNvSpPr/>
      </dsp:nvSpPr>
      <dsp:spPr>
        <a:xfrm>
          <a:off x="0" y="2746887"/>
          <a:ext cx="7290197" cy="1269450"/>
        </a:xfrm>
        <a:prstGeom prst="roundRect">
          <a:avLst/>
        </a:prstGeom>
        <a:gradFill rotWithShape="0">
          <a:gsLst>
            <a:gs pos="0">
              <a:schemeClr val="accent2">
                <a:hueOff val="-1455363"/>
                <a:satOff val="-83928"/>
                <a:lumOff val="8628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2">
                <a:hueOff val="-1455363"/>
                <a:satOff val="-83928"/>
                <a:lumOff val="8628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So if the position is at one of those values, it’s at an edge</a:t>
          </a:r>
        </a:p>
      </dsp:txBody>
      <dsp:txXfrm>
        <a:off x="61969" y="2808856"/>
        <a:ext cx="7166259" cy="1145512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110FD8-AFA2-429A-98BD-F222EFB912E9}">
      <dsp:nvSpPr>
        <dsp:cNvPr id="0" name=""/>
        <dsp:cNvSpPr/>
      </dsp:nvSpPr>
      <dsp:spPr>
        <a:xfrm>
          <a:off x="0" y="427542"/>
          <a:ext cx="7290197" cy="1523340"/>
        </a:xfrm>
        <a:prstGeom prst="roundRect">
          <a:avLst/>
        </a:prstGeom>
        <a:solidFill>
          <a:schemeClr val="accent6">
            <a:lumMod val="40000"/>
            <a:lumOff val="6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Reverse the direction simply by negating it</a:t>
          </a:r>
        </a:p>
      </dsp:txBody>
      <dsp:txXfrm>
        <a:off x="74363" y="501905"/>
        <a:ext cx="7141471" cy="1374614"/>
      </dsp:txXfrm>
    </dsp:sp>
    <dsp:sp modelId="{4278803E-4DED-4D2B-94B3-F9120BFC2F3B}">
      <dsp:nvSpPr>
        <dsp:cNvPr id="0" name=""/>
        <dsp:cNvSpPr/>
      </dsp:nvSpPr>
      <dsp:spPr>
        <a:xfrm>
          <a:off x="0" y="2071842"/>
          <a:ext cx="7290197" cy="1523340"/>
        </a:xfrm>
        <a:prstGeom prst="roundRect">
          <a:avLst/>
        </a:prstGeom>
        <a:solidFill>
          <a:schemeClr val="accent5">
            <a:lumMod val="60000"/>
            <a:lumOff val="4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This is why using a variable (dx or dy) for the direction is useful!</a:t>
          </a:r>
        </a:p>
      </dsp:txBody>
      <dsp:txXfrm>
        <a:off x="74363" y="2146205"/>
        <a:ext cx="7141471" cy="1374614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F06311-F86B-4E99-969B-ABADE1A16699}">
      <dsp:nvSpPr>
        <dsp:cNvPr id="0" name=""/>
        <dsp:cNvSpPr/>
      </dsp:nvSpPr>
      <dsp:spPr>
        <a:xfrm>
          <a:off x="0" y="0"/>
          <a:ext cx="4231481" cy="0"/>
        </a:xfrm>
        <a:prstGeom prst="line">
          <a:avLst/>
        </a:prstGeom>
        <a:solidFill>
          <a:schemeClr val="accent6">
            <a:shade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6">
              <a:shade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DE1667-AABB-4281-A516-7922DBC6607F}">
      <dsp:nvSpPr>
        <dsp:cNvPr id="0" name=""/>
        <dsp:cNvSpPr/>
      </dsp:nvSpPr>
      <dsp:spPr>
        <a:xfrm>
          <a:off x="0" y="0"/>
          <a:ext cx="4231481" cy="24606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0" tIns="209550" rIns="209550" bIns="209550" numCol="1" spcCol="1270" anchor="t" anchorCtr="0">
          <a:noAutofit/>
        </a:bodyPr>
        <a:lstStyle/>
        <a:p>
          <a:pPr marL="0" lvl="0" indent="0" algn="l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500" kern="1200" dirty="0"/>
            <a:t>If the position is an edge</a:t>
          </a:r>
        </a:p>
      </dsp:txBody>
      <dsp:txXfrm>
        <a:off x="0" y="0"/>
        <a:ext cx="4231481" cy="2460625"/>
      </dsp:txXfrm>
    </dsp:sp>
    <dsp:sp modelId="{CB6FD180-835B-43AF-850C-30498878DB1E}">
      <dsp:nvSpPr>
        <dsp:cNvPr id="0" name=""/>
        <dsp:cNvSpPr/>
      </dsp:nvSpPr>
      <dsp:spPr>
        <a:xfrm>
          <a:off x="0" y="2460625"/>
          <a:ext cx="4231481" cy="0"/>
        </a:xfrm>
        <a:prstGeom prst="line">
          <a:avLst/>
        </a:prstGeom>
        <a:solidFill>
          <a:schemeClr val="accent6">
            <a:shade val="50000"/>
            <a:hueOff val="368424"/>
            <a:satOff val="-16105"/>
            <a:lumOff val="43961"/>
            <a:alphaOff val="0"/>
          </a:schemeClr>
        </a:solidFill>
        <a:ln w="15875" cap="flat" cmpd="sng" algn="ctr">
          <a:solidFill>
            <a:schemeClr val="accent6">
              <a:shade val="50000"/>
              <a:hueOff val="368424"/>
              <a:satOff val="-16105"/>
              <a:lumOff val="4396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57B0AA-3680-473C-9DF4-732991ED2361}">
      <dsp:nvSpPr>
        <dsp:cNvPr id="0" name=""/>
        <dsp:cNvSpPr/>
      </dsp:nvSpPr>
      <dsp:spPr>
        <a:xfrm>
          <a:off x="0" y="2460625"/>
          <a:ext cx="4231481" cy="24606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0" tIns="209550" rIns="209550" bIns="209550" numCol="1" spcCol="1270" anchor="t" anchorCtr="0">
          <a:noAutofit/>
        </a:bodyPr>
        <a:lstStyle/>
        <a:p>
          <a:pPr marL="0" lvl="0" indent="0" algn="l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500" kern="1200" dirty="0"/>
            <a:t>Reverse the position</a:t>
          </a:r>
        </a:p>
      </dsp:txBody>
      <dsp:txXfrm>
        <a:off x="0" y="2460625"/>
        <a:ext cx="4231481" cy="246062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2BBA9D-1455-4A48-A8C4-F7DFE93A4C56}">
      <dsp:nvSpPr>
        <dsp:cNvPr id="0" name=""/>
        <dsp:cNvSpPr/>
      </dsp:nvSpPr>
      <dsp:spPr>
        <a:xfrm>
          <a:off x="0" y="348100"/>
          <a:ext cx="7289800" cy="1599901"/>
        </a:xfrm>
        <a:prstGeom prst="roundRect">
          <a:avLst/>
        </a:prstGeom>
        <a:solidFill>
          <a:schemeClr val="accent6">
            <a:lumMod val="60000"/>
            <a:lumOff val="4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Make the position variable</a:t>
          </a:r>
        </a:p>
      </dsp:txBody>
      <dsp:txXfrm>
        <a:off x="78101" y="426201"/>
        <a:ext cx="7133598" cy="1443699"/>
      </dsp:txXfrm>
    </dsp:sp>
    <dsp:sp modelId="{4B1C08FF-1465-499A-80CE-AE67CB793AED}">
      <dsp:nvSpPr>
        <dsp:cNvPr id="0" name=""/>
        <dsp:cNvSpPr/>
      </dsp:nvSpPr>
      <dsp:spPr>
        <a:xfrm>
          <a:off x="0" y="2074722"/>
          <a:ext cx="7289800" cy="1599901"/>
        </a:xfrm>
        <a:prstGeom prst="roundRect">
          <a:avLst/>
        </a:prstGeom>
        <a:gradFill rotWithShape="0">
          <a:gsLst>
            <a:gs pos="0">
              <a:schemeClr val="accent4">
                <a:shade val="80000"/>
                <a:hueOff val="-513283"/>
                <a:satOff val="0"/>
                <a:lumOff val="33875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4">
                <a:shade val="80000"/>
                <a:hueOff val="-513283"/>
                <a:satOff val="0"/>
                <a:lumOff val="33875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Update the variable(s) each time the game loop is entered</a:t>
          </a:r>
        </a:p>
      </dsp:txBody>
      <dsp:txXfrm>
        <a:off x="78101" y="2152823"/>
        <a:ext cx="7133598" cy="144369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CCC641-BB5D-4AB5-95B1-293E52BD5C57}">
      <dsp:nvSpPr>
        <dsp:cNvPr id="0" name=""/>
        <dsp:cNvSpPr/>
      </dsp:nvSpPr>
      <dsp:spPr>
        <a:xfrm>
          <a:off x="1795" y="410069"/>
          <a:ext cx="3123437" cy="198338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shade val="60000"/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5">
                <a:shade val="60000"/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BDAA536-D1DD-4E12-982B-BCB908265027}">
      <dsp:nvSpPr>
        <dsp:cNvPr id="0" name=""/>
        <dsp:cNvSpPr/>
      </dsp:nvSpPr>
      <dsp:spPr>
        <a:xfrm>
          <a:off x="348844" y="739765"/>
          <a:ext cx="3123437" cy="198338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Think of the position as a spot on the number line</a:t>
          </a:r>
        </a:p>
      </dsp:txBody>
      <dsp:txXfrm>
        <a:off x="406935" y="797856"/>
        <a:ext cx="3007255" cy="1867200"/>
      </dsp:txXfrm>
    </dsp:sp>
    <dsp:sp modelId="{750009AB-1555-40CC-AC28-68BEEB5A72AA}">
      <dsp:nvSpPr>
        <dsp:cNvPr id="0" name=""/>
        <dsp:cNvSpPr/>
      </dsp:nvSpPr>
      <dsp:spPr>
        <a:xfrm>
          <a:off x="3819314" y="410069"/>
          <a:ext cx="3123437" cy="198338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shade val="60000"/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5">
                <a:shade val="60000"/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97E0DA5-DD6C-4A36-93F0-61B1040BE86A}">
      <dsp:nvSpPr>
        <dsp:cNvPr id="0" name=""/>
        <dsp:cNvSpPr/>
      </dsp:nvSpPr>
      <dsp:spPr>
        <a:xfrm>
          <a:off x="4166362" y="739765"/>
          <a:ext cx="3123437" cy="198338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Take the starting position and add a value to it, and it moves along the number line</a:t>
          </a:r>
        </a:p>
      </dsp:txBody>
      <dsp:txXfrm>
        <a:off x="4224453" y="797856"/>
        <a:ext cx="3007255" cy="18672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CCC641-BB5D-4AB5-95B1-293E52BD5C57}">
      <dsp:nvSpPr>
        <dsp:cNvPr id="0" name=""/>
        <dsp:cNvSpPr/>
      </dsp:nvSpPr>
      <dsp:spPr>
        <a:xfrm>
          <a:off x="1795" y="410069"/>
          <a:ext cx="3123437" cy="198338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shade val="60000"/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5">
                <a:shade val="60000"/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BDAA536-D1DD-4E12-982B-BCB908265027}">
      <dsp:nvSpPr>
        <dsp:cNvPr id="0" name=""/>
        <dsp:cNvSpPr/>
      </dsp:nvSpPr>
      <dsp:spPr>
        <a:xfrm>
          <a:off x="348844" y="739765"/>
          <a:ext cx="3123437" cy="198338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Think of the position as a spot on the number line</a:t>
          </a:r>
        </a:p>
      </dsp:txBody>
      <dsp:txXfrm>
        <a:off x="406935" y="797856"/>
        <a:ext cx="3007255" cy="1867200"/>
      </dsp:txXfrm>
    </dsp:sp>
    <dsp:sp modelId="{750009AB-1555-40CC-AC28-68BEEB5A72AA}">
      <dsp:nvSpPr>
        <dsp:cNvPr id="0" name=""/>
        <dsp:cNvSpPr/>
      </dsp:nvSpPr>
      <dsp:spPr>
        <a:xfrm>
          <a:off x="3819314" y="410069"/>
          <a:ext cx="3123437" cy="198338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shade val="60000"/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5">
                <a:shade val="60000"/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97E0DA5-DD6C-4A36-93F0-61B1040BE86A}">
      <dsp:nvSpPr>
        <dsp:cNvPr id="0" name=""/>
        <dsp:cNvSpPr/>
      </dsp:nvSpPr>
      <dsp:spPr>
        <a:xfrm>
          <a:off x="4166362" y="739765"/>
          <a:ext cx="3123437" cy="198338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Adding 2 to the start position moves it over by 2 places</a:t>
          </a:r>
        </a:p>
      </dsp:txBody>
      <dsp:txXfrm>
        <a:off x="4224453" y="797856"/>
        <a:ext cx="3007255" cy="18672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F6D32F-97F3-43A5-A7C4-A1D9346AFD84}">
      <dsp:nvSpPr>
        <dsp:cNvPr id="0" name=""/>
        <dsp:cNvSpPr/>
      </dsp:nvSpPr>
      <dsp:spPr>
        <a:xfrm>
          <a:off x="0" y="159093"/>
          <a:ext cx="7290197" cy="1781708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kern="1200" dirty="0" err="1"/>
            <a:t>Pygame</a:t>
          </a:r>
          <a:r>
            <a:rPr lang="en-US" sz="4900" kern="1200" dirty="0"/>
            <a:t> games are 2D</a:t>
          </a:r>
        </a:p>
      </dsp:txBody>
      <dsp:txXfrm>
        <a:off x="86976" y="246069"/>
        <a:ext cx="7116245" cy="1607756"/>
      </dsp:txXfrm>
    </dsp:sp>
    <dsp:sp modelId="{DA3BECC6-0EBC-4B6D-A8E2-0431038C080B}">
      <dsp:nvSpPr>
        <dsp:cNvPr id="0" name=""/>
        <dsp:cNvSpPr/>
      </dsp:nvSpPr>
      <dsp:spPr>
        <a:xfrm>
          <a:off x="0" y="2081922"/>
          <a:ext cx="7290197" cy="1781708"/>
        </a:xfrm>
        <a:prstGeom prst="roundRect">
          <a:avLst/>
        </a:prstGeom>
        <a:solidFill>
          <a:schemeClr val="accent1">
            <a:lumMod val="7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kern="1200" dirty="0"/>
            <a:t>Instead of number line, use the 2D coordinate plane</a:t>
          </a:r>
        </a:p>
      </dsp:txBody>
      <dsp:txXfrm>
        <a:off x="86976" y="2168898"/>
        <a:ext cx="7116245" cy="160775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F14D99-749F-4D36-9539-B087D313B942}">
      <dsp:nvSpPr>
        <dsp:cNvPr id="0" name=""/>
        <dsp:cNvSpPr/>
      </dsp:nvSpPr>
      <dsp:spPr>
        <a:xfrm>
          <a:off x="0" y="0"/>
          <a:ext cx="4231481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0381539-2FC9-495C-9FBE-93E7F1855359}">
      <dsp:nvSpPr>
        <dsp:cNvPr id="0" name=""/>
        <dsp:cNvSpPr/>
      </dsp:nvSpPr>
      <dsp:spPr>
        <a:xfrm>
          <a:off x="0" y="0"/>
          <a:ext cx="4231481" cy="24606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5740" tIns="205740" rIns="205740" bIns="205740" numCol="1" spcCol="1270" anchor="t" anchorCtr="0">
          <a:noAutofit/>
        </a:bodyPr>
        <a:lstStyle/>
        <a:p>
          <a:pPr marL="0" lvl="0" indent="0" algn="l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400" kern="1200"/>
            <a:t>Make the position variable</a:t>
          </a:r>
        </a:p>
      </dsp:txBody>
      <dsp:txXfrm>
        <a:off x="0" y="0"/>
        <a:ext cx="4231481" cy="2460625"/>
      </dsp:txXfrm>
    </dsp:sp>
    <dsp:sp modelId="{02B9DCB3-C1C5-44DC-B3DC-749B4E35640A}">
      <dsp:nvSpPr>
        <dsp:cNvPr id="0" name=""/>
        <dsp:cNvSpPr/>
      </dsp:nvSpPr>
      <dsp:spPr>
        <a:xfrm>
          <a:off x="0" y="2460625"/>
          <a:ext cx="4231481" cy="0"/>
        </a:xfrm>
        <a:prstGeom prst="line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5875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29D6E0B1-9CC2-4052-A75C-F9A616A34FB9}">
      <dsp:nvSpPr>
        <dsp:cNvPr id="0" name=""/>
        <dsp:cNvSpPr/>
      </dsp:nvSpPr>
      <dsp:spPr>
        <a:xfrm>
          <a:off x="0" y="2460625"/>
          <a:ext cx="4231481" cy="24606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5740" tIns="205740" rIns="205740" bIns="205740" numCol="1" spcCol="1270" anchor="t" anchorCtr="0">
          <a:noAutofit/>
        </a:bodyPr>
        <a:lstStyle/>
        <a:p>
          <a:pPr marL="0" lvl="0" indent="0" algn="l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400" kern="1200"/>
            <a:t>Update the position with each frame</a:t>
          </a:r>
        </a:p>
      </dsp:txBody>
      <dsp:txXfrm>
        <a:off x="0" y="2460625"/>
        <a:ext cx="4231481" cy="246062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12E9A6-586D-456E-B31B-6ADDD3660589}">
      <dsp:nvSpPr>
        <dsp:cNvPr id="0" name=""/>
        <dsp:cNvSpPr/>
      </dsp:nvSpPr>
      <dsp:spPr>
        <a:xfrm>
          <a:off x="0" y="102147"/>
          <a:ext cx="7290197" cy="1055340"/>
        </a:xfrm>
        <a:prstGeom prst="roundRect">
          <a:avLst/>
        </a:prstGeom>
        <a:gradFill rotWithShape="0">
          <a:gsLst>
            <a:gs pos="0">
              <a:schemeClr val="accent1">
                <a:shade val="80000"/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shade val="80000"/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1">
              <a:shade val="80000"/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baseline="0" dirty="0"/>
            <a:t>Δ</a:t>
          </a:r>
          <a:endParaRPr lang="en-US" sz="4400" kern="1200" dirty="0"/>
        </a:p>
      </dsp:txBody>
      <dsp:txXfrm>
        <a:off x="51517" y="153664"/>
        <a:ext cx="7187163" cy="952306"/>
      </dsp:txXfrm>
    </dsp:sp>
    <dsp:sp modelId="{1CD569CD-4BEC-441E-8C5D-9E28F66D87F7}">
      <dsp:nvSpPr>
        <dsp:cNvPr id="0" name=""/>
        <dsp:cNvSpPr/>
      </dsp:nvSpPr>
      <dsp:spPr>
        <a:xfrm>
          <a:off x="0" y="1157487"/>
          <a:ext cx="7290197" cy="728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1464" tIns="55880" rIns="312928" bIns="55880" numCol="1" spcCol="1270" anchor="t" anchorCtr="0">
          <a:noAutofit/>
        </a:bodyPr>
        <a:lstStyle/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400" kern="1200" dirty="0"/>
            <a:t>Difference or change</a:t>
          </a:r>
        </a:p>
      </dsp:txBody>
      <dsp:txXfrm>
        <a:off x="0" y="1157487"/>
        <a:ext cx="7290197" cy="728640"/>
      </dsp:txXfrm>
    </dsp:sp>
    <dsp:sp modelId="{D2E8418A-CC7F-4F1D-AC6F-5BE5E691276B}">
      <dsp:nvSpPr>
        <dsp:cNvPr id="0" name=""/>
        <dsp:cNvSpPr/>
      </dsp:nvSpPr>
      <dsp:spPr>
        <a:xfrm>
          <a:off x="0" y="1886127"/>
          <a:ext cx="7290197" cy="1055340"/>
        </a:xfrm>
        <a:prstGeom prst="roundRect">
          <a:avLst/>
        </a:prstGeom>
        <a:gradFill rotWithShape="0">
          <a:gsLst>
            <a:gs pos="0">
              <a:schemeClr val="accent1">
                <a:shade val="80000"/>
                <a:hueOff val="349283"/>
                <a:satOff val="-6256"/>
                <a:lumOff val="26585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shade val="80000"/>
                <a:hueOff val="349283"/>
                <a:satOff val="-6256"/>
                <a:lumOff val="26585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1">
              <a:shade val="80000"/>
              <a:hueOff val="349283"/>
              <a:satOff val="-6256"/>
              <a:lumOff val="26585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Increment the position</a:t>
          </a:r>
        </a:p>
      </dsp:txBody>
      <dsp:txXfrm>
        <a:off x="51517" y="1937644"/>
        <a:ext cx="7187163" cy="952306"/>
      </dsp:txXfrm>
    </dsp:sp>
    <dsp:sp modelId="{A6A2B646-55A8-4AB3-84CA-CC80E169937B}">
      <dsp:nvSpPr>
        <dsp:cNvPr id="0" name=""/>
        <dsp:cNvSpPr/>
      </dsp:nvSpPr>
      <dsp:spPr>
        <a:xfrm>
          <a:off x="0" y="2941467"/>
          <a:ext cx="7290197" cy="9791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1464" tIns="55880" rIns="312928" bIns="55880" numCol="1" spcCol="1270" anchor="t" anchorCtr="0">
          <a:noAutofit/>
        </a:bodyPr>
        <a:lstStyle/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400" kern="1200" dirty="0"/>
            <a:t>Incrementing by a constant amount every frame gives a constant velocity</a:t>
          </a:r>
        </a:p>
      </dsp:txBody>
      <dsp:txXfrm>
        <a:off x="0" y="2941467"/>
        <a:ext cx="7290197" cy="97911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F06311-F86B-4E99-969B-ABADE1A16699}">
      <dsp:nvSpPr>
        <dsp:cNvPr id="0" name=""/>
        <dsp:cNvSpPr/>
      </dsp:nvSpPr>
      <dsp:spPr>
        <a:xfrm>
          <a:off x="0" y="0"/>
          <a:ext cx="4231481" cy="0"/>
        </a:xfrm>
        <a:prstGeom prst="line">
          <a:avLst/>
        </a:prstGeom>
        <a:solidFill>
          <a:schemeClr val="accent6">
            <a:shade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6">
              <a:shade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DE1667-AABB-4281-A516-7922DBC6607F}">
      <dsp:nvSpPr>
        <dsp:cNvPr id="0" name=""/>
        <dsp:cNvSpPr/>
      </dsp:nvSpPr>
      <dsp:spPr>
        <a:xfrm>
          <a:off x="0" y="0"/>
          <a:ext cx="4231481" cy="24606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t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Make the rate of change of the position (“delta”) variable</a:t>
          </a:r>
        </a:p>
      </dsp:txBody>
      <dsp:txXfrm>
        <a:off x="0" y="0"/>
        <a:ext cx="4231481" cy="2460625"/>
      </dsp:txXfrm>
    </dsp:sp>
    <dsp:sp modelId="{CB6FD180-835B-43AF-850C-30498878DB1E}">
      <dsp:nvSpPr>
        <dsp:cNvPr id="0" name=""/>
        <dsp:cNvSpPr/>
      </dsp:nvSpPr>
      <dsp:spPr>
        <a:xfrm>
          <a:off x="0" y="2460625"/>
          <a:ext cx="4231481" cy="0"/>
        </a:xfrm>
        <a:prstGeom prst="line">
          <a:avLst/>
        </a:prstGeom>
        <a:solidFill>
          <a:schemeClr val="accent6">
            <a:shade val="50000"/>
            <a:hueOff val="368424"/>
            <a:satOff val="-16105"/>
            <a:lumOff val="43961"/>
            <a:alphaOff val="0"/>
          </a:schemeClr>
        </a:solidFill>
        <a:ln w="15875" cap="flat" cmpd="sng" algn="ctr">
          <a:solidFill>
            <a:schemeClr val="accent6">
              <a:shade val="50000"/>
              <a:hueOff val="368424"/>
              <a:satOff val="-16105"/>
              <a:lumOff val="4396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57B0AA-3680-473C-9DF4-732991ED2361}">
      <dsp:nvSpPr>
        <dsp:cNvPr id="0" name=""/>
        <dsp:cNvSpPr/>
      </dsp:nvSpPr>
      <dsp:spPr>
        <a:xfrm>
          <a:off x="0" y="2460625"/>
          <a:ext cx="4231481" cy="24606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t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Use dx for the change in x and dy for the change in y</a:t>
          </a:r>
        </a:p>
      </dsp:txBody>
      <dsp:txXfrm>
        <a:off x="0" y="2460625"/>
        <a:ext cx="4231481" cy="2460625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F22EFC-31C3-4D70-9550-928ED265DAB0}">
      <dsp:nvSpPr>
        <dsp:cNvPr id="0" name=""/>
        <dsp:cNvSpPr/>
      </dsp:nvSpPr>
      <dsp:spPr>
        <a:xfrm>
          <a:off x="0" y="52331"/>
          <a:ext cx="4231481" cy="1546008"/>
        </a:xfrm>
        <a:prstGeom prst="roundRect">
          <a:avLst/>
        </a:prstGeom>
        <a:solidFill>
          <a:schemeClr val="accent6">
            <a:lumMod val="50000"/>
          </a:schemeClr>
        </a:solidFill>
        <a:ln>
          <a:noFill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2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Right now, the ball flies off the screen</a:t>
          </a:r>
        </a:p>
      </dsp:txBody>
      <dsp:txXfrm>
        <a:off x="75470" y="127801"/>
        <a:ext cx="4080541" cy="1395068"/>
      </dsp:txXfrm>
    </dsp:sp>
    <dsp:sp modelId="{24623277-1457-47CA-9A18-84D61797F7CD}">
      <dsp:nvSpPr>
        <dsp:cNvPr id="0" name=""/>
        <dsp:cNvSpPr/>
      </dsp:nvSpPr>
      <dsp:spPr>
        <a:xfrm>
          <a:off x="0" y="1687620"/>
          <a:ext cx="4231481" cy="1546008"/>
        </a:xfrm>
        <a:prstGeom prst="roundRect">
          <a:avLst/>
        </a:prstGeom>
        <a:solidFill>
          <a:schemeClr val="accent5">
            <a:lumMod val="50000"/>
          </a:schemeClr>
        </a:solidFill>
        <a:ln>
          <a:noFill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2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Reverse the direction when the ball gets to the edge</a:t>
          </a:r>
        </a:p>
      </dsp:txBody>
      <dsp:txXfrm>
        <a:off x="75470" y="1763090"/>
        <a:ext cx="4080541" cy="1395068"/>
      </dsp:txXfrm>
    </dsp:sp>
    <dsp:sp modelId="{A5730A53-414E-464D-B9BD-5B815DC72183}">
      <dsp:nvSpPr>
        <dsp:cNvPr id="0" name=""/>
        <dsp:cNvSpPr/>
      </dsp:nvSpPr>
      <dsp:spPr>
        <a:xfrm>
          <a:off x="0" y="3322909"/>
          <a:ext cx="4231481" cy="1546008"/>
        </a:xfrm>
        <a:prstGeom prst="roundRect">
          <a:avLst/>
        </a:prstGeom>
        <a:solidFill>
          <a:schemeClr val="accent4">
            <a:lumMod val="50000"/>
          </a:schemeClr>
        </a:solidFill>
        <a:ln>
          <a:noFill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2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Now it “bounces” off the edge</a:t>
          </a:r>
        </a:p>
      </dsp:txBody>
      <dsp:txXfrm>
        <a:off x="75470" y="3398379"/>
        <a:ext cx="4080541" cy="13950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3406C7-8B20-432C-B135-34A92DD98615}" type="datetimeFigureOut">
              <a:rPr lang="en-US" smtClean="0"/>
              <a:pPr/>
              <a:t>4/25/2018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DEC588-A967-4EBF-ABDC-9E67DC51B87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(320,345) is constant, so the circle is redrawn there every frame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DEC588-A967-4EBF-ABDC-9E67DC51B87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8876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(320,345) is constant, so the circle is redrawn there every frame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DEC588-A967-4EBF-ABDC-9E67DC51B87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9651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9144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189" indent="0" algn="ctr">
              <a:buNone/>
              <a:defRPr sz="1600"/>
            </a:lvl2pPr>
            <a:lvl3pPr marL="914377" indent="0" algn="ctr">
              <a:buNone/>
              <a:defRPr sz="16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DDB495DB-DC3E-47C4-8169-14D0B1A78042}" type="datetimeFigureOut">
              <a:rPr lang="en-US" smtClean="0"/>
              <a:pPr/>
              <a:t>4/25/2018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E9269-1019-4881-8D18-E3274D4463E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8782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495DB-DC3E-47C4-8169-14D0B1A78042}" type="datetimeFigureOut">
              <a:rPr lang="en-US" smtClean="0"/>
              <a:pPr/>
              <a:t>4/25/2018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E9269-1019-4881-8D18-E3274D4463E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692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762000"/>
            <a:ext cx="5686425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495DB-DC3E-47C4-8169-14D0B1A78042}" type="datetimeFigureOut">
              <a:rPr lang="en-US" smtClean="0"/>
              <a:pPr/>
              <a:t>4/25/2018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E9269-1019-4881-8D18-E3274D4463E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8830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495DB-DC3E-47C4-8169-14D0B1A78042}" type="datetimeFigureOut">
              <a:rPr lang="en-US" smtClean="0"/>
              <a:pPr/>
              <a:t>4/25/2018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E9269-1019-4881-8D18-E3274D4463E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424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9144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18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495DB-DC3E-47C4-8169-14D0B1A78042}" type="datetimeFigureOut">
              <a:rPr lang="en-US" smtClean="0"/>
              <a:pPr/>
              <a:t>4/25/2018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E9269-1019-4881-8D18-E3274D4463E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9136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2286000"/>
            <a:ext cx="35661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495DB-DC3E-47C4-8169-14D0B1A78042}" type="datetimeFigureOut">
              <a:rPr lang="en-US" smtClean="0"/>
              <a:pPr/>
              <a:t>4/25/2018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E9269-1019-4881-8D18-E3274D4463E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71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1990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marL="0" lvl="0" indent="0" algn="l" defTabSz="914377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1990" y="2967788"/>
            <a:ext cx="356616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495DB-DC3E-47C4-8169-14D0B1A78042}" type="datetimeFigureOut">
              <a:rPr lang="en-US" smtClean="0"/>
              <a:pPr/>
              <a:t>4/25/2018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E9269-1019-4881-8D18-E3274D4463E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996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495DB-DC3E-47C4-8169-14D0B1A78042}" type="datetimeFigureOut">
              <a:rPr lang="en-US" smtClean="0"/>
              <a:pPr/>
              <a:t>4/25/2018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E9269-1019-4881-8D18-E3274D4463E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607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495DB-DC3E-47C4-8169-14D0B1A78042}" type="datetimeFigureOut">
              <a:rPr lang="en-US" smtClean="0"/>
              <a:pPr/>
              <a:t>4/25/2018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E9269-1019-4881-8D18-E3274D4463E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339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495DB-DC3E-47C4-8169-14D0B1A78042}" type="datetimeFigureOut">
              <a:rPr lang="en-US" smtClean="0"/>
              <a:pPr/>
              <a:t>4/25/2018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E9269-1019-4881-8D18-E3274D4463E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374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495DB-DC3E-47C4-8169-14D0B1A78042}" type="datetimeFigureOut">
              <a:rPr lang="en-US" smtClean="0"/>
              <a:pPr/>
              <a:t>4/25/2018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E9269-1019-4881-8D18-E3274D4463E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0963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286000"/>
            <a:ext cx="7290055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DDB495DB-DC3E-47C4-8169-14D0B1A78042}" type="datetimeFigureOut">
              <a:rPr lang="en-US" smtClean="0"/>
              <a:pPr/>
              <a:t>4/25/2018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775E9269-1019-4881-8D18-E3274D4463E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2258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defTabSz="914377" rtl="0" eaLnBrk="1" latinLnBrk="0" hangingPunct="1">
        <a:lnSpc>
          <a:spcPct val="80000"/>
        </a:lnSpc>
        <a:spcBef>
          <a:spcPct val="0"/>
        </a:spcBef>
        <a:buNone/>
        <a:defRPr sz="4400" kern="1200" cap="all" spc="100" baseline="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377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57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57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57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57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57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57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57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57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6" name="Picture 6" descr="https://bitbucket.org/pygame/pygame/wiki/_static/pygame_logo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1447800"/>
            <a:ext cx="6438900" cy="1905000"/>
          </a:xfrm>
          <a:prstGeom prst="rect">
            <a:avLst/>
          </a:prstGeom>
          <a:noFill/>
        </p:spPr>
      </p:pic>
      <p:sp>
        <p:nvSpPr>
          <p:cNvPr id="7" name="Rectangle 6"/>
          <p:cNvSpPr/>
          <p:nvPr/>
        </p:nvSpPr>
        <p:spPr>
          <a:xfrm>
            <a:off x="2990850" y="5029200"/>
            <a:ext cx="3657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 err="1"/>
              <a:t>Pygame</a:t>
            </a:r>
            <a:r>
              <a:rPr lang="en-US" sz="2400" b="1" dirty="0"/>
              <a:t> Lesson 2</a:t>
            </a:r>
          </a:p>
          <a:p>
            <a:pPr algn="ctr"/>
            <a:r>
              <a:rPr lang="en-US" sz="2400" b="1" dirty="0"/>
              <a:t>Slides by Rachael Sera</a:t>
            </a:r>
          </a:p>
          <a:p>
            <a:pPr algn="ctr"/>
            <a:r>
              <a:rPr lang="en-US" sz="2400" b="1" dirty="0"/>
              <a:t>for Junior Knights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7FF29-FEDA-4410-B3C1-42201FA41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>
            <a:normAutofit/>
          </a:bodyPr>
          <a:lstStyle/>
          <a:p>
            <a:r>
              <a:rPr lang="en-US" dirty="0"/>
              <a:t>Delta</a:t>
            </a:r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F0E635F-D7CE-48C8-8AA0-2B9AD123EB2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05591521"/>
              </p:ext>
            </p:extLst>
          </p:nvPr>
        </p:nvGraphicFramePr>
        <p:xfrm>
          <a:off x="767953" y="2286000"/>
          <a:ext cx="7290197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431210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C695245-44E3-4A14-900A-D06036644A4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8614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3F247F-42B8-456A-983B-94C59CCB2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1" y="643467"/>
            <a:ext cx="2561709" cy="557106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Code!</a:t>
            </a:r>
            <a:br>
              <a:rPr lang="en-US" dirty="0">
                <a:solidFill>
                  <a:srgbClr val="FFFFFF"/>
                </a:solidFill>
              </a:rPr>
            </a:br>
            <a:br>
              <a:rPr lang="en-US" dirty="0">
                <a:solidFill>
                  <a:srgbClr val="FFFFFF"/>
                </a:solidFill>
              </a:rPr>
            </a:br>
            <a:br>
              <a:rPr lang="en-US" dirty="0">
                <a:solidFill>
                  <a:srgbClr val="FFFFFF"/>
                </a:solidFill>
              </a:rPr>
            </a:br>
            <a:br>
              <a:rPr lang="en-US" dirty="0">
                <a:solidFill>
                  <a:srgbClr val="FFFFFF"/>
                </a:solidFill>
              </a:rPr>
            </a:br>
            <a:r>
              <a:rPr lang="en-US" sz="2200" dirty="0">
                <a:solidFill>
                  <a:srgbClr val="FFFFFF"/>
                </a:solidFill>
              </a:rPr>
              <a:t>MovingcircleDelta.py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1CB4D84-C681-4F70-9E2A-E907B6095CB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8144436"/>
              </p:ext>
            </p:extLst>
          </p:nvPr>
        </p:nvGraphicFramePr>
        <p:xfrm>
          <a:off x="4202906" y="954088"/>
          <a:ext cx="4231481" cy="4921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401242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C695245-44E3-4A14-900A-D06036644A4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8614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66D692-BED0-4FD5-AD01-40B2406B6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1" y="643467"/>
            <a:ext cx="2561709" cy="5571066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Changing Direction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4ED7FF7-3498-44D2-981B-9325AD5A0F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0682222"/>
              </p:ext>
            </p:extLst>
          </p:nvPr>
        </p:nvGraphicFramePr>
        <p:xfrm>
          <a:off x="4202906" y="954088"/>
          <a:ext cx="4231481" cy="4921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660423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A0923-7689-410C-8BEC-0FE772B6B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>
            <a:normAutofit/>
          </a:bodyPr>
          <a:lstStyle/>
          <a:p>
            <a:r>
              <a:rPr lang="en-US" dirty="0"/>
              <a:t>Changing Direction</a:t>
            </a:r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D2F522C5-2645-4398-8361-BBFC5BE00E5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9222729"/>
              </p:ext>
            </p:extLst>
          </p:nvPr>
        </p:nvGraphicFramePr>
        <p:xfrm>
          <a:off x="767953" y="2286000"/>
          <a:ext cx="7290197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616078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AF04A-4FC2-49F0-A67C-C8C9C6126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>
            <a:normAutofit/>
          </a:bodyPr>
          <a:lstStyle/>
          <a:p>
            <a:r>
              <a:rPr lang="en-US" dirty="0"/>
              <a:t>Changing Direction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5BD3915-C985-435C-8145-DC1BDFD9D0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02841658"/>
              </p:ext>
            </p:extLst>
          </p:nvPr>
        </p:nvGraphicFramePr>
        <p:xfrm>
          <a:off x="767953" y="2286000"/>
          <a:ext cx="7290197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718436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C695245-44E3-4A14-900A-D06036644A4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8614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3F247F-42B8-456A-983B-94C59CCB2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1" y="643467"/>
            <a:ext cx="2561709" cy="5571066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Code!</a:t>
            </a:r>
            <a:br>
              <a:rPr lang="en-US">
                <a:solidFill>
                  <a:srgbClr val="FFFFFF"/>
                </a:solidFill>
              </a:rPr>
            </a:br>
            <a:br>
              <a:rPr lang="en-US" dirty="0">
                <a:solidFill>
                  <a:srgbClr val="FFFFFF"/>
                </a:solidFill>
              </a:rPr>
            </a:br>
            <a:br>
              <a:rPr lang="en-US" dirty="0">
                <a:solidFill>
                  <a:srgbClr val="FFFFFF"/>
                </a:solidFill>
              </a:rPr>
            </a:br>
            <a:br>
              <a:rPr lang="en-US" dirty="0">
                <a:solidFill>
                  <a:srgbClr val="FFFFFF"/>
                </a:solidFill>
              </a:rPr>
            </a:br>
            <a:r>
              <a:rPr lang="en-US" sz="2200" dirty="0">
                <a:solidFill>
                  <a:srgbClr val="FFFFFF"/>
                </a:solidFill>
              </a:rPr>
              <a:t>Changingdirection.py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1CB4D84-C681-4F70-9E2A-E907B6095CB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0555205"/>
              </p:ext>
            </p:extLst>
          </p:nvPr>
        </p:nvGraphicFramePr>
        <p:xfrm>
          <a:off x="4202906" y="954088"/>
          <a:ext cx="4231481" cy="4921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732580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Structure of a </a:t>
            </a:r>
            <a:r>
              <a:rPr lang="en-US" dirty="0" err="1"/>
              <a:t>pygame</a:t>
            </a:r>
            <a:r>
              <a:rPr lang="en-US" dirty="0"/>
              <a:t> 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At the top:</a:t>
            </a:r>
          </a:p>
          <a:p>
            <a:pPr lvl="1"/>
            <a:r>
              <a:rPr lang="en-US" dirty="0"/>
              <a:t>import </a:t>
            </a:r>
            <a:r>
              <a:rPr lang="en-US" dirty="0" err="1"/>
              <a:t>pygame</a:t>
            </a:r>
            <a:r>
              <a:rPr lang="en-US" dirty="0"/>
              <a:t>, sys</a:t>
            </a:r>
          </a:p>
          <a:p>
            <a:pPr lvl="1"/>
            <a:r>
              <a:rPr lang="en-US" dirty="0"/>
              <a:t>from </a:t>
            </a:r>
            <a:r>
              <a:rPr lang="en-US" dirty="0" err="1"/>
              <a:t>pygame.locals</a:t>
            </a:r>
            <a:r>
              <a:rPr lang="en-US" dirty="0"/>
              <a:t> import *</a:t>
            </a:r>
          </a:p>
          <a:p>
            <a:pPr marL="128019" lvl="1" indent="0">
              <a:buNone/>
            </a:pPr>
            <a:endParaRPr lang="en-US" dirty="0"/>
          </a:p>
          <a:p>
            <a:r>
              <a:rPr lang="en-US" dirty="0"/>
              <a:t>2. Before any other </a:t>
            </a:r>
            <a:r>
              <a:rPr lang="en-US" dirty="0" err="1"/>
              <a:t>pygame</a:t>
            </a:r>
            <a:r>
              <a:rPr lang="en-US" dirty="0"/>
              <a:t> code:</a:t>
            </a:r>
          </a:p>
          <a:p>
            <a:pPr lvl="1"/>
            <a:r>
              <a:rPr lang="en-US" dirty="0" err="1"/>
              <a:t>pygame.init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783110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Structure of a </a:t>
            </a:r>
            <a:r>
              <a:rPr lang="en-US" dirty="0" err="1"/>
              <a:t>pygame</a:t>
            </a:r>
            <a:r>
              <a:rPr lang="en-US" dirty="0"/>
              <a:t> 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3. Everything that is only done once:</a:t>
            </a:r>
          </a:p>
          <a:p>
            <a:pPr lvl="2"/>
            <a:r>
              <a:rPr lang="en-US" dirty="0"/>
              <a:t>Initialize the display window</a:t>
            </a:r>
          </a:p>
          <a:p>
            <a:pPr lvl="2"/>
            <a:r>
              <a:rPr lang="en-US" dirty="0"/>
              <a:t>Define constants (e.g. colors)</a:t>
            </a:r>
          </a:p>
          <a:p>
            <a:pPr lvl="2"/>
            <a:r>
              <a:rPr lang="en-US" dirty="0"/>
              <a:t>Initialize variables (e.g. position variables)</a:t>
            </a:r>
          </a:p>
          <a:p>
            <a:r>
              <a:rPr lang="en-US" dirty="0"/>
              <a:t>4. Game loop</a:t>
            </a:r>
          </a:p>
          <a:p>
            <a:pPr lvl="1"/>
            <a:r>
              <a:rPr lang="en-US" dirty="0"/>
              <a:t>Everything that is done every frame:</a:t>
            </a:r>
          </a:p>
          <a:p>
            <a:pPr lvl="2"/>
            <a:r>
              <a:rPr lang="en-US" dirty="0"/>
              <a:t>Draw background, objects, etc.</a:t>
            </a:r>
          </a:p>
          <a:p>
            <a:pPr lvl="2"/>
            <a:r>
              <a:rPr lang="en-US" dirty="0"/>
              <a:t>Get user input (events)</a:t>
            </a:r>
          </a:p>
          <a:p>
            <a:pPr lvl="2"/>
            <a:r>
              <a:rPr lang="en-US" dirty="0"/>
              <a:t>Game physics</a:t>
            </a:r>
          </a:p>
          <a:p>
            <a:pPr lvl="2"/>
            <a:r>
              <a:rPr lang="en-US" dirty="0"/>
              <a:t>Update display ( </a:t>
            </a:r>
            <a:r>
              <a:rPr lang="en-US" dirty="0" err="1"/>
              <a:t>pygame.display.update</a:t>
            </a:r>
            <a:r>
              <a:rPr lang="en-US" dirty="0"/>
              <a:t>() )</a:t>
            </a:r>
          </a:p>
        </p:txBody>
      </p:sp>
    </p:spTree>
    <p:extLst>
      <p:ext uri="{BB962C8B-B14F-4D97-AF65-F5344CB8AC3E}">
        <p14:creationId xmlns:p14="http://schemas.microsoft.com/office/powerpoint/2010/main" val="283909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4C741-66D5-41D6-91A3-8F254E54F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Drawing Shapes that Move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13768C7-61C2-4AAF-9921-04828C8188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55575780"/>
              </p:ext>
            </p:extLst>
          </p:nvPr>
        </p:nvGraphicFramePr>
        <p:xfrm>
          <a:off x="768350" y="2286000"/>
          <a:ext cx="72898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5590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4C741-66D5-41D6-91A3-8F254E54F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>
            <a:normAutofit/>
          </a:bodyPr>
          <a:lstStyle/>
          <a:p>
            <a:r>
              <a:rPr lang="en-US"/>
              <a:t>Drawing Shapes that Move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13768C7-61C2-4AAF-9921-04828C8188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33933614"/>
              </p:ext>
            </p:extLst>
          </p:nvPr>
        </p:nvGraphicFramePr>
        <p:xfrm>
          <a:off x="768350" y="2286000"/>
          <a:ext cx="72898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36624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76B4D-305A-4B2D-8F9E-0B878E1A4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Moving Objects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AF29D5E-ADFA-42E7-8DF2-C9FDD20AC6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03032156"/>
              </p:ext>
            </p:extLst>
          </p:nvPr>
        </p:nvGraphicFramePr>
        <p:xfrm>
          <a:off x="768350" y="2286000"/>
          <a:ext cx="72898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2AC32FA-7C1D-4C00-BDC8-2C2013616D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615163"/>
              </p:ext>
            </p:extLst>
          </p:nvPr>
        </p:nvGraphicFramePr>
        <p:xfrm>
          <a:off x="1365051" y="5334000"/>
          <a:ext cx="609600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71113881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1766003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62124254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247415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1339383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0138429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875722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282583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3567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76B4D-305A-4B2D-8F9E-0B878E1A4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Moving Objects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AF29D5E-ADFA-42E7-8DF2-C9FDD20AC6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4820999"/>
              </p:ext>
            </p:extLst>
          </p:nvPr>
        </p:nvGraphicFramePr>
        <p:xfrm>
          <a:off x="768350" y="2286000"/>
          <a:ext cx="72898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2AC32FA-7C1D-4C00-BDC8-2C2013616D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0150279"/>
              </p:ext>
            </p:extLst>
          </p:nvPr>
        </p:nvGraphicFramePr>
        <p:xfrm>
          <a:off x="1365051" y="5334000"/>
          <a:ext cx="609600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71113881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1766003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62124254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247415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1339383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0138429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875722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282583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4551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6D782-3A0E-4CB0-A110-950C1139F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>
            <a:normAutofit/>
          </a:bodyPr>
          <a:lstStyle/>
          <a:p>
            <a:r>
              <a:rPr lang="en-US" dirty="0"/>
              <a:t>2D Coordinates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D625040A-255E-497A-AF6D-10EDA629AF9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71003"/>
              </p:ext>
            </p:extLst>
          </p:nvPr>
        </p:nvGraphicFramePr>
        <p:xfrm>
          <a:off x="767953" y="2286000"/>
          <a:ext cx="7290197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373253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Moving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 an initial position of the middle of the screen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133600" y="3581400"/>
            <a:ext cx="4495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2133600" y="3581400"/>
            <a:ext cx="0" cy="2209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191000" y="32004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752600" y="448445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524000" y="3200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(0,0)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553200" y="32004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(640,0)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295401" y="5560310"/>
            <a:ext cx="91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(0,480)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495800" y="4463534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(320, 240) </a:t>
            </a:r>
          </a:p>
        </p:txBody>
      </p:sp>
      <p:sp>
        <p:nvSpPr>
          <p:cNvPr id="6" name="Oval 5"/>
          <p:cNvSpPr/>
          <p:nvPr/>
        </p:nvSpPr>
        <p:spPr>
          <a:xfrm>
            <a:off x="4343400" y="464820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5300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Moving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Increment that position by 5 in both directions and it moves diagonally downward 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133600" y="3581400"/>
            <a:ext cx="4495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2133600" y="3581400"/>
            <a:ext cx="0" cy="2209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191000" y="32004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752600" y="448445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524000" y="3200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(0,0)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553200" y="32004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(640,0)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295401" y="5560310"/>
            <a:ext cx="91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(0,480)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29200" y="4840069"/>
            <a:ext cx="114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(325, 245) </a:t>
            </a:r>
          </a:p>
        </p:txBody>
      </p:sp>
      <p:sp>
        <p:nvSpPr>
          <p:cNvPr id="6" name="Oval 5"/>
          <p:cNvSpPr/>
          <p:nvPr/>
        </p:nvSpPr>
        <p:spPr>
          <a:xfrm>
            <a:off x="4876800" y="502920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8954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C695245-44E3-4A14-900A-D06036644A4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8614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F4106C-1876-40ED-8533-AA1A4623F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1" y="643467"/>
            <a:ext cx="2561709" cy="557106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Code!</a:t>
            </a:r>
            <a:br>
              <a:rPr lang="en-US" dirty="0">
                <a:solidFill>
                  <a:srgbClr val="FFFFFF"/>
                </a:solidFill>
              </a:rPr>
            </a:br>
            <a:br>
              <a:rPr lang="en-US" dirty="0">
                <a:solidFill>
                  <a:srgbClr val="FFFFFF"/>
                </a:solidFill>
              </a:rPr>
            </a:br>
            <a:br>
              <a:rPr lang="en-US" dirty="0">
                <a:solidFill>
                  <a:srgbClr val="FFFFFF"/>
                </a:solidFill>
              </a:rPr>
            </a:br>
            <a:br>
              <a:rPr lang="en-US" dirty="0">
                <a:solidFill>
                  <a:srgbClr val="FFFFFF"/>
                </a:solidFill>
              </a:rPr>
            </a:br>
            <a:r>
              <a:rPr lang="en-US" sz="2200" dirty="0">
                <a:solidFill>
                  <a:srgbClr val="FFFFFF"/>
                </a:solidFill>
              </a:rPr>
              <a:t>Movingcircle.py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216E4FB-63CB-4BA6-B5BF-DEC2D455B6B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33578541"/>
              </p:ext>
            </p:extLst>
          </p:nvPr>
        </p:nvGraphicFramePr>
        <p:xfrm>
          <a:off x="4202906" y="954088"/>
          <a:ext cx="4231481" cy="4921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328312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090DCB5F-146D-478A-852A-34B16FE9F3A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Savon</Template>
  <TotalTime>36636</TotalTime>
  <Words>528</Words>
  <Application>Microsoft Office PowerPoint</Application>
  <PresentationFormat>On-screen Show (4:3)</PresentationFormat>
  <Paragraphs>98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Calibri</vt:lpstr>
      <vt:lpstr>Tw Cen MT</vt:lpstr>
      <vt:lpstr>Tw Cen MT Condensed</vt:lpstr>
      <vt:lpstr>Wingdings 3</vt:lpstr>
      <vt:lpstr>Integral</vt:lpstr>
      <vt:lpstr>PowerPoint Presentation</vt:lpstr>
      <vt:lpstr>Drawing Shapes that Move</vt:lpstr>
      <vt:lpstr>Drawing Shapes that Move</vt:lpstr>
      <vt:lpstr>Moving Objects</vt:lpstr>
      <vt:lpstr>Moving Objects</vt:lpstr>
      <vt:lpstr>2D Coordinates</vt:lpstr>
      <vt:lpstr>Moving Objects</vt:lpstr>
      <vt:lpstr>Moving Objects</vt:lpstr>
      <vt:lpstr>Code!    Movingcircle.py</vt:lpstr>
      <vt:lpstr>Delta</vt:lpstr>
      <vt:lpstr>Code!    MovingcircleDelta.py</vt:lpstr>
      <vt:lpstr>Changing Direction</vt:lpstr>
      <vt:lpstr>Changing Direction</vt:lpstr>
      <vt:lpstr>Changing Direction</vt:lpstr>
      <vt:lpstr>Code!    Changingdirection.py</vt:lpstr>
      <vt:lpstr>Structure of a pygame program</vt:lpstr>
      <vt:lpstr>Structure of a pygame program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Train</dc:creator>
  <cp:lastModifiedBy>Rachael Sera</cp:lastModifiedBy>
  <cp:revision>104</cp:revision>
  <dcterms:created xsi:type="dcterms:W3CDTF">2014-04-05T02:44:58Z</dcterms:created>
  <dcterms:modified xsi:type="dcterms:W3CDTF">2018-04-26T03:55:41Z</dcterms:modified>
</cp:coreProperties>
</file>