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1" r:id="rId3"/>
    <p:sldId id="295" r:id="rId4"/>
    <p:sldId id="289" r:id="rId5"/>
    <p:sldId id="286" r:id="rId6"/>
    <p:sldId id="287" r:id="rId7"/>
    <p:sldId id="285" r:id="rId8"/>
    <p:sldId id="284" r:id="rId9"/>
    <p:sldId id="314" r:id="rId10"/>
    <p:sldId id="316" r:id="rId11"/>
    <p:sldId id="291" r:id="rId12"/>
    <p:sldId id="259" r:id="rId13"/>
    <p:sldId id="311" r:id="rId14"/>
    <p:sldId id="308" r:id="rId15"/>
    <p:sldId id="309" r:id="rId16"/>
    <p:sldId id="260" r:id="rId17"/>
    <p:sldId id="283" r:id="rId18"/>
    <p:sldId id="269" r:id="rId19"/>
    <p:sldId id="268" r:id="rId20"/>
    <p:sldId id="324" r:id="rId21"/>
    <p:sldId id="292" r:id="rId22"/>
    <p:sldId id="312" r:id="rId23"/>
    <p:sldId id="293" r:id="rId24"/>
    <p:sldId id="281" r:id="rId25"/>
    <p:sldId id="261" r:id="rId26"/>
    <p:sldId id="296" r:id="rId27"/>
    <p:sldId id="323" r:id="rId28"/>
    <p:sldId id="264" r:id="rId29"/>
    <p:sldId id="265" r:id="rId30"/>
    <p:sldId id="267" r:id="rId31"/>
    <p:sldId id="304" r:id="rId32"/>
    <p:sldId id="297" r:id="rId33"/>
    <p:sldId id="319" r:id="rId34"/>
    <p:sldId id="320" r:id="rId35"/>
    <p:sldId id="321" r:id="rId36"/>
    <p:sldId id="322" r:id="rId37"/>
    <p:sldId id="317" r:id="rId38"/>
    <p:sldId id="318" r:id="rId39"/>
    <p:sldId id="298" r:id="rId40"/>
    <p:sldId id="294" r:id="rId41"/>
    <p:sldId id="307" r:id="rId42"/>
    <p:sldId id="299" r:id="rId43"/>
    <p:sldId id="302" r:id="rId44"/>
    <p:sldId id="306" r:id="rId45"/>
    <p:sldId id="3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B608-EA0E-403D-A734-4E90768AC8E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1C2AE-2D55-4522-8E56-B257636CE0D1}">
      <dgm:prSet/>
      <dgm:spPr/>
      <dgm:t>
        <a:bodyPr/>
        <a:lstStyle/>
        <a:p>
          <a:r>
            <a:rPr lang="en-US"/>
            <a:t>Strings are groups of characters</a:t>
          </a:r>
        </a:p>
      </dgm:t>
    </dgm:pt>
    <dgm:pt modelId="{D9D47588-DE93-45DB-B804-1941B2E9E527}" type="parTrans" cxnId="{61B598F4-CA25-444D-A63A-507E4B43B30F}">
      <dgm:prSet/>
      <dgm:spPr/>
      <dgm:t>
        <a:bodyPr/>
        <a:lstStyle/>
        <a:p>
          <a:endParaRPr lang="en-US"/>
        </a:p>
      </dgm:t>
    </dgm:pt>
    <dgm:pt modelId="{B6B86B69-F8EB-4C14-BCFC-56DC662D58BF}" type="sibTrans" cxnId="{61B598F4-CA25-444D-A63A-507E4B43B30F}">
      <dgm:prSet/>
      <dgm:spPr/>
      <dgm:t>
        <a:bodyPr/>
        <a:lstStyle/>
        <a:p>
          <a:endParaRPr lang="en-US"/>
        </a:p>
      </dgm:t>
    </dgm:pt>
    <dgm:pt modelId="{B9E0ED39-A9C2-4F25-B6DA-546164DC3255}">
      <dgm:prSet/>
      <dgm:spPr/>
      <dgm:t>
        <a:bodyPr/>
        <a:lstStyle/>
        <a:p>
          <a:r>
            <a:rPr lang="en-US"/>
            <a:t>Strings are surrounded with quotes “”</a:t>
          </a:r>
        </a:p>
      </dgm:t>
    </dgm:pt>
    <dgm:pt modelId="{0B0B979E-EC14-498F-BEEE-90AF89F325D5}" type="parTrans" cxnId="{2A12D122-85A2-4424-BC71-29B629527F82}">
      <dgm:prSet/>
      <dgm:spPr/>
      <dgm:t>
        <a:bodyPr/>
        <a:lstStyle/>
        <a:p>
          <a:endParaRPr lang="en-US"/>
        </a:p>
      </dgm:t>
    </dgm:pt>
    <dgm:pt modelId="{D95848F7-DE34-40AE-9F1F-D6211E590B62}" type="sibTrans" cxnId="{2A12D122-85A2-4424-BC71-29B629527F82}">
      <dgm:prSet/>
      <dgm:spPr/>
      <dgm:t>
        <a:bodyPr/>
        <a:lstStyle/>
        <a:p>
          <a:endParaRPr lang="en-US"/>
        </a:p>
      </dgm:t>
    </dgm:pt>
    <dgm:pt modelId="{C73549F4-B2E3-4951-B54E-8760172AFF79}">
      <dgm:prSet/>
      <dgm:spPr/>
      <dgm:t>
        <a:bodyPr/>
        <a:lstStyle/>
        <a:p>
          <a:r>
            <a:rPr lang="en-US"/>
            <a:t>Where we’ve seen strings so far</a:t>
          </a:r>
        </a:p>
      </dgm:t>
    </dgm:pt>
    <dgm:pt modelId="{C52511FD-089C-4438-AD41-533DCD4BE1E5}" type="parTrans" cxnId="{51BFC52C-AB2A-4D17-9233-C04BAF18F20F}">
      <dgm:prSet/>
      <dgm:spPr/>
      <dgm:t>
        <a:bodyPr/>
        <a:lstStyle/>
        <a:p>
          <a:endParaRPr lang="en-US"/>
        </a:p>
      </dgm:t>
    </dgm:pt>
    <dgm:pt modelId="{EE0F1A3F-8780-453F-8D02-BD219E742C91}" type="sibTrans" cxnId="{51BFC52C-AB2A-4D17-9233-C04BAF18F20F}">
      <dgm:prSet/>
      <dgm:spPr/>
      <dgm:t>
        <a:bodyPr/>
        <a:lstStyle/>
        <a:p>
          <a:endParaRPr lang="en-US"/>
        </a:p>
      </dgm:t>
    </dgm:pt>
    <dgm:pt modelId="{AADD50D0-E1B4-4AF3-B70C-10B61570C145}">
      <dgm:prSet/>
      <dgm:spPr/>
      <dgm:t>
        <a:bodyPr/>
        <a:lstStyle/>
        <a:p>
          <a:r>
            <a:rPr lang="en-US"/>
            <a:t>Print statements</a:t>
          </a:r>
        </a:p>
      </dgm:t>
    </dgm:pt>
    <dgm:pt modelId="{827AADE7-C62D-45B6-8B33-7B5B7EB792EE}" type="parTrans" cxnId="{81593BC4-CC9B-4B08-9C59-F9D0B8FFB2B3}">
      <dgm:prSet/>
      <dgm:spPr/>
      <dgm:t>
        <a:bodyPr/>
        <a:lstStyle/>
        <a:p>
          <a:endParaRPr lang="en-US"/>
        </a:p>
      </dgm:t>
    </dgm:pt>
    <dgm:pt modelId="{93D5F064-8DDD-4DC0-BC17-85AC1D9BC754}" type="sibTrans" cxnId="{81593BC4-CC9B-4B08-9C59-F9D0B8FFB2B3}">
      <dgm:prSet/>
      <dgm:spPr/>
      <dgm:t>
        <a:bodyPr/>
        <a:lstStyle/>
        <a:p>
          <a:endParaRPr lang="en-US"/>
        </a:p>
      </dgm:t>
    </dgm:pt>
    <dgm:pt modelId="{CE3A069E-570A-41F9-AAE5-B998192174F2}">
      <dgm:prSet/>
      <dgm:spPr/>
      <dgm:t>
        <a:bodyPr/>
        <a:lstStyle/>
        <a:p>
          <a:r>
            <a:rPr lang="en-US"/>
            <a:t>Input statements</a:t>
          </a:r>
        </a:p>
      </dgm:t>
    </dgm:pt>
    <dgm:pt modelId="{A4C684B5-6E66-43E9-B83E-A98F5151FC57}" type="parTrans" cxnId="{D8EA6FBC-FCB6-4126-B8F0-EC77FA230679}">
      <dgm:prSet/>
      <dgm:spPr/>
      <dgm:t>
        <a:bodyPr/>
        <a:lstStyle/>
        <a:p>
          <a:endParaRPr lang="en-US"/>
        </a:p>
      </dgm:t>
    </dgm:pt>
    <dgm:pt modelId="{B5779B89-D9E6-4873-99D7-52E2F0CA23BF}" type="sibTrans" cxnId="{D8EA6FBC-FCB6-4126-B8F0-EC77FA230679}">
      <dgm:prSet/>
      <dgm:spPr/>
      <dgm:t>
        <a:bodyPr/>
        <a:lstStyle/>
        <a:p>
          <a:endParaRPr lang="en-US"/>
        </a:p>
      </dgm:t>
    </dgm:pt>
    <dgm:pt modelId="{C3C24986-AB8D-467F-BA7F-6C228D4FF395}">
      <dgm:prSet/>
      <dgm:spPr/>
      <dgm:t>
        <a:bodyPr/>
        <a:lstStyle/>
        <a:p>
          <a:r>
            <a:rPr lang="en-US"/>
            <a:t>Message to user,  and the default return type</a:t>
          </a:r>
        </a:p>
      </dgm:t>
    </dgm:pt>
    <dgm:pt modelId="{2C098AB3-ACDC-44BC-BDC3-0367716266B8}" type="parTrans" cxnId="{A0BE9FD8-3522-4E99-ADD5-0D5273F2B57C}">
      <dgm:prSet/>
      <dgm:spPr/>
      <dgm:t>
        <a:bodyPr/>
        <a:lstStyle/>
        <a:p>
          <a:endParaRPr lang="en-US"/>
        </a:p>
      </dgm:t>
    </dgm:pt>
    <dgm:pt modelId="{C9D954B9-1170-4863-9D4A-73B606DC3A86}" type="sibTrans" cxnId="{A0BE9FD8-3522-4E99-ADD5-0D5273F2B57C}">
      <dgm:prSet/>
      <dgm:spPr/>
      <dgm:t>
        <a:bodyPr/>
        <a:lstStyle/>
        <a:p>
          <a:endParaRPr lang="en-US"/>
        </a:p>
      </dgm:t>
    </dgm:pt>
    <dgm:pt modelId="{1467D15C-C4F5-4ADB-B3AB-77277E0C22CB}" type="pres">
      <dgm:prSet presAssocID="{5C04B608-EA0E-403D-A734-4E90768AC8E0}" presName="outerComposite" presStyleCnt="0">
        <dgm:presLayoutVars>
          <dgm:chMax val="5"/>
          <dgm:dir/>
          <dgm:resizeHandles val="exact"/>
        </dgm:presLayoutVars>
      </dgm:prSet>
      <dgm:spPr/>
    </dgm:pt>
    <dgm:pt modelId="{404BC5F3-127F-401A-A95A-181E56516B5B}" type="pres">
      <dgm:prSet presAssocID="{5C04B608-EA0E-403D-A734-4E90768AC8E0}" presName="dummyMaxCanvas" presStyleCnt="0">
        <dgm:presLayoutVars/>
      </dgm:prSet>
      <dgm:spPr/>
    </dgm:pt>
    <dgm:pt modelId="{28F7CC78-E4A6-4D91-8B04-9BE1128CA25F}" type="pres">
      <dgm:prSet presAssocID="{5C04B608-EA0E-403D-A734-4E90768AC8E0}" presName="ThreeNodes_1" presStyleLbl="node1" presStyleIdx="0" presStyleCnt="3">
        <dgm:presLayoutVars>
          <dgm:bulletEnabled val="1"/>
        </dgm:presLayoutVars>
      </dgm:prSet>
      <dgm:spPr/>
    </dgm:pt>
    <dgm:pt modelId="{DDF1174C-5619-4ED2-AC3A-BB18BB180470}" type="pres">
      <dgm:prSet presAssocID="{5C04B608-EA0E-403D-A734-4E90768AC8E0}" presName="ThreeNodes_2" presStyleLbl="node1" presStyleIdx="1" presStyleCnt="3">
        <dgm:presLayoutVars>
          <dgm:bulletEnabled val="1"/>
        </dgm:presLayoutVars>
      </dgm:prSet>
      <dgm:spPr/>
    </dgm:pt>
    <dgm:pt modelId="{649CE852-FB35-48F6-900D-38A8C8545BB5}" type="pres">
      <dgm:prSet presAssocID="{5C04B608-EA0E-403D-A734-4E90768AC8E0}" presName="ThreeNodes_3" presStyleLbl="node1" presStyleIdx="2" presStyleCnt="3">
        <dgm:presLayoutVars>
          <dgm:bulletEnabled val="1"/>
        </dgm:presLayoutVars>
      </dgm:prSet>
      <dgm:spPr/>
    </dgm:pt>
    <dgm:pt modelId="{54741A59-5D4A-49E2-AA66-6E859D0EA136}" type="pres">
      <dgm:prSet presAssocID="{5C04B608-EA0E-403D-A734-4E90768AC8E0}" presName="ThreeConn_1-2" presStyleLbl="fgAccFollowNode1" presStyleIdx="0" presStyleCnt="2">
        <dgm:presLayoutVars>
          <dgm:bulletEnabled val="1"/>
        </dgm:presLayoutVars>
      </dgm:prSet>
      <dgm:spPr/>
    </dgm:pt>
    <dgm:pt modelId="{204B0F3B-E862-4A6D-B297-00F8B1AFF716}" type="pres">
      <dgm:prSet presAssocID="{5C04B608-EA0E-403D-A734-4E90768AC8E0}" presName="ThreeConn_2-3" presStyleLbl="fgAccFollowNode1" presStyleIdx="1" presStyleCnt="2">
        <dgm:presLayoutVars>
          <dgm:bulletEnabled val="1"/>
        </dgm:presLayoutVars>
      </dgm:prSet>
      <dgm:spPr/>
    </dgm:pt>
    <dgm:pt modelId="{BF438A90-B7F5-4F66-B7A0-5EF09117933E}" type="pres">
      <dgm:prSet presAssocID="{5C04B608-EA0E-403D-A734-4E90768AC8E0}" presName="ThreeNodes_1_text" presStyleLbl="node1" presStyleIdx="2" presStyleCnt="3">
        <dgm:presLayoutVars>
          <dgm:bulletEnabled val="1"/>
        </dgm:presLayoutVars>
      </dgm:prSet>
      <dgm:spPr/>
    </dgm:pt>
    <dgm:pt modelId="{90CC97ED-66A5-49C5-A334-1BAD692FC56C}" type="pres">
      <dgm:prSet presAssocID="{5C04B608-EA0E-403D-A734-4E90768AC8E0}" presName="ThreeNodes_2_text" presStyleLbl="node1" presStyleIdx="2" presStyleCnt="3">
        <dgm:presLayoutVars>
          <dgm:bulletEnabled val="1"/>
        </dgm:presLayoutVars>
      </dgm:prSet>
      <dgm:spPr/>
    </dgm:pt>
    <dgm:pt modelId="{28CB3DAD-D3AD-446F-86FC-BC183E00D8E1}" type="pres">
      <dgm:prSet presAssocID="{5C04B608-EA0E-403D-A734-4E90768AC8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4C0E304-7B7C-4B14-8CDF-8267DF778203}" type="presOf" srcId="{B6B86B69-F8EB-4C14-BCFC-56DC662D58BF}" destId="{54741A59-5D4A-49E2-AA66-6E859D0EA136}" srcOrd="0" destOrd="0" presId="urn:microsoft.com/office/officeart/2005/8/layout/vProcess5"/>
    <dgm:cxn modelId="{3DA8FD05-5A15-4DF7-B902-7802E9D82C40}" type="presOf" srcId="{B9E0ED39-A9C2-4F25-B6DA-546164DC3255}" destId="{DDF1174C-5619-4ED2-AC3A-BB18BB180470}" srcOrd="0" destOrd="0" presId="urn:microsoft.com/office/officeart/2005/8/layout/vProcess5"/>
    <dgm:cxn modelId="{0D3A8910-C4AD-48EB-865E-4C526DF78293}" type="presOf" srcId="{D95848F7-DE34-40AE-9F1F-D6211E590B62}" destId="{204B0F3B-E862-4A6D-B297-00F8B1AFF716}" srcOrd="0" destOrd="0" presId="urn:microsoft.com/office/officeart/2005/8/layout/vProcess5"/>
    <dgm:cxn modelId="{2A12D122-85A2-4424-BC71-29B629527F82}" srcId="{5C04B608-EA0E-403D-A734-4E90768AC8E0}" destId="{B9E0ED39-A9C2-4F25-B6DA-546164DC3255}" srcOrd="1" destOrd="0" parTransId="{0B0B979E-EC14-498F-BEEE-90AF89F325D5}" sibTransId="{D95848F7-DE34-40AE-9F1F-D6211E590B62}"/>
    <dgm:cxn modelId="{51BFC52C-AB2A-4D17-9233-C04BAF18F20F}" srcId="{5C04B608-EA0E-403D-A734-4E90768AC8E0}" destId="{C73549F4-B2E3-4951-B54E-8760172AFF79}" srcOrd="2" destOrd="0" parTransId="{C52511FD-089C-4438-AD41-533DCD4BE1E5}" sibTransId="{EE0F1A3F-8780-453F-8D02-BD219E742C91}"/>
    <dgm:cxn modelId="{1A8E9A2D-A9B8-4A5D-927A-C4F847DA4272}" type="presOf" srcId="{C73549F4-B2E3-4951-B54E-8760172AFF79}" destId="{649CE852-FB35-48F6-900D-38A8C8545BB5}" srcOrd="0" destOrd="0" presId="urn:microsoft.com/office/officeart/2005/8/layout/vProcess5"/>
    <dgm:cxn modelId="{0C0DBD2E-D51E-402A-9CE3-0A4F9138A04B}" type="presOf" srcId="{DC91C2AE-2D55-4522-8E56-B257636CE0D1}" destId="{BF438A90-B7F5-4F66-B7A0-5EF09117933E}" srcOrd="1" destOrd="0" presId="urn:microsoft.com/office/officeart/2005/8/layout/vProcess5"/>
    <dgm:cxn modelId="{BB4C3337-C3B9-4B95-8C45-D04F477B928B}" type="presOf" srcId="{CE3A069E-570A-41F9-AAE5-B998192174F2}" destId="{649CE852-FB35-48F6-900D-38A8C8545BB5}" srcOrd="0" destOrd="2" presId="urn:microsoft.com/office/officeart/2005/8/layout/vProcess5"/>
    <dgm:cxn modelId="{98415765-A8EE-4A2E-9F89-4FF276B769D9}" type="presOf" srcId="{DC91C2AE-2D55-4522-8E56-B257636CE0D1}" destId="{28F7CC78-E4A6-4D91-8B04-9BE1128CA25F}" srcOrd="0" destOrd="0" presId="urn:microsoft.com/office/officeart/2005/8/layout/vProcess5"/>
    <dgm:cxn modelId="{1962A149-9773-45AC-9A63-5D66E55E95DF}" type="presOf" srcId="{C3C24986-AB8D-467F-BA7F-6C228D4FF395}" destId="{649CE852-FB35-48F6-900D-38A8C8545BB5}" srcOrd="0" destOrd="3" presId="urn:microsoft.com/office/officeart/2005/8/layout/vProcess5"/>
    <dgm:cxn modelId="{FD913556-F6EA-4D9B-981F-86399BB60E94}" type="presOf" srcId="{CE3A069E-570A-41F9-AAE5-B998192174F2}" destId="{28CB3DAD-D3AD-446F-86FC-BC183E00D8E1}" srcOrd="1" destOrd="2" presId="urn:microsoft.com/office/officeart/2005/8/layout/vProcess5"/>
    <dgm:cxn modelId="{2C7AC78C-01DD-4556-9703-D0FD2ED6DE89}" type="presOf" srcId="{C73549F4-B2E3-4951-B54E-8760172AFF79}" destId="{28CB3DAD-D3AD-446F-86FC-BC183E00D8E1}" srcOrd="1" destOrd="0" presId="urn:microsoft.com/office/officeart/2005/8/layout/vProcess5"/>
    <dgm:cxn modelId="{C31BB199-36CA-472C-9DD0-EF61B373B36E}" type="presOf" srcId="{AADD50D0-E1B4-4AF3-B70C-10B61570C145}" destId="{28CB3DAD-D3AD-446F-86FC-BC183E00D8E1}" srcOrd="1" destOrd="1" presId="urn:microsoft.com/office/officeart/2005/8/layout/vProcess5"/>
    <dgm:cxn modelId="{6BDD199F-7E65-488E-B92B-A8E1DB413CD2}" type="presOf" srcId="{AADD50D0-E1B4-4AF3-B70C-10B61570C145}" destId="{649CE852-FB35-48F6-900D-38A8C8545BB5}" srcOrd="0" destOrd="1" presId="urn:microsoft.com/office/officeart/2005/8/layout/vProcess5"/>
    <dgm:cxn modelId="{9028CCA6-ABED-4B15-AA4E-68FC81CE442D}" type="presOf" srcId="{C3C24986-AB8D-467F-BA7F-6C228D4FF395}" destId="{28CB3DAD-D3AD-446F-86FC-BC183E00D8E1}" srcOrd="1" destOrd="3" presId="urn:microsoft.com/office/officeart/2005/8/layout/vProcess5"/>
    <dgm:cxn modelId="{CA7B24AF-CE12-4B68-9F87-2C6C1B0A39C8}" type="presOf" srcId="{B9E0ED39-A9C2-4F25-B6DA-546164DC3255}" destId="{90CC97ED-66A5-49C5-A334-1BAD692FC56C}" srcOrd="1" destOrd="0" presId="urn:microsoft.com/office/officeart/2005/8/layout/vProcess5"/>
    <dgm:cxn modelId="{D8EA6FBC-FCB6-4126-B8F0-EC77FA230679}" srcId="{C73549F4-B2E3-4951-B54E-8760172AFF79}" destId="{CE3A069E-570A-41F9-AAE5-B998192174F2}" srcOrd="1" destOrd="0" parTransId="{A4C684B5-6E66-43E9-B83E-A98F5151FC57}" sibTransId="{B5779B89-D9E6-4873-99D7-52E2F0CA23BF}"/>
    <dgm:cxn modelId="{81593BC4-CC9B-4B08-9C59-F9D0B8FFB2B3}" srcId="{C73549F4-B2E3-4951-B54E-8760172AFF79}" destId="{AADD50D0-E1B4-4AF3-B70C-10B61570C145}" srcOrd="0" destOrd="0" parTransId="{827AADE7-C62D-45B6-8B33-7B5B7EB792EE}" sibTransId="{93D5F064-8DDD-4DC0-BC17-85AC1D9BC754}"/>
    <dgm:cxn modelId="{42B454CD-A90F-4B78-87EE-9E8B4B280FDC}" type="presOf" srcId="{5C04B608-EA0E-403D-A734-4E90768AC8E0}" destId="{1467D15C-C4F5-4ADB-B3AB-77277E0C22CB}" srcOrd="0" destOrd="0" presId="urn:microsoft.com/office/officeart/2005/8/layout/vProcess5"/>
    <dgm:cxn modelId="{A0BE9FD8-3522-4E99-ADD5-0D5273F2B57C}" srcId="{CE3A069E-570A-41F9-AAE5-B998192174F2}" destId="{C3C24986-AB8D-467F-BA7F-6C228D4FF395}" srcOrd="0" destOrd="0" parTransId="{2C098AB3-ACDC-44BC-BDC3-0367716266B8}" sibTransId="{C9D954B9-1170-4863-9D4A-73B606DC3A86}"/>
    <dgm:cxn modelId="{61B598F4-CA25-444D-A63A-507E4B43B30F}" srcId="{5C04B608-EA0E-403D-A734-4E90768AC8E0}" destId="{DC91C2AE-2D55-4522-8E56-B257636CE0D1}" srcOrd="0" destOrd="0" parTransId="{D9D47588-DE93-45DB-B804-1941B2E9E527}" sibTransId="{B6B86B69-F8EB-4C14-BCFC-56DC662D58BF}"/>
    <dgm:cxn modelId="{BE2CCDC4-015D-4524-8323-2DE9DEBFC6B5}" type="presParOf" srcId="{1467D15C-C4F5-4ADB-B3AB-77277E0C22CB}" destId="{404BC5F3-127F-401A-A95A-181E56516B5B}" srcOrd="0" destOrd="0" presId="urn:microsoft.com/office/officeart/2005/8/layout/vProcess5"/>
    <dgm:cxn modelId="{DBDD1CE9-B4A6-4B11-8ABB-B76E3ED45307}" type="presParOf" srcId="{1467D15C-C4F5-4ADB-B3AB-77277E0C22CB}" destId="{28F7CC78-E4A6-4D91-8B04-9BE1128CA25F}" srcOrd="1" destOrd="0" presId="urn:microsoft.com/office/officeart/2005/8/layout/vProcess5"/>
    <dgm:cxn modelId="{E56BDFF8-D662-481B-8BFE-38DFE4C680FF}" type="presParOf" srcId="{1467D15C-C4F5-4ADB-B3AB-77277E0C22CB}" destId="{DDF1174C-5619-4ED2-AC3A-BB18BB180470}" srcOrd="2" destOrd="0" presId="urn:microsoft.com/office/officeart/2005/8/layout/vProcess5"/>
    <dgm:cxn modelId="{A566B75C-C3EA-4EC5-8266-7B12FA405A4E}" type="presParOf" srcId="{1467D15C-C4F5-4ADB-B3AB-77277E0C22CB}" destId="{649CE852-FB35-48F6-900D-38A8C8545BB5}" srcOrd="3" destOrd="0" presId="urn:microsoft.com/office/officeart/2005/8/layout/vProcess5"/>
    <dgm:cxn modelId="{E3A922BB-C254-41A9-899E-2A542C70C5E3}" type="presParOf" srcId="{1467D15C-C4F5-4ADB-B3AB-77277E0C22CB}" destId="{54741A59-5D4A-49E2-AA66-6E859D0EA136}" srcOrd="4" destOrd="0" presId="urn:microsoft.com/office/officeart/2005/8/layout/vProcess5"/>
    <dgm:cxn modelId="{5AD837A7-912C-4830-A4C2-8CDC9F314972}" type="presParOf" srcId="{1467D15C-C4F5-4ADB-B3AB-77277E0C22CB}" destId="{204B0F3B-E862-4A6D-B297-00F8B1AFF716}" srcOrd="5" destOrd="0" presId="urn:microsoft.com/office/officeart/2005/8/layout/vProcess5"/>
    <dgm:cxn modelId="{AFD1C644-9602-4EE8-9DE7-8A10BD756EF7}" type="presParOf" srcId="{1467D15C-C4F5-4ADB-B3AB-77277E0C22CB}" destId="{BF438A90-B7F5-4F66-B7A0-5EF09117933E}" srcOrd="6" destOrd="0" presId="urn:microsoft.com/office/officeart/2005/8/layout/vProcess5"/>
    <dgm:cxn modelId="{F5014C4B-BC13-4925-BAEA-2E8F8B68C66D}" type="presParOf" srcId="{1467D15C-C4F5-4ADB-B3AB-77277E0C22CB}" destId="{90CC97ED-66A5-49C5-A334-1BAD692FC56C}" srcOrd="7" destOrd="0" presId="urn:microsoft.com/office/officeart/2005/8/layout/vProcess5"/>
    <dgm:cxn modelId="{8E2AEE99-0386-47BB-9AF4-D773F5959F34}" type="presParOf" srcId="{1467D15C-C4F5-4ADB-B3AB-77277E0C22CB}" destId="{28CB3DAD-D3AD-446F-86FC-BC183E00D8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B26CA9-8419-4349-B035-6403B07C5E5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0E0E81-54CD-4076-8497-1FD4DE22B433}">
      <dgm:prSet/>
      <dgm:spPr/>
      <dgm:t>
        <a:bodyPr/>
        <a:lstStyle/>
        <a:p>
          <a:r>
            <a:rPr lang="en-US" dirty="0"/>
            <a:t>The last character is at index length -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gm:t>
    </dgm:pt>
    <dgm:pt modelId="{4EB21628-3712-4C0F-9B33-0CC75A31EACB}" type="parTrans" cxnId="{599EEEF4-A311-4755-B872-A8C25CC413D3}">
      <dgm:prSet/>
      <dgm:spPr/>
      <dgm:t>
        <a:bodyPr/>
        <a:lstStyle/>
        <a:p>
          <a:endParaRPr lang="en-US"/>
        </a:p>
      </dgm:t>
    </dgm:pt>
    <dgm:pt modelId="{AC536AAE-4EF9-4A41-B038-45C92293BFFE}" type="sibTrans" cxnId="{599EEEF4-A311-4755-B872-A8C25CC413D3}">
      <dgm:prSet/>
      <dgm:spPr/>
      <dgm:t>
        <a:bodyPr/>
        <a:lstStyle/>
        <a:p>
          <a:endParaRPr lang="en-US"/>
        </a:p>
      </dgm:t>
    </dgm:pt>
    <dgm:pt modelId="{8217F536-041E-4DD7-8609-036618C83752}">
      <dgm:prSet/>
      <dgm:spPr/>
      <dgm:t>
        <a:bodyPr/>
        <a:lstStyle/>
        <a:p>
          <a:r>
            <a:rPr lang="en-US" dirty="0"/>
            <a:t>Where length is the number of characters in the string.</a:t>
          </a:r>
        </a:p>
      </dgm:t>
    </dgm:pt>
    <dgm:pt modelId="{3792D927-A89F-43BF-9EDE-BFC1F57EE95A}" type="parTrans" cxnId="{F01395C6-D9F5-4AED-9E0A-361CFD77E87B}">
      <dgm:prSet/>
      <dgm:spPr/>
      <dgm:t>
        <a:bodyPr/>
        <a:lstStyle/>
        <a:p>
          <a:endParaRPr lang="en-US"/>
        </a:p>
      </dgm:t>
    </dgm:pt>
    <dgm:pt modelId="{B2F40C4A-298F-48AF-B105-894AB864E6D9}" type="sibTrans" cxnId="{F01395C6-D9F5-4AED-9E0A-361CFD77E87B}">
      <dgm:prSet/>
      <dgm:spPr/>
      <dgm:t>
        <a:bodyPr/>
        <a:lstStyle/>
        <a:p>
          <a:endParaRPr lang="en-US"/>
        </a:p>
      </dgm:t>
    </dgm:pt>
    <dgm:pt modelId="{6AAB95F4-F962-40B2-AB33-992A64DAE985}" type="pres">
      <dgm:prSet presAssocID="{5DB26CA9-8419-4349-B035-6403B07C5E5C}" presName="linear" presStyleCnt="0">
        <dgm:presLayoutVars>
          <dgm:animLvl val="lvl"/>
          <dgm:resizeHandles val="exact"/>
        </dgm:presLayoutVars>
      </dgm:prSet>
      <dgm:spPr/>
    </dgm:pt>
    <dgm:pt modelId="{106642B7-C22F-4385-A63A-38EA24444766}" type="pres">
      <dgm:prSet presAssocID="{4A0E0E81-54CD-4076-8497-1FD4DE22B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5892-C9F0-4285-BE5B-77CF3D48F1A3}" type="pres">
      <dgm:prSet presAssocID="{AC536AAE-4EF9-4A41-B038-45C92293BFFE}" presName="spacer" presStyleCnt="0"/>
      <dgm:spPr/>
    </dgm:pt>
    <dgm:pt modelId="{0ACEDF8A-AD04-44A7-B86A-F5AF4DB8A94D}" type="pres">
      <dgm:prSet presAssocID="{8217F536-041E-4DD7-8609-036618C837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C81627-FAF6-43BE-A22E-F3E77934D845}" type="presOf" srcId="{4A0E0E81-54CD-4076-8497-1FD4DE22B433}" destId="{106642B7-C22F-4385-A63A-38EA24444766}" srcOrd="0" destOrd="0" presId="urn:microsoft.com/office/officeart/2005/8/layout/vList2"/>
    <dgm:cxn modelId="{40B3A233-69E4-4F4D-B2DC-3753DBE4C474}" type="presOf" srcId="{5DB26CA9-8419-4349-B035-6403B07C5E5C}" destId="{6AAB95F4-F962-40B2-AB33-992A64DAE985}" srcOrd="0" destOrd="0" presId="urn:microsoft.com/office/officeart/2005/8/layout/vList2"/>
    <dgm:cxn modelId="{F01395C6-D9F5-4AED-9E0A-361CFD77E87B}" srcId="{5DB26CA9-8419-4349-B035-6403B07C5E5C}" destId="{8217F536-041E-4DD7-8609-036618C83752}" srcOrd="1" destOrd="0" parTransId="{3792D927-A89F-43BF-9EDE-BFC1F57EE95A}" sibTransId="{B2F40C4A-298F-48AF-B105-894AB864E6D9}"/>
    <dgm:cxn modelId="{2942B6EE-BF90-4303-A025-CB2097B60753}" type="presOf" srcId="{8217F536-041E-4DD7-8609-036618C83752}" destId="{0ACEDF8A-AD04-44A7-B86A-F5AF4DB8A94D}" srcOrd="0" destOrd="0" presId="urn:microsoft.com/office/officeart/2005/8/layout/vList2"/>
    <dgm:cxn modelId="{599EEEF4-A311-4755-B872-A8C25CC413D3}" srcId="{5DB26CA9-8419-4349-B035-6403B07C5E5C}" destId="{4A0E0E81-54CD-4076-8497-1FD4DE22B433}" srcOrd="0" destOrd="0" parTransId="{4EB21628-3712-4C0F-9B33-0CC75A31EACB}" sibTransId="{AC536AAE-4EF9-4A41-B038-45C92293BFFE}"/>
    <dgm:cxn modelId="{100841DE-A81E-49F5-9223-CC78425F7911}" type="presParOf" srcId="{6AAB95F4-F962-40B2-AB33-992A64DAE985}" destId="{106642B7-C22F-4385-A63A-38EA24444766}" srcOrd="0" destOrd="0" presId="urn:microsoft.com/office/officeart/2005/8/layout/vList2"/>
    <dgm:cxn modelId="{A1FEC600-552A-4A18-A590-A58D3E2C124F}" type="presParOf" srcId="{6AAB95F4-F962-40B2-AB33-992A64DAE985}" destId="{6E905892-C9F0-4285-BE5B-77CF3D48F1A3}" srcOrd="1" destOrd="0" presId="urn:microsoft.com/office/officeart/2005/8/layout/vList2"/>
    <dgm:cxn modelId="{61F8EEA7-6F72-421F-A9BC-9BBD3BDF11FB}" type="presParOf" srcId="{6AAB95F4-F962-40B2-AB33-992A64DAE985}" destId="{0ACEDF8A-AD04-44A7-B86A-F5AF4DB8A9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797C69-F57B-42C4-AED2-76029B32BCF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4A2CCF-53CA-4138-9618-4C4DAC45A114}">
      <dgm:prSet/>
      <dgm:spPr/>
      <dgm:t>
        <a:bodyPr/>
        <a:lstStyle/>
        <a:p>
          <a:r>
            <a:rPr lang="en-US"/>
            <a:t>The last character in the string is at index -1, and the indices decrement as you go backwards through the string.</a:t>
          </a:r>
        </a:p>
      </dgm:t>
    </dgm:pt>
    <dgm:pt modelId="{0791791A-C340-45EA-8978-AC3D923D941D}" type="parTrans" cxnId="{AF585A3B-6A73-4D69-A4E2-DFC7FA1F7DBA}">
      <dgm:prSet/>
      <dgm:spPr/>
      <dgm:t>
        <a:bodyPr/>
        <a:lstStyle/>
        <a:p>
          <a:endParaRPr lang="en-US"/>
        </a:p>
      </dgm:t>
    </dgm:pt>
    <dgm:pt modelId="{32981003-4DA8-4D5F-AADC-EE4392E54826}" type="sibTrans" cxnId="{AF585A3B-6A73-4D69-A4E2-DFC7FA1F7DBA}">
      <dgm:prSet/>
      <dgm:spPr/>
      <dgm:t>
        <a:bodyPr/>
        <a:lstStyle/>
        <a:p>
          <a:endParaRPr lang="en-US"/>
        </a:p>
      </dgm:t>
    </dgm:pt>
    <dgm:pt modelId="{F4115C57-B5E1-4E78-AE48-B639B4DF7E9F}">
      <dgm:prSet/>
      <dgm:spPr/>
      <dgm:t>
        <a:bodyPr/>
        <a:lstStyle/>
        <a:p>
          <a:r>
            <a:rPr lang="en-US"/>
            <a:t>name[-1] accesses the last character, name[-2] the second to last character, name[-3] the third to last character, etc.</a:t>
          </a:r>
        </a:p>
      </dgm:t>
    </dgm:pt>
    <dgm:pt modelId="{B3476560-0EC8-458E-A5AA-EEA3F0B05644}" type="parTrans" cxnId="{AD3B18B6-2701-4DF9-9F4D-1E3F982308B5}">
      <dgm:prSet/>
      <dgm:spPr/>
      <dgm:t>
        <a:bodyPr/>
        <a:lstStyle/>
        <a:p>
          <a:endParaRPr lang="en-US"/>
        </a:p>
      </dgm:t>
    </dgm:pt>
    <dgm:pt modelId="{B777E3FE-340E-4072-BC98-344C74015E4F}" type="sibTrans" cxnId="{AD3B18B6-2701-4DF9-9F4D-1E3F982308B5}">
      <dgm:prSet/>
      <dgm:spPr/>
      <dgm:t>
        <a:bodyPr/>
        <a:lstStyle/>
        <a:p>
          <a:endParaRPr lang="en-US"/>
        </a:p>
      </dgm:t>
    </dgm:pt>
    <dgm:pt modelId="{AB21E966-5FDD-42F4-B312-C7C7F1A320DE}">
      <dgm:prSet/>
      <dgm:spPr/>
      <dgm:t>
        <a:bodyPr/>
        <a:lstStyle/>
        <a:p>
          <a:r>
            <a:rPr lang="en-US"/>
            <a:t>The first character is at index -n, with n being the number of characters in the string.</a:t>
          </a:r>
        </a:p>
      </dgm:t>
    </dgm:pt>
    <dgm:pt modelId="{0468F673-475B-4210-9FD0-A780C3CEA4D6}" type="parTrans" cxnId="{64A11253-815F-4205-A25B-A83D0EAC91C3}">
      <dgm:prSet/>
      <dgm:spPr/>
      <dgm:t>
        <a:bodyPr/>
        <a:lstStyle/>
        <a:p>
          <a:endParaRPr lang="en-US"/>
        </a:p>
      </dgm:t>
    </dgm:pt>
    <dgm:pt modelId="{0EFD32A3-DC3D-42AF-9EF9-C39E20FE6210}" type="sibTrans" cxnId="{64A11253-815F-4205-A25B-A83D0EAC91C3}">
      <dgm:prSet/>
      <dgm:spPr/>
      <dgm:t>
        <a:bodyPr/>
        <a:lstStyle/>
        <a:p>
          <a:endParaRPr lang="en-US"/>
        </a:p>
      </dgm:t>
    </dgm:pt>
    <dgm:pt modelId="{1DCF036F-9E80-4171-B3C8-4809ACE4858A}" type="pres">
      <dgm:prSet presAssocID="{12797C69-F57B-42C4-AED2-76029B32BCFC}" presName="linear" presStyleCnt="0">
        <dgm:presLayoutVars>
          <dgm:animLvl val="lvl"/>
          <dgm:resizeHandles val="exact"/>
        </dgm:presLayoutVars>
      </dgm:prSet>
      <dgm:spPr/>
    </dgm:pt>
    <dgm:pt modelId="{DC3B152E-2572-4B20-B254-E7D04AF4E1E3}" type="pres">
      <dgm:prSet presAssocID="{2D4A2CCF-53CA-4138-9618-4C4DAC45A1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B47ED2-9F16-41BA-ACF5-6FDB9B31E5CE}" type="pres">
      <dgm:prSet presAssocID="{32981003-4DA8-4D5F-AADC-EE4392E54826}" presName="spacer" presStyleCnt="0"/>
      <dgm:spPr/>
    </dgm:pt>
    <dgm:pt modelId="{332EA933-ABBB-4C88-8710-7B1C0C96B272}" type="pres">
      <dgm:prSet presAssocID="{F4115C57-B5E1-4E78-AE48-B639B4DF7E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F1396-6748-493A-BECF-14F466BDFD02}" type="pres">
      <dgm:prSet presAssocID="{B777E3FE-340E-4072-BC98-344C74015E4F}" presName="spacer" presStyleCnt="0"/>
      <dgm:spPr/>
    </dgm:pt>
    <dgm:pt modelId="{DBAF19C1-77B6-4630-A49D-9E61064B0EE9}" type="pres">
      <dgm:prSet presAssocID="{AB21E966-5FDD-42F4-B312-C7C7F1A320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0DA818-95B1-4AA5-AC1D-0A476AC20CB9}" type="presOf" srcId="{F4115C57-B5E1-4E78-AE48-B639B4DF7E9F}" destId="{332EA933-ABBB-4C88-8710-7B1C0C96B272}" srcOrd="0" destOrd="0" presId="urn:microsoft.com/office/officeart/2005/8/layout/vList2"/>
    <dgm:cxn modelId="{AF585A3B-6A73-4D69-A4E2-DFC7FA1F7DBA}" srcId="{12797C69-F57B-42C4-AED2-76029B32BCFC}" destId="{2D4A2CCF-53CA-4138-9618-4C4DAC45A114}" srcOrd="0" destOrd="0" parTransId="{0791791A-C340-45EA-8978-AC3D923D941D}" sibTransId="{32981003-4DA8-4D5F-AADC-EE4392E54826}"/>
    <dgm:cxn modelId="{BE6CE63B-3C7A-4793-A12F-FC5C564E8B1A}" type="presOf" srcId="{12797C69-F57B-42C4-AED2-76029B32BCFC}" destId="{1DCF036F-9E80-4171-B3C8-4809ACE4858A}" srcOrd="0" destOrd="0" presId="urn:microsoft.com/office/officeart/2005/8/layout/vList2"/>
    <dgm:cxn modelId="{64A11253-815F-4205-A25B-A83D0EAC91C3}" srcId="{12797C69-F57B-42C4-AED2-76029B32BCFC}" destId="{AB21E966-5FDD-42F4-B312-C7C7F1A320DE}" srcOrd="2" destOrd="0" parTransId="{0468F673-475B-4210-9FD0-A780C3CEA4D6}" sibTransId="{0EFD32A3-DC3D-42AF-9EF9-C39E20FE6210}"/>
    <dgm:cxn modelId="{A5041183-83AE-4004-A0C3-4AC7C7D82784}" type="presOf" srcId="{2D4A2CCF-53CA-4138-9618-4C4DAC45A114}" destId="{DC3B152E-2572-4B20-B254-E7D04AF4E1E3}" srcOrd="0" destOrd="0" presId="urn:microsoft.com/office/officeart/2005/8/layout/vList2"/>
    <dgm:cxn modelId="{463B4F93-F680-4F6C-8DA2-708B901CC680}" type="presOf" srcId="{AB21E966-5FDD-42F4-B312-C7C7F1A320DE}" destId="{DBAF19C1-77B6-4630-A49D-9E61064B0EE9}" srcOrd="0" destOrd="0" presId="urn:microsoft.com/office/officeart/2005/8/layout/vList2"/>
    <dgm:cxn modelId="{AD3B18B6-2701-4DF9-9F4D-1E3F982308B5}" srcId="{12797C69-F57B-42C4-AED2-76029B32BCFC}" destId="{F4115C57-B5E1-4E78-AE48-B639B4DF7E9F}" srcOrd="1" destOrd="0" parTransId="{B3476560-0EC8-458E-A5AA-EEA3F0B05644}" sibTransId="{B777E3FE-340E-4072-BC98-344C74015E4F}"/>
    <dgm:cxn modelId="{FCCC6998-A62C-4761-9026-CAB86F7F5FEC}" type="presParOf" srcId="{1DCF036F-9E80-4171-B3C8-4809ACE4858A}" destId="{DC3B152E-2572-4B20-B254-E7D04AF4E1E3}" srcOrd="0" destOrd="0" presId="urn:microsoft.com/office/officeart/2005/8/layout/vList2"/>
    <dgm:cxn modelId="{0F2009A4-96A6-4B03-926F-1468252AFEBF}" type="presParOf" srcId="{1DCF036F-9E80-4171-B3C8-4809ACE4858A}" destId="{08B47ED2-9F16-41BA-ACF5-6FDB9B31E5CE}" srcOrd="1" destOrd="0" presId="urn:microsoft.com/office/officeart/2005/8/layout/vList2"/>
    <dgm:cxn modelId="{19AB7931-7F08-4915-A72A-7070AE7B606D}" type="presParOf" srcId="{1DCF036F-9E80-4171-B3C8-4809ACE4858A}" destId="{332EA933-ABBB-4C88-8710-7B1C0C96B272}" srcOrd="2" destOrd="0" presId="urn:microsoft.com/office/officeart/2005/8/layout/vList2"/>
    <dgm:cxn modelId="{B12A95C2-8CD2-40CF-B502-B9335500DAE5}" type="presParOf" srcId="{1DCF036F-9E80-4171-B3C8-4809ACE4858A}" destId="{0ECF1396-6748-493A-BECF-14F466BDFD02}" srcOrd="3" destOrd="0" presId="urn:microsoft.com/office/officeart/2005/8/layout/vList2"/>
    <dgm:cxn modelId="{61D832A4-B92A-4FF6-99F9-60FD873F500C}" type="presParOf" srcId="{1DCF036F-9E80-4171-B3C8-4809ACE4858A}" destId="{DBAF19C1-77B6-4630-A49D-9E61064B0E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7CC2A4-C4FA-45BC-99AC-DC15ABAD50C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20E211-E718-4ED1-A06B-390B1E0DBB32}">
      <dgm:prSet/>
      <dgm:spPr/>
      <dgm:t>
        <a:bodyPr/>
        <a:lstStyle/>
        <a:p>
          <a:r>
            <a:rPr lang="en-US" dirty="0"/>
            <a:t>Slice a string into a substring</a:t>
          </a:r>
        </a:p>
      </dgm:t>
    </dgm:pt>
    <dgm:pt modelId="{1D63DA9B-C45A-4666-B448-AD52A40422D2}" type="parTrans" cxnId="{DD62423E-76E1-4068-8B24-F97D4088D2DF}">
      <dgm:prSet/>
      <dgm:spPr/>
      <dgm:t>
        <a:bodyPr/>
        <a:lstStyle/>
        <a:p>
          <a:endParaRPr lang="en-US"/>
        </a:p>
      </dgm:t>
    </dgm:pt>
    <dgm:pt modelId="{D873E07F-034C-4051-A72B-75AEFECECCF2}" type="sibTrans" cxnId="{DD62423E-76E1-4068-8B24-F97D4088D2DF}">
      <dgm:prSet/>
      <dgm:spPr/>
      <dgm:t>
        <a:bodyPr/>
        <a:lstStyle/>
        <a:p>
          <a:endParaRPr lang="en-US"/>
        </a:p>
      </dgm:t>
    </dgm:pt>
    <dgm:pt modelId="{3D96E030-4101-41DD-A7F0-389F6EECC4A1}">
      <dgm:prSet/>
      <dgm:spPr/>
      <dgm:t>
        <a:bodyPr/>
        <a:lstStyle/>
        <a:p>
          <a:r>
            <a:rPr lang="en-US" dirty="0"/>
            <a:t>Specify the starting and ending indices for the slice</a:t>
          </a:r>
        </a:p>
        <a:p>
          <a:r>
            <a:rPr lang="en-US" dirty="0"/>
            <a:t>word[0:3]</a:t>
          </a:r>
        </a:p>
      </dgm:t>
    </dgm:pt>
    <dgm:pt modelId="{6216286E-2136-445B-A72A-670EF82F7C33}" type="parTrans" cxnId="{7167C942-65F1-481A-8C9E-7D5118A5000C}">
      <dgm:prSet/>
      <dgm:spPr/>
      <dgm:t>
        <a:bodyPr/>
        <a:lstStyle/>
        <a:p>
          <a:endParaRPr lang="en-US"/>
        </a:p>
      </dgm:t>
    </dgm:pt>
    <dgm:pt modelId="{1BDF4CFA-2975-4132-B496-2BDFBC40639A}" type="sibTrans" cxnId="{7167C942-65F1-481A-8C9E-7D5118A5000C}">
      <dgm:prSet/>
      <dgm:spPr/>
      <dgm:t>
        <a:bodyPr/>
        <a:lstStyle/>
        <a:p>
          <a:endParaRPr lang="en-US"/>
        </a:p>
      </dgm:t>
    </dgm:pt>
    <dgm:pt modelId="{98403067-42D5-4066-9CD4-688D04EC5DB5}" type="pres">
      <dgm:prSet presAssocID="{1C7CC2A4-C4FA-45BC-99AC-DC15ABAD50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EF7F0-7A91-424B-8C1F-C01DB0066B69}" type="pres">
      <dgm:prSet presAssocID="{5B20E211-E718-4ED1-A06B-390B1E0DBB32}" presName="hierRoot1" presStyleCnt="0"/>
      <dgm:spPr/>
    </dgm:pt>
    <dgm:pt modelId="{B26500E5-5C3D-4B35-BE03-C2B13E17C7B6}" type="pres">
      <dgm:prSet presAssocID="{5B20E211-E718-4ED1-A06B-390B1E0DBB32}" presName="composite" presStyleCnt="0"/>
      <dgm:spPr/>
    </dgm:pt>
    <dgm:pt modelId="{1B616430-F2BE-4F4B-8E40-6B55F0176ABB}" type="pres">
      <dgm:prSet presAssocID="{5B20E211-E718-4ED1-A06B-390B1E0DBB32}" presName="background" presStyleLbl="node0" presStyleIdx="0" presStyleCnt="2"/>
      <dgm:spPr/>
    </dgm:pt>
    <dgm:pt modelId="{9DB90A91-9AE7-460E-B29E-B80EA9A52933}" type="pres">
      <dgm:prSet presAssocID="{5B20E211-E718-4ED1-A06B-390B1E0DBB32}" presName="text" presStyleLbl="fgAcc0" presStyleIdx="0" presStyleCnt="2">
        <dgm:presLayoutVars>
          <dgm:chPref val="3"/>
        </dgm:presLayoutVars>
      </dgm:prSet>
      <dgm:spPr/>
    </dgm:pt>
    <dgm:pt modelId="{DDA43ACD-D195-498F-AAFF-C72CCA14A5B8}" type="pres">
      <dgm:prSet presAssocID="{5B20E211-E718-4ED1-A06B-390B1E0DBB32}" presName="hierChild2" presStyleCnt="0"/>
      <dgm:spPr/>
    </dgm:pt>
    <dgm:pt modelId="{0931F721-41A2-4CC2-AA6B-B6EEB0CE31B2}" type="pres">
      <dgm:prSet presAssocID="{3D96E030-4101-41DD-A7F0-389F6EECC4A1}" presName="hierRoot1" presStyleCnt="0"/>
      <dgm:spPr/>
    </dgm:pt>
    <dgm:pt modelId="{2EB3EBAE-A8A8-409D-A832-E41005FEE8AE}" type="pres">
      <dgm:prSet presAssocID="{3D96E030-4101-41DD-A7F0-389F6EECC4A1}" presName="composite" presStyleCnt="0"/>
      <dgm:spPr/>
    </dgm:pt>
    <dgm:pt modelId="{52D98131-D826-4C72-A6CD-C440D804AD5F}" type="pres">
      <dgm:prSet presAssocID="{3D96E030-4101-41DD-A7F0-389F6EECC4A1}" presName="background" presStyleLbl="node0" presStyleIdx="1" presStyleCnt="2"/>
      <dgm:spPr/>
    </dgm:pt>
    <dgm:pt modelId="{BC7EC241-B6AE-4192-8EBE-4FF6FE46EC66}" type="pres">
      <dgm:prSet presAssocID="{3D96E030-4101-41DD-A7F0-389F6EECC4A1}" presName="text" presStyleLbl="fgAcc0" presStyleIdx="1" presStyleCnt="2">
        <dgm:presLayoutVars>
          <dgm:chPref val="3"/>
        </dgm:presLayoutVars>
      </dgm:prSet>
      <dgm:spPr/>
    </dgm:pt>
    <dgm:pt modelId="{B2EB40C1-61C1-42A1-8754-E2CB7BA3D841}" type="pres">
      <dgm:prSet presAssocID="{3D96E030-4101-41DD-A7F0-389F6EECC4A1}" presName="hierChild2" presStyleCnt="0"/>
      <dgm:spPr/>
    </dgm:pt>
  </dgm:ptLst>
  <dgm:cxnLst>
    <dgm:cxn modelId="{DD62423E-76E1-4068-8B24-F97D4088D2DF}" srcId="{1C7CC2A4-C4FA-45BC-99AC-DC15ABAD50CC}" destId="{5B20E211-E718-4ED1-A06B-390B1E0DBB32}" srcOrd="0" destOrd="0" parTransId="{1D63DA9B-C45A-4666-B448-AD52A40422D2}" sibTransId="{D873E07F-034C-4051-A72B-75AEFECECCF2}"/>
    <dgm:cxn modelId="{F0E0CE5B-34D7-42DD-8DA4-6422A34150F1}" type="presOf" srcId="{5B20E211-E718-4ED1-A06B-390B1E0DBB32}" destId="{9DB90A91-9AE7-460E-B29E-B80EA9A52933}" srcOrd="0" destOrd="0" presId="urn:microsoft.com/office/officeart/2005/8/layout/hierarchy1"/>
    <dgm:cxn modelId="{7167C942-65F1-481A-8C9E-7D5118A5000C}" srcId="{1C7CC2A4-C4FA-45BC-99AC-DC15ABAD50CC}" destId="{3D96E030-4101-41DD-A7F0-389F6EECC4A1}" srcOrd="1" destOrd="0" parTransId="{6216286E-2136-445B-A72A-670EF82F7C33}" sibTransId="{1BDF4CFA-2975-4132-B496-2BDFBC40639A}"/>
    <dgm:cxn modelId="{5517CB62-1F26-4375-9D34-732551E64940}" type="presOf" srcId="{1C7CC2A4-C4FA-45BC-99AC-DC15ABAD50CC}" destId="{98403067-42D5-4066-9CD4-688D04EC5DB5}" srcOrd="0" destOrd="0" presId="urn:microsoft.com/office/officeart/2005/8/layout/hierarchy1"/>
    <dgm:cxn modelId="{43A1AB7F-7A43-4E79-A8BA-166EB1BC45B7}" type="presOf" srcId="{3D96E030-4101-41DD-A7F0-389F6EECC4A1}" destId="{BC7EC241-B6AE-4192-8EBE-4FF6FE46EC66}" srcOrd="0" destOrd="0" presId="urn:microsoft.com/office/officeart/2005/8/layout/hierarchy1"/>
    <dgm:cxn modelId="{8C8AF139-098D-4893-BA00-C379DC09788C}" type="presParOf" srcId="{98403067-42D5-4066-9CD4-688D04EC5DB5}" destId="{687EF7F0-7A91-424B-8C1F-C01DB0066B69}" srcOrd="0" destOrd="0" presId="urn:microsoft.com/office/officeart/2005/8/layout/hierarchy1"/>
    <dgm:cxn modelId="{0450A2F5-20A8-4E04-AC76-EC4F5B570E78}" type="presParOf" srcId="{687EF7F0-7A91-424B-8C1F-C01DB0066B69}" destId="{B26500E5-5C3D-4B35-BE03-C2B13E17C7B6}" srcOrd="0" destOrd="0" presId="urn:microsoft.com/office/officeart/2005/8/layout/hierarchy1"/>
    <dgm:cxn modelId="{5FDC2D58-80E2-4B08-B3CC-0534631F277D}" type="presParOf" srcId="{B26500E5-5C3D-4B35-BE03-C2B13E17C7B6}" destId="{1B616430-F2BE-4F4B-8E40-6B55F0176ABB}" srcOrd="0" destOrd="0" presId="urn:microsoft.com/office/officeart/2005/8/layout/hierarchy1"/>
    <dgm:cxn modelId="{A9F09CBE-995D-4ABD-A6D3-8742F575BED8}" type="presParOf" srcId="{B26500E5-5C3D-4B35-BE03-C2B13E17C7B6}" destId="{9DB90A91-9AE7-460E-B29E-B80EA9A52933}" srcOrd="1" destOrd="0" presId="urn:microsoft.com/office/officeart/2005/8/layout/hierarchy1"/>
    <dgm:cxn modelId="{46DD9A7C-B710-4473-A6B0-81384D681025}" type="presParOf" srcId="{687EF7F0-7A91-424B-8C1F-C01DB0066B69}" destId="{DDA43ACD-D195-498F-AAFF-C72CCA14A5B8}" srcOrd="1" destOrd="0" presId="urn:microsoft.com/office/officeart/2005/8/layout/hierarchy1"/>
    <dgm:cxn modelId="{ABA83D0A-FA8A-41B8-8E68-367BCD2FA874}" type="presParOf" srcId="{98403067-42D5-4066-9CD4-688D04EC5DB5}" destId="{0931F721-41A2-4CC2-AA6B-B6EEB0CE31B2}" srcOrd="1" destOrd="0" presId="urn:microsoft.com/office/officeart/2005/8/layout/hierarchy1"/>
    <dgm:cxn modelId="{FB133D2E-A0DA-47C4-8E2E-BD18EA307837}" type="presParOf" srcId="{0931F721-41A2-4CC2-AA6B-B6EEB0CE31B2}" destId="{2EB3EBAE-A8A8-409D-A832-E41005FEE8AE}" srcOrd="0" destOrd="0" presId="urn:microsoft.com/office/officeart/2005/8/layout/hierarchy1"/>
    <dgm:cxn modelId="{A68EF479-1353-4EA3-BB26-D275B31C29F2}" type="presParOf" srcId="{2EB3EBAE-A8A8-409D-A832-E41005FEE8AE}" destId="{52D98131-D826-4C72-A6CD-C440D804AD5F}" srcOrd="0" destOrd="0" presId="urn:microsoft.com/office/officeart/2005/8/layout/hierarchy1"/>
    <dgm:cxn modelId="{56C2A6AD-CF16-42FA-BE8C-481BFE77FB86}" type="presParOf" srcId="{2EB3EBAE-A8A8-409D-A832-E41005FEE8AE}" destId="{BC7EC241-B6AE-4192-8EBE-4FF6FE46EC66}" srcOrd="1" destOrd="0" presId="urn:microsoft.com/office/officeart/2005/8/layout/hierarchy1"/>
    <dgm:cxn modelId="{0C92525A-5EE1-47FE-8D5F-23D65E517C4A}" type="presParOf" srcId="{0931F721-41A2-4CC2-AA6B-B6EEB0CE31B2}" destId="{B2EB40C1-61C1-42A1-8754-E2CB7BA3D8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59F789-06C0-45FA-A1C2-FE5114D2872D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DE235C-1C8B-4EED-A699-B885FA31B2F6}">
      <dgm:prSet/>
      <dgm:spPr/>
      <dgm:t>
        <a:bodyPr/>
        <a:lstStyle/>
        <a:p>
          <a:r>
            <a:rPr lang="en-US"/>
            <a:t>The number on the left of the colon is the first index to include and the number on the right of the colon is the endpoint, not inclusive</a:t>
          </a:r>
        </a:p>
      </dgm:t>
    </dgm:pt>
    <dgm:pt modelId="{231BAEE8-292F-4668-B441-8867EC43C7F0}" type="parTrans" cxnId="{0EA79182-515D-46D3-9C9D-95F85A92FD3E}">
      <dgm:prSet/>
      <dgm:spPr/>
      <dgm:t>
        <a:bodyPr/>
        <a:lstStyle/>
        <a:p>
          <a:endParaRPr lang="en-US"/>
        </a:p>
      </dgm:t>
    </dgm:pt>
    <dgm:pt modelId="{F26AC2AE-573D-49E4-9FB2-BD8FCD205E58}" type="sibTrans" cxnId="{0EA79182-515D-46D3-9C9D-95F85A92FD3E}">
      <dgm:prSet/>
      <dgm:spPr/>
      <dgm:t>
        <a:bodyPr/>
        <a:lstStyle/>
        <a:p>
          <a:endParaRPr lang="en-US"/>
        </a:p>
      </dgm:t>
    </dgm:pt>
    <dgm:pt modelId="{1C8C1A18-787B-4A58-821E-FE254302BBE1}">
      <dgm:prSet/>
      <dgm:spPr/>
      <dgm:t>
        <a:bodyPr/>
        <a:lstStyle/>
        <a:p>
          <a:r>
            <a:rPr lang="en-US"/>
            <a:t>If you slice a word with [0:len(word)] you will get the whole word</a:t>
          </a:r>
        </a:p>
      </dgm:t>
    </dgm:pt>
    <dgm:pt modelId="{7AC19121-8F83-4CED-BBF2-54A5DC5AF043}" type="parTrans" cxnId="{205F380A-D1C9-410A-8E19-8FBAA1ABF3E2}">
      <dgm:prSet/>
      <dgm:spPr/>
      <dgm:t>
        <a:bodyPr/>
        <a:lstStyle/>
        <a:p>
          <a:endParaRPr lang="en-US"/>
        </a:p>
      </dgm:t>
    </dgm:pt>
    <dgm:pt modelId="{6DE4371D-9109-4BFE-AE62-32BB5A793CC9}" type="sibTrans" cxnId="{205F380A-D1C9-410A-8E19-8FBAA1ABF3E2}">
      <dgm:prSet/>
      <dgm:spPr/>
      <dgm:t>
        <a:bodyPr/>
        <a:lstStyle/>
        <a:p>
          <a:endParaRPr lang="en-US"/>
        </a:p>
      </dgm:t>
    </dgm:pt>
    <dgm:pt modelId="{0B8A9C62-1C5B-4384-A326-5FCC4103D1FF}" type="pres">
      <dgm:prSet presAssocID="{FF59F789-06C0-45FA-A1C2-FE5114D287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4D2D09-A36B-4035-92C9-EF41FA837BFA}" type="pres">
      <dgm:prSet presAssocID="{D6DE235C-1C8B-4EED-A699-B885FA31B2F6}" presName="hierRoot1" presStyleCnt="0"/>
      <dgm:spPr/>
    </dgm:pt>
    <dgm:pt modelId="{216B7AFD-A225-4884-8CD0-7D224969DCB1}" type="pres">
      <dgm:prSet presAssocID="{D6DE235C-1C8B-4EED-A699-B885FA31B2F6}" presName="composite" presStyleCnt="0"/>
      <dgm:spPr/>
    </dgm:pt>
    <dgm:pt modelId="{7169D341-606D-4497-B735-BDA3EAC5E5FB}" type="pres">
      <dgm:prSet presAssocID="{D6DE235C-1C8B-4EED-A699-B885FA31B2F6}" presName="background" presStyleLbl="node0" presStyleIdx="0" presStyleCnt="2"/>
      <dgm:spPr/>
    </dgm:pt>
    <dgm:pt modelId="{BA17E611-3A39-40A0-8AD7-01CE5D8393FB}" type="pres">
      <dgm:prSet presAssocID="{D6DE235C-1C8B-4EED-A699-B885FA31B2F6}" presName="text" presStyleLbl="fgAcc0" presStyleIdx="0" presStyleCnt="2">
        <dgm:presLayoutVars>
          <dgm:chPref val="3"/>
        </dgm:presLayoutVars>
      </dgm:prSet>
      <dgm:spPr/>
    </dgm:pt>
    <dgm:pt modelId="{EB14FBE8-E258-4A56-9AB4-B0FD57AA9C6E}" type="pres">
      <dgm:prSet presAssocID="{D6DE235C-1C8B-4EED-A699-B885FA31B2F6}" presName="hierChild2" presStyleCnt="0"/>
      <dgm:spPr/>
    </dgm:pt>
    <dgm:pt modelId="{1A807AFB-C45F-422E-88E7-CFED63E7EE94}" type="pres">
      <dgm:prSet presAssocID="{1C8C1A18-787B-4A58-821E-FE254302BBE1}" presName="hierRoot1" presStyleCnt="0"/>
      <dgm:spPr/>
    </dgm:pt>
    <dgm:pt modelId="{750020D4-7BC7-4D17-B335-287CB192A0F0}" type="pres">
      <dgm:prSet presAssocID="{1C8C1A18-787B-4A58-821E-FE254302BBE1}" presName="composite" presStyleCnt="0"/>
      <dgm:spPr/>
    </dgm:pt>
    <dgm:pt modelId="{A0FA8579-C1BD-4CFA-ABBB-AEE6AD583E4A}" type="pres">
      <dgm:prSet presAssocID="{1C8C1A18-787B-4A58-821E-FE254302BBE1}" presName="background" presStyleLbl="node0" presStyleIdx="1" presStyleCnt="2"/>
      <dgm:spPr/>
    </dgm:pt>
    <dgm:pt modelId="{4DC33FE1-FBCA-4508-B26E-91D82189B437}" type="pres">
      <dgm:prSet presAssocID="{1C8C1A18-787B-4A58-821E-FE254302BBE1}" presName="text" presStyleLbl="fgAcc0" presStyleIdx="1" presStyleCnt="2">
        <dgm:presLayoutVars>
          <dgm:chPref val="3"/>
        </dgm:presLayoutVars>
      </dgm:prSet>
      <dgm:spPr/>
    </dgm:pt>
    <dgm:pt modelId="{F96AA172-7D22-4E1B-A6A5-96C7C8A18E50}" type="pres">
      <dgm:prSet presAssocID="{1C8C1A18-787B-4A58-821E-FE254302BBE1}" presName="hierChild2" presStyleCnt="0"/>
      <dgm:spPr/>
    </dgm:pt>
  </dgm:ptLst>
  <dgm:cxnLst>
    <dgm:cxn modelId="{205F380A-D1C9-410A-8E19-8FBAA1ABF3E2}" srcId="{FF59F789-06C0-45FA-A1C2-FE5114D2872D}" destId="{1C8C1A18-787B-4A58-821E-FE254302BBE1}" srcOrd="1" destOrd="0" parTransId="{7AC19121-8F83-4CED-BBF2-54A5DC5AF043}" sibTransId="{6DE4371D-9109-4BFE-AE62-32BB5A793CC9}"/>
    <dgm:cxn modelId="{AFD5DA0C-5ADE-4FD0-9618-AA5731A2802A}" type="presOf" srcId="{FF59F789-06C0-45FA-A1C2-FE5114D2872D}" destId="{0B8A9C62-1C5B-4384-A326-5FCC4103D1FF}" srcOrd="0" destOrd="0" presId="urn:microsoft.com/office/officeart/2005/8/layout/hierarchy1"/>
    <dgm:cxn modelId="{D8D99611-DEBE-4A15-AD74-D82DFA26BDCD}" type="presOf" srcId="{1C8C1A18-787B-4A58-821E-FE254302BBE1}" destId="{4DC33FE1-FBCA-4508-B26E-91D82189B437}" srcOrd="0" destOrd="0" presId="urn:microsoft.com/office/officeart/2005/8/layout/hierarchy1"/>
    <dgm:cxn modelId="{EB47F55E-9A36-4C4F-B4E2-0C2F20B8558B}" type="presOf" srcId="{D6DE235C-1C8B-4EED-A699-B885FA31B2F6}" destId="{BA17E611-3A39-40A0-8AD7-01CE5D8393FB}" srcOrd="0" destOrd="0" presId="urn:microsoft.com/office/officeart/2005/8/layout/hierarchy1"/>
    <dgm:cxn modelId="{0EA79182-515D-46D3-9C9D-95F85A92FD3E}" srcId="{FF59F789-06C0-45FA-A1C2-FE5114D2872D}" destId="{D6DE235C-1C8B-4EED-A699-B885FA31B2F6}" srcOrd="0" destOrd="0" parTransId="{231BAEE8-292F-4668-B441-8867EC43C7F0}" sibTransId="{F26AC2AE-573D-49E4-9FB2-BD8FCD205E58}"/>
    <dgm:cxn modelId="{81F23776-CB4F-4E6E-8D41-3D6A7E763ECD}" type="presParOf" srcId="{0B8A9C62-1C5B-4384-A326-5FCC4103D1FF}" destId="{6D4D2D09-A36B-4035-92C9-EF41FA837BFA}" srcOrd="0" destOrd="0" presId="urn:microsoft.com/office/officeart/2005/8/layout/hierarchy1"/>
    <dgm:cxn modelId="{74A5AED0-CA0C-4B9F-8C2D-FCC3085695E3}" type="presParOf" srcId="{6D4D2D09-A36B-4035-92C9-EF41FA837BFA}" destId="{216B7AFD-A225-4884-8CD0-7D224969DCB1}" srcOrd="0" destOrd="0" presId="urn:microsoft.com/office/officeart/2005/8/layout/hierarchy1"/>
    <dgm:cxn modelId="{CF037B7F-211F-4884-B034-31AE261093FE}" type="presParOf" srcId="{216B7AFD-A225-4884-8CD0-7D224969DCB1}" destId="{7169D341-606D-4497-B735-BDA3EAC5E5FB}" srcOrd="0" destOrd="0" presId="urn:microsoft.com/office/officeart/2005/8/layout/hierarchy1"/>
    <dgm:cxn modelId="{01E953A7-2486-4C55-A172-0F799F1EFC15}" type="presParOf" srcId="{216B7AFD-A225-4884-8CD0-7D224969DCB1}" destId="{BA17E611-3A39-40A0-8AD7-01CE5D8393FB}" srcOrd="1" destOrd="0" presId="urn:microsoft.com/office/officeart/2005/8/layout/hierarchy1"/>
    <dgm:cxn modelId="{5C5B83EE-6937-4D4A-BEB6-4C9AC1C8F343}" type="presParOf" srcId="{6D4D2D09-A36B-4035-92C9-EF41FA837BFA}" destId="{EB14FBE8-E258-4A56-9AB4-B0FD57AA9C6E}" srcOrd="1" destOrd="0" presId="urn:microsoft.com/office/officeart/2005/8/layout/hierarchy1"/>
    <dgm:cxn modelId="{AEA948A3-50AB-4106-9481-134E732F6C14}" type="presParOf" srcId="{0B8A9C62-1C5B-4384-A326-5FCC4103D1FF}" destId="{1A807AFB-C45F-422E-88E7-CFED63E7EE94}" srcOrd="1" destOrd="0" presId="urn:microsoft.com/office/officeart/2005/8/layout/hierarchy1"/>
    <dgm:cxn modelId="{3F5246A3-0059-4542-9D00-891DDE7F84FB}" type="presParOf" srcId="{1A807AFB-C45F-422E-88E7-CFED63E7EE94}" destId="{750020D4-7BC7-4D17-B335-287CB192A0F0}" srcOrd="0" destOrd="0" presId="urn:microsoft.com/office/officeart/2005/8/layout/hierarchy1"/>
    <dgm:cxn modelId="{D648F5A7-098D-4B9D-8FC8-5EA8C8125F83}" type="presParOf" srcId="{750020D4-7BC7-4D17-B335-287CB192A0F0}" destId="{A0FA8579-C1BD-4CFA-ABBB-AEE6AD583E4A}" srcOrd="0" destOrd="0" presId="urn:microsoft.com/office/officeart/2005/8/layout/hierarchy1"/>
    <dgm:cxn modelId="{A95AF241-E2EE-4448-BA03-2B05811474FE}" type="presParOf" srcId="{750020D4-7BC7-4D17-B335-287CB192A0F0}" destId="{4DC33FE1-FBCA-4508-B26E-91D82189B437}" srcOrd="1" destOrd="0" presId="urn:microsoft.com/office/officeart/2005/8/layout/hierarchy1"/>
    <dgm:cxn modelId="{0926B03D-5E47-447F-B1D7-40DDC0C335DA}" type="presParOf" srcId="{1A807AFB-C45F-422E-88E7-CFED63E7EE94}" destId="{F96AA172-7D22-4E1B-A6A5-96C7C8A18E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F42ED3-0BC0-4A15-A58E-2A14B7C81202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F573C4D-0125-40B0-AFBE-186CBA3F9BB5}">
      <dgm:prSet/>
      <dgm:spPr/>
      <dgm:t>
        <a:bodyPr/>
        <a:lstStyle/>
        <a:p>
          <a:r>
            <a:rPr lang="en-US" dirty="0"/>
            <a:t>Create a list of numbers with values from [0, 10]</a:t>
          </a:r>
        </a:p>
      </dgm:t>
    </dgm:pt>
    <dgm:pt modelId="{772DD956-915E-4CDB-9A1B-DB2A753E4E5A}" type="parTrans" cxnId="{E1520C26-24B7-44CA-AFED-D9AD98733F6A}">
      <dgm:prSet/>
      <dgm:spPr/>
      <dgm:t>
        <a:bodyPr/>
        <a:lstStyle/>
        <a:p>
          <a:endParaRPr lang="en-US"/>
        </a:p>
      </dgm:t>
    </dgm:pt>
    <dgm:pt modelId="{8C54B253-2ED5-41A4-93D2-4B78D2964E4B}" type="sibTrans" cxnId="{E1520C26-24B7-44CA-AFED-D9AD98733F6A}">
      <dgm:prSet/>
      <dgm:spPr/>
      <dgm:t>
        <a:bodyPr/>
        <a:lstStyle/>
        <a:p>
          <a:endParaRPr lang="en-US"/>
        </a:p>
      </dgm:t>
    </dgm:pt>
    <dgm:pt modelId="{CF93EF72-C85D-4463-855A-0CF454C69031}">
      <dgm:prSet/>
      <dgm:spPr/>
      <dgm:t>
        <a:bodyPr/>
        <a:lstStyle/>
        <a:p>
          <a:r>
            <a:rPr lang="en-US"/>
            <a:t>Determine how many times each number occurs in that list</a:t>
          </a:r>
        </a:p>
      </dgm:t>
    </dgm:pt>
    <dgm:pt modelId="{EED3C73D-F4E9-4B50-867E-25CF44D26C59}" type="parTrans" cxnId="{AE36FFEF-285A-4E3A-BCB2-26DFB7D6D5FE}">
      <dgm:prSet/>
      <dgm:spPr/>
      <dgm:t>
        <a:bodyPr/>
        <a:lstStyle/>
        <a:p>
          <a:endParaRPr lang="en-US"/>
        </a:p>
      </dgm:t>
    </dgm:pt>
    <dgm:pt modelId="{C674FF83-99D8-4501-AE53-7267B1F7A6F8}" type="sibTrans" cxnId="{AE36FFEF-285A-4E3A-BCB2-26DFB7D6D5FE}">
      <dgm:prSet/>
      <dgm:spPr/>
      <dgm:t>
        <a:bodyPr/>
        <a:lstStyle/>
        <a:p>
          <a:endParaRPr lang="en-US"/>
        </a:p>
      </dgm:t>
    </dgm:pt>
    <dgm:pt modelId="{BA150EF8-8989-4E42-8AA0-663FE4C01010}" type="pres">
      <dgm:prSet presAssocID="{0AF42ED3-0BC0-4A15-A58E-2A14B7C81202}" presName="vert0" presStyleCnt="0">
        <dgm:presLayoutVars>
          <dgm:dir/>
          <dgm:animOne val="branch"/>
          <dgm:animLvl val="lvl"/>
        </dgm:presLayoutVars>
      </dgm:prSet>
      <dgm:spPr/>
    </dgm:pt>
    <dgm:pt modelId="{3CD14AAE-916C-4F80-9D1D-8B1DA127AB08}" type="pres">
      <dgm:prSet presAssocID="{FF573C4D-0125-40B0-AFBE-186CBA3F9BB5}" presName="thickLine" presStyleLbl="alignNode1" presStyleIdx="0" presStyleCnt="2"/>
      <dgm:spPr/>
    </dgm:pt>
    <dgm:pt modelId="{7E6044D4-F8B6-4BEB-AB25-E7E45CF54DF0}" type="pres">
      <dgm:prSet presAssocID="{FF573C4D-0125-40B0-AFBE-186CBA3F9BB5}" presName="horz1" presStyleCnt="0"/>
      <dgm:spPr/>
    </dgm:pt>
    <dgm:pt modelId="{7AADDD35-42B6-4C65-B727-ACFF222A16AF}" type="pres">
      <dgm:prSet presAssocID="{FF573C4D-0125-40B0-AFBE-186CBA3F9BB5}" presName="tx1" presStyleLbl="revTx" presStyleIdx="0" presStyleCnt="2"/>
      <dgm:spPr/>
    </dgm:pt>
    <dgm:pt modelId="{63625AB6-A5DB-4651-85D3-E5BE2AF15F7A}" type="pres">
      <dgm:prSet presAssocID="{FF573C4D-0125-40B0-AFBE-186CBA3F9BB5}" presName="vert1" presStyleCnt="0"/>
      <dgm:spPr/>
    </dgm:pt>
    <dgm:pt modelId="{6DA4BE6F-91F6-4D4E-840A-A2EF1695CC2C}" type="pres">
      <dgm:prSet presAssocID="{CF93EF72-C85D-4463-855A-0CF454C69031}" presName="thickLine" presStyleLbl="alignNode1" presStyleIdx="1" presStyleCnt="2"/>
      <dgm:spPr/>
    </dgm:pt>
    <dgm:pt modelId="{B8B87F74-EE8B-4D99-AAAC-0369BCD4558E}" type="pres">
      <dgm:prSet presAssocID="{CF93EF72-C85D-4463-855A-0CF454C69031}" presName="horz1" presStyleCnt="0"/>
      <dgm:spPr/>
    </dgm:pt>
    <dgm:pt modelId="{2FE4BAD3-6F84-4E75-B247-6421A14B07D5}" type="pres">
      <dgm:prSet presAssocID="{CF93EF72-C85D-4463-855A-0CF454C69031}" presName="tx1" presStyleLbl="revTx" presStyleIdx="1" presStyleCnt="2"/>
      <dgm:spPr/>
    </dgm:pt>
    <dgm:pt modelId="{639A4A20-2CB2-457B-B88E-BE76ED08E405}" type="pres">
      <dgm:prSet presAssocID="{CF93EF72-C85D-4463-855A-0CF454C69031}" presName="vert1" presStyleCnt="0"/>
      <dgm:spPr/>
    </dgm:pt>
  </dgm:ptLst>
  <dgm:cxnLst>
    <dgm:cxn modelId="{B050041D-22EC-452F-8AED-C3C25BF97977}" type="presOf" srcId="{FF573C4D-0125-40B0-AFBE-186CBA3F9BB5}" destId="{7AADDD35-42B6-4C65-B727-ACFF222A16AF}" srcOrd="0" destOrd="0" presId="urn:microsoft.com/office/officeart/2008/layout/LinedList"/>
    <dgm:cxn modelId="{E1520C26-24B7-44CA-AFED-D9AD98733F6A}" srcId="{0AF42ED3-0BC0-4A15-A58E-2A14B7C81202}" destId="{FF573C4D-0125-40B0-AFBE-186CBA3F9BB5}" srcOrd="0" destOrd="0" parTransId="{772DD956-915E-4CDB-9A1B-DB2A753E4E5A}" sibTransId="{8C54B253-2ED5-41A4-93D2-4B78D2964E4B}"/>
    <dgm:cxn modelId="{1444A12C-3A41-4FB9-A700-7AB427F3A5F6}" type="presOf" srcId="{0AF42ED3-0BC0-4A15-A58E-2A14B7C81202}" destId="{BA150EF8-8989-4E42-8AA0-663FE4C01010}" srcOrd="0" destOrd="0" presId="urn:microsoft.com/office/officeart/2008/layout/LinedList"/>
    <dgm:cxn modelId="{8DA53335-8BD7-4EB6-ADB6-3BF5346C9FE1}" type="presOf" srcId="{CF93EF72-C85D-4463-855A-0CF454C69031}" destId="{2FE4BAD3-6F84-4E75-B247-6421A14B07D5}" srcOrd="0" destOrd="0" presId="urn:microsoft.com/office/officeart/2008/layout/LinedList"/>
    <dgm:cxn modelId="{AE36FFEF-285A-4E3A-BCB2-26DFB7D6D5FE}" srcId="{0AF42ED3-0BC0-4A15-A58E-2A14B7C81202}" destId="{CF93EF72-C85D-4463-855A-0CF454C69031}" srcOrd="1" destOrd="0" parTransId="{EED3C73D-F4E9-4B50-867E-25CF44D26C59}" sibTransId="{C674FF83-99D8-4501-AE53-7267B1F7A6F8}"/>
    <dgm:cxn modelId="{A09AD3A2-BCEF-4CBF-8B54-E3D1A032C4AD}" type="presParOf" srcId="{BA150EF8-8989-4E42-8AA0-663FE4C01010}" destId="{3CD14AAE-916C-4F80-9D1D-8B1DA127AB08}" srcOrd="0" destOrd="0" presId="urn:microsoft.com/office/officeart/2008/layout/LinedList"/>
    <dgm:cxn modelId="{FD1FC99D-A13A-4682-B270-EA841995C26F}" type="presParOf" srcId="{BA150EF8-8989-4E42-8AA0-663FE4C01010}" destId="{7E6044D4-F8B6-4BEB-AB25-E7E45CF54DF0}" srcOrd="1" destOrd="0" presId="urn:microsoft.com/office/officeart/2008/layout/LinedList"/>
    <dgm:cxn modelId="{9FE5C62C-B401-4BBF-ABE1-E27237852AD2}" type="presParOf" srcId="{7E6044D4-F8B6-4BEB-AB25-E7E45CF54DF0}" destId="{7AADDD35-42B6-4C65-B727-ACFF222A16AF}" srcOrd="0" destOrd="0" presId="urn:microsoft.com/office/officeart/2008/layout/LinedList"/>
    <dgm:cxn modelId="{87632A28-1928-4E38-A234-3188C2D5CF9C}" type="presParOf" srcId="{7E6044D4-F8B6-4BEB-AB25-E7E45CF54DF0}" destId="{63625AB6-A5DB-4651-85D3-E5BE2AF15F7A}" srcOrd="1" destOrd="0" presId="urn:microsoft.com/office/officeart/2008/layout/LinedList"/>
    <dgm:cxn modelId="{D5EC68F3-74E8-47AD-AB93-736611A9664F}" type="presParOf" srcId="{BA150EF8-8989-4E42-8AA0-663FE4C01010}" destId="{6DA4BE6F-91F6-4D4E-840A-A2EF1695CC2C}" srcOrd="2" destOrd="0" presId="urn:microsoft.com/office/officeart/2008/layout/LinedList"/>
    <dgm:cxn modelId="{652CE8E1-6CBE-4CBD-972C-5E736EEC3F0C}" type="presParOf" srcId="{BA150EF8-8989-4E42-8AA0-663FE4C01010}" destId="{B8B87F74-EE8B-4D99-AAAC-0369BCD4558E}" srcOrd="3" destOrd="0" presId="urn:microsoft.com/office/officeart/2008/layout/LinedList"/>
    <dgm:cxn modelId="{E340ABFD-6F69-4F72-9CAE-0FA931D62034}" type="presParOf" srcId="{B8B87F74-EE8B-4D99-AAAC-0369BCD4558E}" destId="{2FE4BAD3-6F84-4E75-B247-6421A14B07D5}" srcOrd="0" destOrd="0" presId="urn:microsoft.com/office/officeart/2008/layout/LinedList"/>
    <dgm:cxn modelId="{E0AD22C4-639C-4FC7-9B4E-5694CB2FB862}" type="presParOf" srcId="{B8B87F74-EE8B-4D99-AAAC-0369BCD4558E}" destId="{639A4A20-2CB2-457B-B88E-BE76ED08E4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7A423-020D-42AE-B022-F33FFBF6E23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6A622BA-4763-406B-BDF9-9B82903D49CF}">
      <dgm:prSet/>
      <dgm:spPr/>
      <dgm:t>
        <a:bodyPr/>
        <a:lstStyle/>
        <a:p>
          <a:r>
            <a:rPr lang="en-US"/>
            <a:t>Strings can be literal strings</a:t>
          </a:r>
        </a:p>
      </dgm:t>
    </dgm:pt>
    <dgm:pt modelId="{15010BBE-9F56-428C-A1D5-C2B4273D2530}" type="parTrans" cxnId="{C601903A-52F5-41DB-885E-BB775CB3FBFD}">
      <dgm:prSet/>
      <dgm:spPr/>
      <dgm:t>
        <a:bodyPr/>
        <a:lstStyle/>
        <a:p>
          <a:endParaRPr lang="en-US"/>
        </a:p>
      </dgm:t>
    </dgm:pt>
    <dgm:pt modelId="{4AF7B316-A375-4E40-9A74-E16ED8A7AAAC}" type="sibTrans" cxnId="{C601903A-52F5-41DB-885E-BB775CB3FBFD}">
      <dgm:prSet/>
      <dgm:spPr/>
      <dgm:t>
        <a:bodyPr/>
        <a:lstStyle/>
        <a:p>
          <a:endParaRPr lang="en-US"/>
        </a:p>
      </dgm:t>
    </dgm:pt>
    <dgm:pt modelId="{20E9D88C-6C40-4EE4-9C7C-14BCF1314404}">
      <dgm:prSet/>
      <dgm:spPr/>
      <dgm:t>
        <a:bodyPr/>
        <a:lstStyle/>
        <a:p>
          <a:r>
            <a:rPr lang="en-US"/>
            <a:t>A group of characters surrounded by quotes</a:t>
          </a:r>
        </a:p>
      </dgm:t>
    </dgm:pt>
    <dgm:pt modelId="{3A4ADA8A-3E84-4440-9B83-5E0976A88040}" type="parTrans" cxnId="{566FD494-1C6B-47F3-B388-2D54FA9A395A}">
      <dgm:prSet/>
      <dgm:spPr/>
      <dgm:t>
        <a:bodyPr/>
        <a:lstStyle/>
        <a:p>
          <a:endParaRPr lang="en-US"/>
        </a:p>
      </dgm:t>
    </dgm:pt>
    <dgm:pt modelId="{19970944-FF2F-4306-8BBD-220983273556}" type="sibTrans" cxnId="{566FD494-1C6B-47F3-B388-2D54FA9A395A}">
      <dgm:prSet/>
      <dgm:spPr/>
      <dgm:t>
        <a:bodyPr/>
        <a:lstStyle/>
        <a:p>
          <a:endParaRPr lang="en-US"/>
        </a:p>
      </dgm:t>
    </dgm:pt>
    <dgm:pt modelId="{527AEBE1-B2DE-41BD-B18E-7BB7CC81266F}">
      <dgm:prSet/>
      <dgm:spPr/>
      <dgm:t>
        <a:bodyPr/>
        <a:lstStyle/>
        <a:p>
          <a:r>
            <a:rPr lang="en-US"/>
            <a:t>“car” is a string</a:t>
          </a:r>
        </a:p>
      </dgm:t>
    </dgm:pt>
    <dgm:pt modelId="{B4E5FB50-4B5B-4EE6-B2AE-5E86F48697A2}" type="parTrans" cxnId="{1C95AB22-F028-45B8-A2A6-CBF806746851}">
      <dgm:prSet/>
      <dgm:spPr/>
      <dgm:t>
        <a:bodyPr/>
        <a:lstStyle/>
        <a:p>
          <a:endParaRPr lang="en-US"/>
        </a:p>
      </dgm:t>
    </dgm:pt>
    <dgm:pt modelId="{477BCF5C-5073-432D-9281-F64CF9C9EDB0}" type="sibTrans" cxnId="{1C95AB22-F028-45B8-A2A6-CBF806746851}">
      <dgm:prSet/>
      <dgm:spPr/>
      <dgm:t>
        <a:bodyPr/>
        <a:lstStyle/>
        <a:p>
          <a:endParaRPr lang="en-US"/>
        </a:p>
      </dgm:t>
    </dgm:pt>
    <dgm:pt modelId="{570E5307-50EC-4300-A261-7561C91BF4B4}">
      <dgm:prSet/>
      <dgm:spPr/>
      <dgm:t>
        <a:bodyPr/>
        <a:lstStyle/>
        <a:p>
          <a:r>
            <a:rPr lang="en-US"/>
            <a:t>Strings can be stored in variables</a:t>
          </a:r>
        </a:p>
      </dgm:t>
    </dgm:pt>
    <dgm:pt modelId="{47AB31E1-14A5-49AB-8FEA-8B7BBEAA2E9D}" type="parTrans" cxnId="{24771BC7-A38A-4355-8EA6-E8858BD44FBB}">
      <dgm:prSet/>
      <dgm:spPr/>
      <dgm:t>
        <a:bodyPr/>
        <a:lstStyle/>
        <a:p>
          <a:endParaRPr lang="en-US"/>
        </a:p>
      </dgm:t>
    </dgm:pt>
    <dgm:pt modelId="{87604184-D942-4D7C-8000-00C745E61EDD}" type="sibTrans" cxnId="{24771BC7-A38A-4355-8EA6-E8858BD44FBB}">
      <dgm:prSet/>
      <dgm:spPr/>
      <dgm:t>
        <a:bodyPr/>
        <a:lstStyle/>
        <a:p>
          <a:endParaRPr lang="en-US"/>
        </a:p>
      </dgm:t>
    </dgm:pt>
    <dgm:pt modelId="{F5147200-FC21-4BBB-AB05-7FA67F8CCFBA}">
      <dgm:prSet/>
      <dgm:spPr/>
      <dgm:t>
        <a:bodyPr/>
        <a:lstStyle/>
        <a:p>
          <a:r>
            <a:rPr lang="en-US"/>
            <a:t>word = “automobile”</a:t>
          </a:r>
        </a:p>
      </dgm:t>
    </dgm:pt>
    <dgm:pt modelId="{A4BC1904-7A02-4BB5-BAE5-D66AAAC7FD98}" type="parTrans" cxnId="{00805E42-1593-44A3-9705-E1327BF6AAE4}">
      <dgm:prSet/>
      <dgm:spPr/>
      <dgm:t>
        <a:bodyPr/>
        <a:lstStyle/>
        <a:p>
          <a:endParaRPr lang="en-US"/>
        </a:p>
      </dgm:t>
    </dgm:pt>
    <dgm:pt modelId="{558E7891-A6DA-48E6-B6AE-AF4DABE4A5C4}" type="sibTrans" cxnId="{00805E42-1593-44A3-9705-E1327BF6AAE4}">
      <dgm:prSet/>
      <dgm:spPr/>
      <dgm:t>
        <a:bodyPr/>
        <a:lstStyle/>
        <a:p>
          <a:endParaRPr lang="en-US"/>
        </a:p>
      </dgm:t>
    </dgm:pt>
    <dgm:pt modelId="{80FEDD49-71C7-4F65-BC55-44A50C9632FE}">
      <dgm:prSet/>
      <dgm:spPr/>
      <dgm:t>
        <a:bodyPr/>
        <a:lstStyle/>
        <a:p>
          <a:r>
            <a:rPr lang="en-US"/>
            <a:t>The variable, word, stores the string, “automobile”</a:t>
          </a:r>
        </a:p>
      </dgm:t>
    </dgm:pt>
    <dgm:pt modelId="{BBC3238B-2A72-4ECF-8291-419E92D3CDFA}" type="parTrans" cxnId="{16500F17-1A54-4122-8B9A-B43BFA01A0E5}">
      <dgm:prSet/>
      <dgm:spPr/>
      <dgm:t>
        <a:bodyPr/>
        <a:lstStyle/>
        <a:p>
          <a:endParaRPr lang="en-US"/>
        </a:p>
      </dgm:t>
    </dgm:pt>
    <dgm:pt modelId="{C391FB8B-1340-4FD3-99C0-34485D734DD6}" type="sibTrans" cxnId="{16500F17-1A54-4122-8B9A-B43BFA01A0E5}">
      <dgm:prSet/>
      <dgm:spPr/>
      <dgm:t>
        <a:bodyPr/>
        <a:lstStyle/>
        <a:p>
          <a:endParaRPr lang="en-US"/>
        </a:p>
      </dgm:t>
    </dgm:pt>
    <dgm:pt modelId="{9AC3926C-8885-42E5-9F61-0AE02C2A7C20}" type="pres">
      <dgm:prSet presAssocID="{7847A423-020D-42AE-B022-F33FFBF6E23D}" presName="linear" presStyleCnt="0">
        <dgm:presLayoutVars>
          <dgm:dir/>
          <dgm:animLvl val="lvl"/>
          <dgm:resizeHandles val="exact"/>
        </dgm:presLayoutVars>
      </dgm:prSet>
      <dgm:spPr/>
    </dgm:pt>
    <dgm:pt modelId="{C0575BD9-F5BD-4666-9974-7F5F6C71B5A6}" type="pres">
      <dgm:prSet presAssocID="{16A622BA-4763-406B-BDF9-9B82903D49CF}" presName="parentLin" presStyleCnt="0"/>
      <dgm:spPr/>
    </dgm:pt>
    <dgm:pt modelId="{2E2F3A2A-02D2-4C92-9F45-520E87BA6CD8}" type="pres">
      <dgm:prSet presAssocID="{16A622BA-4763-406B-BDF9-9B82903D49CF}" presName="parentLeftMargin" presStyleLbl="node1" presStyleIdx="0" presStyleCnt="2"/>
      <dgm:spPr/>
    </dgm:pt>
    <dgm:pt modelId="{099F6F50-2F1E-4B89-9652-95DC3F6975A9}" type="pres">
      <dgm:prSet presAssocID="{16A622BA-4763-406B-BDF9-9B82903D49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B9AC2-C060-480E-B51B-9C7821173722}" type="pres">
      <dgm:prSet presAssocID="{16A622BA-4763-406B-BDF9-9B82903D49CF}" presName="negativeSpace" presStyleCnt="0"/>
      <dgm:spPr/>
    </dgm:pt>
    <dgm:pt modelId="{EFD625D9-1E07-4A6E-919D-4AD11DD9BCB9}" type="pres">
      <dgm:prSet presAssocID="{16A622BA-4763-406B-BDF9-9B82903D49CF}" presName="childText" presStyleLbl="conFgAcc1" presStyleIdx="0" presStyleCnt="2">
        <dgm:presLayoutVars>
          <dgm:bulletEnabled val="1"/>
        </dgm:presLayoutVars>
      </dgm:prSet>
      <dgm:spPr/>
    </dgm:pt>
    <dgm:pt modelId="{5935EA82-3F6D-4173-99D2-68FFF0D7F85B}" type="pres">
      <dgm:prSet presAssocID="{4AF7B316-A375-4E40-9A74-E16ED8A7AAAC}" presName="spaceBetweenRectangles" presStyleCnt="0"/>
      <dgm:spPr/>
    </dgm:pt>
    <dgm:pt modelId="{E8599EBD-5473-4C23-94F2-EFCD9922E487}" type="pres">
      <dgm:prSet presAssocID="{570E5307-50EC-4300-A261-7561C91BF4B4}" presName="parentLin" presStyleCnt="0"/>
      <dgm:spPr/>
    </dgm:pt>
    <dgm:pt modelId="{49AEC51D-E871-4E50-B145-81CE7740199D}" type="pres">
      <dgm:prSet presAssocID="{570E5307-50EC-4300-A261-7561C91BF4B4}" presName="parentLeftMargin" presStyleLbl="node1" presStyleIdx="0" presStyleCnt="2"/>
      <dgm:spPr/>
    </dgm:pt>
    <dgm:pt modelId="{7BD291EA-963B-4FAE-85CB-9EDD780A2385}" type="pres">
      <dgm:prSet presAssocID="{570E5307-50EC-4300-A261-7561C91BF4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802BC3-8A60-438E-9EC8-FF89FFA2C67D}" type="pres">
      <dgm:prSet presAssocID="{570E5307-50EC-4300-A261-7561C91BF4B4}" presName="negativeSpace" presStyleCnt="0"/>
      <dgm:spPr/>
    </dgm:pt>
    <dgm:pt modelId="{7F149F0A-3B48-4FB3-A7CA-66FFDF3E8EE3}" type="pres">
      <dgm:prSet presAssocID="{570E5307-50EC-4300-A261-7561C91BF4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500F17-1A54-4122-8B9A-B43BFA01A0E5}" srcId="{F5147200-FC21-4BBB-AB05-7FA67F8CCFBA}" destId="{80FEDD49-71C7-4F65-BC55-44A50C9632FE}" srcOrd="0" destOrd="0" parTransId="{BBC3238B-2A72-4ECF-8291-419E92D3CDFA}" sibTransId="{C391FB8B-1340-4FD3-99C0-34485D734DD6}"/>
    <dgm:cxn modelId="{1C95AB22-F028-45B8-A2A6-CBF806746851}" srcId="{16A622BA-4763-406B-BDF9-9B82903D49CF}" destId="{527AEBE1-B2DE-41BD-B18E-7BB7CC81266F}" srcOrd="1" destOrd="0" parTransId="{B4E5FB50-4B5B-4EE6-B2AE-5E86F48697A2}" sibTransId="{477BCF5C-5073-432D-9281-F64CF9C9EDB0}"/>
    <dgm:cxn modelId="{DC911137-161B-4B28-A65F-6E2E93DE25AB}" type="presOf" srcId="{16A622BA-4763-406B-BDF9-9B82903D49CF}" destId="{2E2F3A2A-02D2-4C92-9F45-520E87BA6CD8}" srcOrd="0" destOrd="0" presId="urn:microsoft.com/office/officeart/2005/8/layout/list1"/>
    <dgm:cxn modelId="{C601903A-52F5-41DB-885E-BB775CB3FBFD}" srcId="{7847A423-020D-42AE-B022-F33FFBF6E23D}" destId="{16A622BA-4763-406B-BDF9-9B82903D49CF}" srcOrd="0" destOrd="0" parTransId="{15010BBE-9F56-428C-A1D5-C2B4273D2530}" sibTransId="{4AF7B316-A375-4E40-9A74-E16ED8A7AAAC}"/>
    <dgm:cxn modelId="{00805E42-1593-44A3-9705-E1327BF6AAE4}" srcId="{570E5307-50EC-4300-A261-7561C91BF4B4}" destId="{F5147200-FC21-4BBB-AB05-7FA67F8CCFBA}" srcOrd="0" destOrd="0" parTransId="{A4BC1904-7A02-4BB5-BAE5-D66AAAC7FD98}" sibTransId="{558E7891-A6DA-48E6-B6AE-AF4DABE4A5C4}"/>
    <dgm:cxn modelId="{2C03F157-71B7-4933-A2CC-E5A56053C003}" type="presOf" srcId="{80FEDD49-71C7-4F65-BC55-44A50C9632FE}" destId="{7F149F0A-3B48-4FB3-A7CA-66FFDF3E8EE3}" srcOrd="0" destOrd="1" presId="urn:microsoft.com/office/officeart/2005/8/layout/list1"/>
    <dgm:cxn modelId="{F4BD2190-D72B-4370-A378-12A4E1582875}" type="presOf" srcId="{570E5307-50EC-4300-A261-7561C91BF4B4}" destId="{7BD291EA-963B-4FAE-85CB-9EDD780A2385}" srcOrd="1" destOrd="0" presId="urn:microsoft.com/office/officeart/2005/8/layout/list1"/>
    <dgm:cxn modelId="{566FD494-1C6B-47F3-B388-2D54FA9A395A}" srcId="{16A622BA-4763-406B-BDF9-9B82903D49CF}" destId="{20E9D88C-6C40-4EE4-9C7C-14BCF1314404}" srcOrd="0" destOrd="0" parTransId="{3A4ADA8A-3E84-4440-9B83-5E0976A88040}" sibTransId="{19970944-FF2F-4306-8BBD-220983273556}"/>
    <dgm:cxn modelId="{C2EBFC96-4044-44D4-8E98-8728596806D7}" type="presOf" srcId="{16A622BA-4763-406B-BDF9-9B82903D49CF}" destId="{099F6F50-2F1E-4B89-9652-95DC3F6975A9}" srcOrd="1" destOrd="0" presId="urn:microsoft.com/office/officeart/2005/8/layout/list1"/>
    <dgm:cxn modelId="{710DBFA8-A5DC-4355-A22B-D6E89E62FCAB}" type="presOf" srcId="{527AEBE1-B2DE-41BD-B18E-7BB7CC81266F}" destId="{EFD625D9-1E07-4A6E-919D-4AD11DD9BCB9}" srcOrd="0" destOrd="1" presId="urn:microsoft.com/office/officeart/2005/8/layout/list1"/>
    <dgm:cxn modelId="{E41C03C1-F946-4327-AB82-ECC536698DDE}" type="presOf" srcId="{F5147200-FC21-4BBB-AB05-7FA67F8CCFBA}" destId="{7F149F0A-3B48-4FB3-A7CA-66FFDF3E8EE3}" srcOrd="0" destOrd="0" presId="urn:microsoft.com/office/officeart/2005/8/layout/list1"/>
    <dgm:cxn modelId="{24771BC7-A38A-4355-8EA6-E8858BD44FBB}" srcId="{7847A423-020D-42AE-B022-F33FFBF6E23D}" destId="{570E5307-50EC-4300-A261-7561C91BF4B4}" srcOrd="1" destOrd="0" parTransId="{47AB31E1-14A5-49AB-8FEA-8B7BBEAA2E9D}" sibTransId="{87604184-D942-4D7C-8000-00C745E61EDD}"/>
    <dgm:cxn modelId="{6E458EE2-C6B4-4121-AE8F-ECD851EDF51B}" type="presOf" srcId="{20E9D88C-6C40-4EE4-9C7C-14BCF1314404}" destId="{EFD625D9-1E07-4A6E-919D-4AD11DD9BCB9}" srcOrd="0" destOrd="0" presId="urn:microsoft.com/office/officeart/2005/8/layout/list1"/>
    <dgm:cxn modelId="{C718FDE2-DF7D-4345-95A8-09C38D0F06C5}" type="presOf" srcId="{7847A423-020D-42AE-B022-F33FFBF6E23D}" destId="{9AC3926C-8885-42E5-9F61-0AE02C2A7C20}" srcOrd="0" destOrd="0" presId="urn:microsoft.com/office/officeart/2005/8/layout/list1"/>
    <dgm:cxn modelId="{D11B1AE6-7B33-4BAF-AA23-B790795B2933}" type="presOf" srcId="{570E5307-50EC-4300-A261-7561C91BF4B4}" destId="{49AEC51D-E871-4E50-B145-81CE7740199D}" srcOrd="0" destOrd="0" presId="urn:microsoft.com/office/officeart/2005/8/layout/list1"/>
    <dgm:cxn modelId="{641FFAA0-001C-4264-BDCF-71BC51D1F77C}" type="presParOf" srcId="{9AC3926C-8885-42E5-9F61-0AE02C2A7C20}" destId="{C0575BD9-F5BD-4666-9974-7F5F6C71B5A6}" srcOrd="0" destOrd="0" presId="urn:microsoft.com/office/officeart/2005/8/layout/list1"/>
    <dgm:cxn modelId="{B14532BB-8AA9-4A17-97AB-B8B22E0FFDF2}" type="presParOf" srcId="{C0575BD9-F5BD-4666-9974-7F5F6C71B5A6}" destId="{2E2F3A2A-02D2-4C92-9F45-520E87BA6CD8}" srcOrd="0" destOrd="0" presId="urn:microsoft.com/office/officeart/2005/8/layout/list1"/>
    <dgm:cxn modelId="{02AE53D3-C04C-4560-B543-45EEEC127288}" type="presParOf" srcId="{C0575BD9-F5BD-4666-9974-7F5F6C71B5A6}" destId="{099F6F50-2F1E-4B89-9652-95DC3F6975A9}" srcOrd="1" destOrd="0" presId="urn:microsoft.com/office/officeart/2005/8/layout/list1"/>
    <dgm:cxn modelId="{D11934E7-6774-484B-A968-CC359D03F5AB}" type="presParOf" srcId="{9AC3926C-8885-42E5-9F61-0AE02C2A7C20}" destId="{807B9AC2-C060-480E-B51B-9C7821173722}" srcOrd="1" destOrd="0" presId="urn:microsoft.com/office/officeart/2005/8/layout/list1"/>
    <dgm:cxn modelId="{B6E3A3EF-CD7B-4389-AA63-DF06F384D500}" type="presParOf" srcId="{9AC3926C-8885-42E5-9F61-0AE02C2A7C20}" destId="{EFD625D9-1E07-4A6E-919D-4AD11DD9BCB9}" srcOrd="2" destOrd="0" presId="urn:microsoft.com/office/officeart/2005/8/layout/list1"/>
    <dgm:cxn modelId="{CBC8D92A-3FC9-4E01-AB2F-E81D04414779}" type="presParOf" srcId="{9AC3926C-8885-42E5-9F61-0AE02C2A7C20}" destId="{5935EA82-3F6D-4173-99D2-68FFF0D7F85B}" srcOrd="3" destOrd="0" presId="urn:microsoft.com/office/officeart/2005/8/layout/list1"/>
    <dgm:cxn modelId="{1CF918E3-F938-4D41-9098-10B65FEA5264}" type="presParOf" srcId="{9AC3926C-8885-42E5-9F61-0AE02C2A7C20}" destId="{E8599EBD-5473-4C23-94F2-EFCD9922E487}" srcOrd="4" destOrd="0" presId="urn:microsoft.com/office/officeart/2005/8/layout/list1"/>
    <dgm:cxn modelId="{DF934C3E-8179-4A07-86C9-9A4D83C9A8C6}" type="presParOf" srcId="{E8599EBD-5473-4C23-94F2-EFCD9922E487}" destId="{49AEC51D-E871-4E50-B145-81CE7740199D}" srcOrd="0" destOrd="0" presId="urn:microsoft.com/office/officeart/2005/8/layout/list1"/>
    <dgm:cxn modelId="{352DF45C-795F-4788-A191-8D7D93ED35E6}" type="presParOf" srcId="{E8599EBD-5473-4C23-94F2-EFCD9922E487}" destId="{7BD291EA-963B-4FAE-85CB-9EDD780A2385}" srcOrd="1" destOrd="0" presId="urn:microsoft.com/office/officeart/2005/8/layout/list1"/>
    <dgm:cxn modelId="{DE994E8C-F1A8-41AC-85C8-04327C231AB2}" type="presParOf" srcId="{9AC3926C-8885-42E5-9F61-0AE02C2A7C20}" destId="{20802BC3-8A60-438E-9EC8-FF89FFA2C67D}" srcOrd="5" destOrd="0" presId="urn:microsoft.com/office/officeart/2005/8/layout/list1"/>
    <dgm:cxn modelId="{4FBEC0B0-B1AC-4238-B1B4-DCC79039DC43}" type="presParOf" srcId="{9AC3926C-8885-42E5-9F61-0AE02C2A7C20}" destId="{7F149F0A-3B48-4FB3-A7CA-66FFDF3E8E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FFA27-428A-43C1-AB53-B2DDAE3B5B9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C72FA87-7156-4AB2-AD33-CAFABAF4DEB1}">
      <dgm:prSet/>
      <dgm:spPr/>
      <dgm:t>
        <a:bodyPr/>
        <a:lstStyle/>
        <a:p>
          <a:r>
            <a:rPr lang="en-US"/>
            <a:t>len(string) returns the length of the string as an integer</a:t>
          </a:r>
        </a:p>
      </dgm:t>
    </dgm:pt>
    <dgm:pt modelId="{F91BDDD1-F7A4-4189-9437-221DDC587D4D}" type="parTrans" cxnId="{541FDAA3-95FF-4BEE-B56A-26C4A711471C}">
      <dgm:prSet/>
      <dgm:spPr/>
      <dgm:t>
        <a:bodyPr/>
        <a:lstStyle/>
        <a:p>
          <a:endParaRPr lang="en-US"/>
        </a:p>
      </dgm:t>
    </dgm:pt>
    <dgm:pt modelId="{F02971C0-41A4-4213-961B-49F2CE945E54}" type="sibTrans" cxnId="{541FDAA3-95FF-4BEE-B56A-26C4A711471C}">
      <dgm:prSet/>
      <dgm:spPr/>
      <dgm:t>
        <a:bodyPr/>
        <a:lstStyle/>
        <a:p>
          <a:endParaRPr lang="en-US"/>
        </a:p>
      </dgm:t>
    </dgm:pt>
    <dgm:pt modelId="{9FACFEA2-83CC-4756-A4F5-FB02C209BB0F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argument </a:t>
          </a:r>
          <a:r>
            <a:rPr lang="en-US"/>
            <a:t>is a string. Either a literal string or a variable that holds a string</a:t>
          </a:r>
        </a:p>
      </dgm:t>
    </dgm:pt>
    <dgm:pt modelId="{31FC88F5-4766-4A2E-9EE1-78770C809255}" type="parTrans" cxnId="{468BB752-72AE-4C23-A5E8-A7465B0094D5}">
      <dgm:prSet/>
      <dgm:spPr/>
      <dgm:t>
        <a:bodyPr/>
        <a:lstStyle/>
        <a:p>
          <a:endParaRPr lang="en-US"/>
        </a:p>
      </dgm:t>
    </dgm:pt>
    <dgm:pt modelId="{2CF7EFBF-2ADB-4054-8F4A-98396641B5B7}" type="sibTrans" cxnId="{468BB752-72AE-4C23-A5E8-A7465B0094D5}">
      <dgm:prSet/>
      <dgm:spPr/>
      <dgm:t>
        <a:bodyPr/>
        <a:lstStyle/>
        <a:p>
          <a:endParaRPr lang="en-US"/>
        </a:p>
      </dgm:t>
    </dgm:pt>
    <dgm:pt modelId="{B0607E97-4E6A-4482-9EA5-69694C8375F4}" type="pres">
      <dgm:prSet presAssocID="{AE3FFA27-428A-43C1-AB53-B2DDAE3B5B99}" presName="linear" presStyleCnt="0">
        <dgm:presLayoutVars>
          <dgm:animLvl val="lvl"/>
          <dgm:resizeHandles val="exact"/>
        </dgm:presLayoutVars>
      </dgm:prSet>
      <dgm:spPr/>
    </dgm:pt>
    <dgm:pt modelId="{3A32C26B-57B3-4E2C-81E0-890BE85E681A}" type="pres">
      <dgm:prSet presAssocID="{8C72FA87-7156-4AB2-AD33-CAFABAF4DE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A35811-84D0-4FCA-A37F-1E852EEDE808}" type="pres">
      <dgm:prSet presAssocID="{F02971C0-41A4-4213-961B-49F2CE945E54}" presName="spacer" presStyleCnt="0"/>
      <dgm:spPr/>
    </dgm:pt>
    <dgm:pt modelId="{83B7BE1C-FF20-46E5-AE23-17613FAFD87D}" type="pres">
      <dgm:prSet presAssocID="{9FACFEA2-83CC-4756-A4F5-FB02C209BB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610A3A-8953-43EE-AABD-0AB643CA9E25}" type="presOf" srcId="{9FACFEA2-83CC-4756-A4F5-FB02C209BB0F}" destId="{83B7BE1C-FF20-46E5-AE23-17613FAFD87D}" srcOrd="0" destOrd="0" presId="urn:microsoft.com/office/officeart/2005/8/layout/vList2"/>
    <dgm:cxn modelId="{9213AB4E-451A-4651-9208-F67B351C79FE}" type="presOf" srcId="{AE3FFA27-428A-43C1-AB53-B2DDAE3B5B99}" destId="{B0607E97-4E6A-4482-9EA5-69694C8375F4}" srcOrd="0" destOrd="0" presId="urn:microsoft.com/office/officeart/2005/8/layout/vList2"/>
    <dgm:cxn modelId="{468BB752-72AE-4C23-A5E8-A7465B0094D5}" srcId="{AE3FFA27-428A-43C1-AB53-B2DDAE3B5B99}" destId="{9FACFEA2-83CC-4756-A4F5-FB02C209BB0F}" srcOrd="1" destOrd="0" parTransId="{31FC88F5-4766-4A2E-9EE1-78770C809255}" sibTransId="{2CF7EFBF-2ADB-4054-8F4A-98396641B5B7}"/>
    <dgm:cxn modelId="{541FDAA3-95FF-4BEE-B56A-26C4A711471C}" srcId="{AE3FFA27-428A-43C1-AB53-B2DDAE3B5B99}" destId="{8C72FA87-7156-4AB2-AD33-CAFABAF4DEB1}" srcOrd="0" destOrd="0" parTransId="{F91BDDD1-F7A4-4189-9437-221DDC587D4D}" sibTransId="{F02971C0-41A4-4213-961B-49F2CE945E54}"/>
    <dgm:cxn modelId="{55D2B5B6-2A72-4E8E-8329-BB27B23408CB}" type="presOf" srcId="{8C72FA87-7156-4AB2-AD33-CAFABAF4DEB1}" destId="{3A32C26B-57B3-4E2C-81E0-890BE85E681A}" srcOrd="0" destOrd="0" presId="urn:microsoft.com/office/officeart/2005/8/layout/vList2"/>
    <dgm:cxn modelId="{4C8B09BB-56EB-4E8B-889B-8D1524C84857}" type="presParOf" srcId="{B0607E97-4E6A-4482-9EA5-69694C8375F4}" destId="{3A32C26B-57B3-4E2C-81E0-890BE85E681A}" srcOrd="0" destOrd="0" presId="urn:microsoft.com/office/officeart/2005/8/layout/vList2"/>
    <dgm:cxn modelId="{10E3667B-D806-4E8D-A911-8234AC230CC0}" type="presParOf" srcId="{B0607E97-4E6A-4482-9EA5-69694C8375F4}" destId="{3DA35811-84D0-4FCA-A37F-1E852EEDE808}" srcOrd="1" destOrd="0" presId="urn:microsoft.com/office/officeart/2005/8/layout/vList2"/>
    <dgm:cxn modelId="{45DB6075-1F5D-4E1D-833E-2C21E5F8C393}" type="presParOf" srcId="{B0607E97-4E6A-4482-9EA5-69694C8375F4}" destId="{83B7BE1C-FF20-46E5-AE23-17613FAFD8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4BB34-CE5B-4033-A93D-6A2150B1805B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0B6AEAE-E4B4-47FB-9E90-BFE8C56CF097}">
      <dgm:prSet/>
      <dgm:spPr/>
      <dgm:t>
        <a:bodyPr/>
        <a:lstStyle/>
        <a:p>
          <a:r>
            <a:rPr lang="en-US"/>
            <a:t>Concatenation merges strings</a:t>
          </a:r>
        </a:p>
      </dgm:t>
    </dgm:pt>
    <dgm:pt modelId="{5A4F8C62-C71B-4C95-A1F6-51499EAF8BE1}" type="parTrans" cxnId="{12CAE428-62E3-4A9D-B550-63EE7D13FD50}">
      <dgm:prSet/>
      <dgm:spPr/>
      <dgm:t>
        <a:bodyPr/>
        <a:lstStyle/>
        <a:p>
          <a:endParaRPr lang="en-US"/>
        </a:p>
      </dgm:t>
    </dgm:pt>
    <dgm:pt modelId="{D403D47D-03E4-4108-A769-94B0E4EB0496}" type="sibTrans" cxnId="{12CAE428-62E3-4A9D-B550-63EE7D13FD50}">
      <dgm:prSet/>
      <dgm:spPr/>
      <dgm:t>
        <a:bodyPr/>
        <a:lstStyle/>
        <a:p>
          <a:endParaRPr lang="en-US"/>
        </a:p>
      </dgm:t>
    </dgm:pt>
    <dgm:pt modelId="{795D996C-A0B7-4FD5-BC34-31E0446507F3}">
      <dgm:prSet/>
      <dgm:spPr/>
      <dgm:t>
        <a:bodyPr/>
        <a:lstStyle/>
        <a:p>
          <a:r>
            <a:rPr lang="en-US"/>
            <a:t>Use the + symbol to concatenate strings</a:t>
          </a:r>
        </a:p>
      </dgm:t>
    </dgm:pt>
    <dgm:pt modelId="{1D054A3C-7336-41C9-AB40-73B3F8B67F39}" type="parTrans" cxnId="{5BF406B7-98B6-4B19-80EE-AD0A244F8D34}">
      <dgm:prSet/>
      <dgm:spPr/>
      <dgm:t>
        <a:bodyPr/>
        <a:lstStyle/>
        <a:p>
          <a:endParaRPr lang="en-US"/>
        </a:p>
      </dgm:t>
    </dgm:pt>
    <dgm:pt modelId="{808DD2F8-8E56-4A12-B97C-BD90ECE8AE49}" type="sibTrans" cxnId="{5BF406B7-98B6-4B19-80EE-AD0A244F8D34}">
      <dgm:prSet/>
      <dgm:spPr/>
      <dgm:t>
        <a:bodyPr/>
        <a:lstStyle/>
        <a:p>
          <a:endParaRPr lang="en-US"/>
        </a:p>
      </dgm:t>
    </dgm:pt>
    <dgm:pt modelId="{9FA46B0E-E88C-41BD-86A1-05D9003CFF31}" type="pres">
      <dgm:prSet presAssocID="{91E4BB34-CE5B-4033-A93D-6A2150B1805B}" presName="linear" presStyleCnt="0">
        <dgm:presLayoutVars>
          <dgm:animLvl val="lvl"/>
          <dgm:resizeHandles val="exact"/>
        </dgm:presLayoutVars>
      </dgm:prSet>
      <dgm:spPr/>
    </dgm:pt>
    <dgm:pt modelId="{21920A72-35A1-474B-A167-9642ACF3DD17}" type="pres">
      <dgm:prSet presAssocID="{B0B6AEAE-E4B4-47FB-9E90-BFE8C56CF0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BFC7DE-7E5D-4E01-966C-059728685A8D}" type="pres">
      <dgm:prSet presAssocID="{D403D47D-03E4-4108-A769-94B0E4EB0496}" presName="spacer" presStyleCnt="0"/>
      <dgm:spPr/>
    </dgm:pt>
    <dgm:pt modelId="{DACC0F78-59CE-493D-8081-61FC602A0042}" type="pres">
      <dgm:prSet presAssocID="{795D996C-A0B7-4FD5-BC34-31E0446507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CAE428-62E3-4A9D-B550-63EE7D13FD50}" srcId="{91E4BB34-CE5B-4033-A93D-6A2150B1805B}" destId="{B0B6AEAE-E4B4-47FB-9E90-BFE8C56CF097}" srcOrd="0" destOrd="0" parTransId="{5A4F8C62-C71B-4C95-A1F6-51499EAF8BE1}" sibTransId="{D403D47D-03E4-4108-A769-94B0E4EB0496}"/>
    <dgm:cxn modelId="{AA6FF552-BD80-4657-B2E0-D1D7EE89A7E1}" type="presOf" srcId="{795D996C-A0B7-4FD5-BC34-31E0446507F3}" destId="{DACC0F78-59CE-493D-8081-61FC602A0042}" srcOrd="0" destOrd="0" presId="urn:microsoft.com/office/officeart/2005/8/layout/vList2"/>
    <dgm:cxn modelId="{5BF406B7-98B6-4B19-80EE-AD0A244F8D34}" srcId="{91E4BB34-CE5B-4033-A93D-6A2150B1805B}" destId="{795D996C-A0B7-4FD5-BC34-31E0446507F3}" srcOrd="1" destOrd="0" parTransId="{1D054A3C-7336-41C9-AB40-73B3F8B67F39}" sibTransId="{808DD2F8-8E56-4A12-B97C-BD90ECE8AE49}"/>
    <dgm:cxn modelId="{B2BFC0BE-C25E-4B67-9F44-BDC1C8E41EE5}" type="presOf" srcId="{91E4BB34-CE5B-4033-A93D-6A2150B1805B}" destId="{9FA46B0E-E88C-41BD-86A1-05D9003CFF31}" srcOrd="0" destOrd="0" presId="urn:microsoft.com/office/officeart/2005/8/layout/vList2"/>
    <dgm:cxn modelId="{75AE2CF9-DD22-46A9-9AD5-5E3F23C5D26C}" type="presOf" srcId="{B0B6AEAE-E4B4-47FB-9E90-BFE8C56CF097}" destId="{21920A72-35A1-474B-A167-9642ACF3DD17}" srcOrd="0" destOrd="0" presId="urn:microsoft.com/office/officeart/2005/8/layout/vList2"/>
    <dgm:cxn modelId="{F3972F1B-FF8C-43B0-BD01-8BA518AB3A06}" type="presParOf" srcId="{9FA46B0E-E88C-41BD-86A1-05D9003CFF31}" destId="{21920A72-35A1-474B-A167-9642ACF3DD17}" srcOrd="0" destOrd="0" presId="urn:microsoft.com/office/officeart/2005/8/layout/vList2"/>
    <dgm:cxn modelId="{4C09D6C0-F8A3-4ADA-A14F-589D013AA96C}" type="presParOf" srcId="{9FA46B0E-E88C-41BD-86A1-05D9003CFF31}" destId="{41BFC7DE-7E5D-4E01-966C-059728685A8D}" srcOrd="1" destOrd="0" presId="urn:microsoft.com/office/officeart/2005/8/layout/vList2"/>
    <dgm:cxn modelId="{AF1856FF-BA52-4501-BE79-00AA370D7734}" type="presParOf" srcId="{9FA46B0E-E88C-41BD-86A1-05D9003CFF31}" destId="{DACC0F78-59CE-493D-8081-61FC602A00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DA2C03-CAE3-48A5-8009-311A5318CBFA}" type="doc">
      <dgm:prSet loTypeId="urn:microsoft.com/office/officeart/2005/8/layout/hierarchy1" loCatId="hierarchy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36BCC0C8-2274-49A1-B2F8-8DFE90912470}">
      <dgm:prSet custT="1"/>
      <dgm:spPr/>
      <dgm:t>
        <a:bodyPr/>
        <a:lstStyle/>
        <a:p>
          <a:r>
            <a:rPr lang="en-US" sz="2400" dirty="0"/>
            <a:t>&lt;characters(s)&gt; in &lt;string&gt;</a:t>
          </a:r>
        </a:p>
      </dgm:t>
    </dgm:pt>
    <dgm:pt modelId="{1A7BD198-D960-46B9-8260-640DE72AD165}" type="parTrans" cxnId="{4C43D53C-BE5F-4085-BF8F-969191A9D2DF}">
      <dgm:prSet/>
      <dgm:spPr/>
      <dgm:t>
        <a:bodyPr/>
        <a:lstStyle/>
        <a:p>
          <a:endParaRPr lang="en-US"/>
        </a:p>
      </dgm:t>
    </dgm:pt>
    <dgm:pt modelId="{B51016C3-51EF-490C-9FD7-653F4EB56764}" type="sibTrans" cxnId="{4C43D53C-BE5F-4085-BF8F-969191A9D2DF}">
      <dgm:prSet/>
      <dgm:spPr/>
      <dgm:t>
        <a:bodyPr/>
        <a:lstStyle/>
        <a:p>
          <a:endParaRPr lang="en-US"/>
        </a:p>
      </dgm:t>
    </dgm:pt>
    <dgm:pt modelId="{04BE4020-4D47-4F98-87DC-797A005A682F}">
      <dgm:prSet/>
      <dgm:spPr/>
      <dgm:t>
        <a:bodyPr/>
        <a:lstStyle/>
        <a:p>
          <a:r>
            <a:rPr lang="en-US"/>
            <a:t>We can use the keyword “in” to determine if a character or series of characters are contained in the string</a:t>
          </a:r>
        </a:p>
      </dgm:t>
    </dgm:pt>
    <dgm:pt modelId="{ACF9CCB9-140B-4760-BF36-A9A5A4D0AEEE}" type="parTrans" cxnId="{C646E48B-BDB7-4497-8F29-46924B612163}">
      <dgm:prSet/>
      <dgm:spPr/>
      <dgm:t>
        <a:bodyPr/>
        <a:lstStyle/>
        <a:p>
          <a:endParaRPr lang="en-US"/>
        </a:p>
      </dgm:t>
    </dgm:pt>
    <dgm:pt modelId="{B98E0B2A-9220-4F01-B53D-C8B02ED9FD24}" type="sibTrans" cxnId="{C646E48B-BDB7-4497-8F29-46924B612163}">
      <dgm:prSet/>
      <dgm:spPr/>
      <dgm:t>
        <a:bodyPr/>
        <a:lstStyle/>
        <a:p>
          <a:endParaRPr lang="en-US"/>
        </a:p>
      </dgm:t>
    </dgm:pt>
    <dgm:pt modelId="{7676793E-1348-4492-87C5-C19A10D368B0}" type="pres">
      <dgm:prSet presAssocID="{1EDA2C03-CAE3-48A5-8009-311A5318CB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AF2969-50A8-4DFC-9CFE-0F36E9DBE04D}" type="pres">
      <dgm:prSet presAssocID="{36BCC0C8-2274-49A1-B2F8-8DFE90912470}" presName="hierRoot1" presStyleCnt="0"/>
      <dgm:spPr/>
    </dgm:pt>
    <dgm:pt modelId="{59BB8664-8299-4C47-AAF3-A50255A8CBFE}" type="pres">
      <dgm:prSet presAssocID="{36BCC0C8-2274-49A1-B2F8-8DFE90912470}" presName="composite" presStyleCnt="0"/>
      <dgm:spPr/>
    </dgm:pt>
    <dgm:pt modelId="{197850B5-D59F-43F1-91E3-460E01181CED}" type="pres">
      <dgm:prSet presAssocID="{36BCC0C8-2274-49A1-B2F8-8DFE90912470}" presName="background" presStyleLbl="node0" presStyleIdx="0" presStyleCnt="2"/>
      <dgm:spPr/>
    </dgm:pt>
    <dgm:pt modelId="{B1BAEDE2-0CF9-4D40-9750-9DCD498EA0CB}" type="pres">
      <dgm:prSet presAssocID="{36BCC0C8-2274-49A1-B2F8-8DFE90912470}" presName="text" presStyleLbl="fgAcc0" presStyleIdx="0" presStyleCnt="2" custScaleX="106913">
        <dgm:presLayoutVars>
          <dgm:chPref val="3"/>
        </dgm:presLayoutVars>
      </dgm:prSet>
      <dgm:spPr/>
    </dgm:pt>
    <dgm:pt modelId="{C37AA7A0-6456-48F9-8908-E1514ED65817}" type="pres">
      <dgm:prSet presAssocID="{36BCC0C8-2274-49A1-B2F8-8DFE90912470}" presName="hierChild2" presStyleCnt="0"/>
      <dgm:spPr/>
    </dgm:pt>
    <dgm:pt modelId="{4F5186C0-7850-41BB-B005-C35D45DDF373}" type="pres">
      <dgm:prSet presAssocID="{04BE4020-4D47-4F98-87DC-797A005A682F}" presName="hierRoot1" presStyleCnt="0"/>
      <dgm:spPr/>
    </dgm:pt>
    <dgm:pt modelId="{65C20311-7BF7-4D05-968A-433983A22FFB}" type="pres">
      <dgm:prSet presAssocID="{04BE4020-4D47-4F98-87DC-797A005A682F}" presName="composite" presStyleCnt="0"/>
      <dgm:spPr/>
    </dgm:pt>
    <dgm:pt modelId="{A170D902-14BE-4375-A3D8-24CA325F77E8}" type="pres">
      <dgm:prSet presAssocID="{04BE4020-4D47-4F98-87DC-797A005A682F}" presName="background" presStyleLbl="node0" presStyleIdx="1" presStyleCnt="2"/>
      <dgm:spPr/>
    </dgm:pt>
    <dgm:pt modelId="{DC7D8C7D-B68C-4192-A35A-DD0838117F31}" type="pres">
      <dgm:prSet presAssocID="{04BE4020-4D47-4F98-87DC-797A005A682F}" presName="text" presStyleLbl="fgAcc0" presStyleIdx="1" presStyleCnt="2">
        <dgm:presLayoutVars>
          <dgm:chPref val="3"/>
        </dgm:presLayoutVars>
      </dgm:prSet>
      <dgm:spPr/>
    </dgm:pt>
    <dgm:pt modelId="{EB7E8BFC-D521-453D-AEE0-72A6A0C985B2}" type="pres">
      <dgm:prSet presAssocID="{04BE4020-4D47-4F98-87DC-797A005A682F}" presName="hierChild2" presStyleCnt="0"/>
      <dgm:spPr/>
    </dgm:pt>
  </dgm:ptLst>
  <dgm:cxnLst>
    <dgm:cxn modelId="{AA917620-C3DB-4E55-AECB-B7BF5877D508}" type="presOf" srcId="{04BE4020-4D47-4F98-87DC-797A005A682F}" destId="{DC7D8C7D-B68C-4192-A35A-DD0838117F31}" srcOrd="0" destOrd="0" presId="urn:microsoft.com/office/officeart/2005/8/layout/hierarchy1"/>
    <dgm:cxn modelId="{4C43D53C-BE5F-4085-BF8F-969191A9D2DF}" srcId="{1EDA2C03-CAE3-48A5-8009-311A5318CBFA}" destId="{36BCC0C8-2274-49A1-B2F8-8DFE90912470}" srcOrd="0" destOrd="0" parTransId="{1A7BD198-D960-46B9-8260-640DE72AD165}" sibTransId="{B51016C3-51EF-490C-9FD7-653F4EB56764}"/>
    <dgm:cxn modelId="{C646E48B-BDB7-4497-8F29-46924B612163}" srcId="{1EDA2C03-CAE3-48A5-8009-311A5318CBFA}" destId="{04BE4020-4D47-4F98-87DC-797A005A682F}" srcOrd="1" destOrd="0" parTransId="{ACF9CCB9-140B-4760-BF36-A9A5A4D0AEEE}" sibTransId="{B98E0B2A-9220-4F01-B53D-C8B02ED9FD24}"/>
    <dgm:cxn modelId="{40EA4896-109B-4B5F-B114-3E06DFC0AADB}" type="presOf" srcId="{36BCC0C8-2274-49A1-B2F8-8DFE90912470}" destId="{B1BAEDE2-0CF9-4D40-9750-9DCD498EA0CB}" srcOrd="0" destOrd="0" presId="urn:microsoft.com/office/officeart/2005/8/layout/hierarchy1"/>
    <dgm:cxn modelId="{BAF79FC2-671C-47AA-A678-F66560A9BE27}" type="presOf" srcId="{1EDA2C03-CAE3-48A5-8009-311A5318CBFA}" destId="{7676793E-1348-4492-87C5-C19A10D368B0}" srcOrd="0" destOrd="0" presId="urn:microsoft.com/office/officeart/2005/8/layout/hierarchy1"/>
    <dgm:cxn modelId="{35BDC66B-D831-4AEB-804E-3A0E26471316}" type="presParOf" srcId="{7676793E-1348-4492-87C5-C19A10D368B0}" destId="{A2AF2969-50A8-4DFC-9CFE-0F36E9DBE04D}" srcOrd="0" destOrd="0" presId="urn:microsoft.com/office/officeart/2005/8/layout/hierarchy1"/>
    <dgm:cxn modelId="{5B3DF9F7-147B-4438-9659-B52F5573781F}" type="presParOf" srcId="{A2AF2969-50A8-4DFC-9CFE-0F36E9DBE04D}" destId="{59BB8664-8299-4C47-AAF3-A50255A8CBFE}" srcOrd="0" destOrd="0" presId="urn:microsoft.com/office/officeart/2005/8/layout/hierarchy1"/>
    <dgm:cxn modelId="{706128A2-B9A8-463B-9A1F-B5A67FFACAF5}" type="presParOf" srcId="{59BB8664-8299-4C47-AAF3-A50255A8CBFE}" destId="{197850B5-D59F-43F1-91E3-460E01181CED}" srcOrd="0" destOrd="0" presId="urn:microsoft.com/office/officeart/2005/8/layout/hierarchy1"/>
    <dgm:cxn modelId="{D76EC6C2-5BD4-4D03-9379-398726503741}" type="presParOf" srcId="{59BB8664-8299-4C47-AAF3-A50255A8CBFE}" destId="{B1BAEDE2-0CF9-4D40-9750-9DCD498EA0CB}" srcOrd="1" destOrd="0" presId="urn:microsoft.com/office/officeart/2005/8/layout/hierarchy1"/>
    <dgm:cxn modelId="{839274C6-79C5-43EE-9642-11A2588F872D}" type="presParOf" srcId="{A2AF2969-50A8-4DFC-9CFE-0F36E9DBE04D}" destId="{C37AA7A0-6456-48F9-8908-E1514ED65817}" srcOrd="1" destOrd="0" presId="urn:microsoft.com/office/officeart/2005/8/layout/hierarchy1"/>
    <dgm:cxn modelId="{4F4A7571-C936-4BC4-B798-A5B99C2D71AB}" type="presParOf" srcId="{7676793E-1348-4492-87C5-C19A10D368B0}" destId="{4F5186C0-7850-41BB-B005-C35D45DDF373}" srcOrd="1" destOrd="0" presId="urn:microsoft.com/office/officeart/2005/8/layout/hierarchy1"/>
    <dgm:cxn modelId="{8921862E-1045-4615-A40E-D4CC0C689627}" type="presParOf" srcId="{4F5186C0-7850-41BB-B005-C35D45DDF373}" destId="{65C20311-7BF7-4D05-968A-433983A22FFB}" srcOrd="0" destOrd="0" presId="urn:microsoft.com/office/officeart/2005/8/layout/hierarchy1"/>
    <dgm:cxn modelId="{D1EB8304-DB29-434B-925B-1236EF5C69CE}" type="presParOf" srcId="{65C20311-7BF7-4D05-968A-433983A22FFB}" destId="{A170D902-14BE-4375-A3D8-24CA325F77E8}" srcOrd="0" destOrd="0" presId="urn:microsoft.com/office/officeart/2005/8/layout/hierarchy1"/>
    <dgm:cxn modelId="{4C63913A-08E2-421E-9663-382B305001E6}" type="presParOf" srcId="{65C20311-7BF7-4D05-968A-433983A22FFB}" destId="{DC7D8C7D-B68C-4192-A35A-DD0838117F31}" srcOrd="1" destOrd="0" presId="urn:microsoft.com/office/officeart/2005/8/layout/hierarchy1"/>
    <dgm:cxn modelId="{5325890F-AE32-4EA5-8DC1-B9C80DAC605A}" type="presParOf" srcId="{4F5186C0-7850-41BB-B005-C35D45DDF373}" destId="{EB7E8BFC-D521-453D-AEE0-72A6A0C985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42EAA2-D87D-4FD2-8749-BA07C04DB5A9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0BA6BD-7642-48D9-A54B-0E58E3BF199A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i</a:t>
          </a:r>
          <a:r>
            <a:rPr lang="en-US" dirty="0"/>
            <a:t>” in &lt;“pineapple”&gt;</a:t>
          </a:r>
        </a:p>
      </dgm:t>
    </dgm:pt>
    <dgm:pt modelId="{F58007E4-3ADA-4744-968A-A1C2FE10F648}" type="parTrans" cxnId="{5B41BFCE-3863-41C9-90B3-C294AB67126C}">
      <dgm:prSet/>
      <dgm:spPr/>
      <dgm:t>
        <a:bodyPr/>
        <a:lstStyle/>
        <a:p>
          <a:endParaRPr lang="en-US"/>
        </a:p>
      </dgm:t>
    </dgm:pt>
    <dgm:pt modelId="{15BFFB2C-A0B6-4B5D-9E41-4FB5C2FD78F1}" type="sibTrans" cxnId="{5B41BFCE-3863-41C9-90B3-C294AB67126C}">
      <dgm:prSet/>
      <dgm:spPr/>
      <dgm:t>
        <a:bodyPr/>
        <a:lstStyle/>
        <a:p>
          <a:endParaRPr lang="en-US"/>
        </a:p>
      </dgm:t>
    </dgm:pt>
    <dgm:pt modelId="{740CF9EE-4641-45F3-BD63-525AD5DEB536}">
      <dgm:prSet/>
      <dgm:spPr/>
      <dgm:t>
        <a:bodyPr/>
        <a:lstStyle/>
        <a:p>
          <a:r>
            <a:rPr lang="en-US"/>
            <a:t>Boolean: evaluates to True or False</a:t>
          </a:r>
        </a:p>
      </dgm:t>
    </dgm:pt>
    <dgm:pt modelId="{A6688458-A30F-4CFB-BEC4-690A91C54745}" type="parTrans" cxnId="{FF5EDA36-87C2-4280-A7B3-9EAE3E91DDA6}">
      <dgm:prSet/>
      <dgm:spPr/>
      <dgm:t>
        <a:bodyPr/>
        <a:lstStyle/>
        <a:p>
          <a:endParaRPr lang="en-US"/>
        </a:p>
      </dgm:t>
    </dgm:pt>
    <dgm:pt modelId="{948D0CA5-B8B2-4ED7-9040-74A98EB12D23}" type="sibTrans" cxnId="{FF5EDA36-87C2-4280-A7B3-9EAE3E91DDA6}">
      <dgm:prSet/>
      <dgm:spPr/>
      <dgm:t>
        <a:bodyPr/>
        <a:lstStyle/>
        <a:p>
          <a:endParaRPr lang="en-US"/>
        </a:p>
      </dgm:t>
    </dgm:pt>
    <dgm:pt modelId="{99074CD8-930F-4965-85FD-B460B8D3D23D}">
      <dgm:prSet/>
      <dgm:spPr/>
      <dgm:t>
        <a:bodyPr/>
        <a:lstStyle/>
        <a:p>
          <a:r>
            <a:rPr lang="en-US"/>
            <a:t>The character(s) should be surrounded in quotes</a:t>
          </a:r>
        </a:p>
      </dgm:t>
    </dgm:pt>
    <dgm:pt modelId="{62C65C9F-B5A1-4EBE-AE41-42155D432477}" type="parTrans" cxnId="{D5769CBA-AA20-4A9E-AA82-0D44F2B1528F}">
      <dgm:prSet/>
      <dgm:spPr/>
      <dgm:t>
        <a:bodyPr/>
        <a:lstStyle/>
        <a:p>
          <a:endParaRPr lang="en-US"/>
        </a:p>
      </dgm:t>
    </dgm:pt>
    <dgm:pt modelId="{D03219FB-362D-4C33-82BA-370D4FAB8773}" type="sibTrans" cxnId="{D5769CBA-AA20-4A9E-AA82-0D44F2B1528F}">
      <dgm:prSet/>
      <dgm:spPr/>
      <dgm:t>
        <a:bodyPr/>
        <a:lstStyle/>
        <a:p>
          <a:endParaRPr lang="en-US"/>
        </a:p>
      </dgm:t>
    </dgm:pt>
    <dgm:pt modelId="{9D3BAE4C-6064-4F63-BBE6-2185BAB58EB7}">
      <dgm:prSet/>
      <dgm:spPr/>
      <dgm:t>
        <a:bodyPr/>
        <a:lstStyle/>
        <a:p>
          <a:r>
            <a:rPr lang="en-US"/>
            <a:t>The string can be a literal or a string saved in a variable</a:t>
          </a:r>
        </a:p>
      </dgm:t>
    </dgm:pt>
    <dgm:pt modelId="{40757090-F645-4CF6-B322-375B5D85A6BA}" type="parTrans" cxnId="{9F6A9882-8045-49EA-9E30-CCF592E447A9}">
      <dgm:prSet/>
      <dgm:spPr/>
      <dgm:t>
        <a:bodyPr/>
        <a:lstStyle/>
        <a:p>
          <a:endParaRPr lang="en-US"/>
        </a:p>
      </dgm:t>
    </dgm:pt>
    <dgm:pt modelId="{E2753C62-BF37-4EE0-B59E-1E7C8B6E31ED}" type="sibTrans" cxnId="{9F6A9882-8045-49EA-9E30-CCF592E447A9}">
      <dgm:prSet/>
      <dgm:spPr/>
      <dgm:t>
        <a:bodyPr/>
        <a:lstStyle/>
        <a:p>
          <a:endParaRPr lang="en-US"/>
        </a:p>
      </dgm:t>
    </dgm:pt>
    <dgm:pt modelId="{0AC32040-49AD-4060-8949-814FDE1486FB}" type="pres">
      <dgm:prSet presAssocID="{9342EAA2-D87D-4FD2-8749-BA07C04DB5A9}" presName="CompostProcess" presStyleCnt="0">
        <dgm:presLayoutVars>
          <dgm:dir/>
          <dgm:resizeHandles val="exact"/>
        </dgm:presLayoutVars>
      </dgm:prSet>
      <dgm:spPr/>
    </dgm:pt>
    <dgm:pt modelId="{0D872018-EB09-41F3-A208-765E5455CE08}" type="pres">
      <dgm:prSet presAssocID="{9342EAA2-D87D-4FD2-8749-BA07C04DB5A9}" presName="arrow" presStyleLbl="bgShp" presStyleIdx="0" presStyleCnt="1"/>
      <dgm:spPr/>
    </dgm:pt>
    <dgm:pt modelId="{ED91C2E5-FFD7-4D80-BBE7-232D9915B9B1}" type="pres">
      <dgm:prSet presAssocID="{9342EAA2-D87D-4FD2-8749-BA07C04DB5A9}" presName="linearProcess" presStyleCnt="0"/>
      <dgm:spPr/>
    </dgm:pt>
    <dgm:pt modelId="{5EC50525-8FA6-4EE7-8445-1673C2DACDC1}" type="pres">
      <dgm:prSet presAssocID="{080BA6BD-7642-48D9-A54B-0E58E3BF199A}" presName="textNode" presStyleLbl="node1" presStyleIdx="0" presStyleCnt="4">
        <dgm:presLayoutVars>
          <dgm:bulletEnabled val="1"/>
        </dgm:presLayoutVars>
      </dgm:prSet>
      <dgm:spPr/>
    </dgm:pt>
    <dgm:pt modelId="{8EDAB7B5-A569-4D73-A234-0DA5423D7146}" type="pres">
      <dgm:prSet presAssocID="{15BFFB2C-A0B6-4B5D-9E41-4FB5C2FD78F1}" presName="sibTrans" presStyleCnt="0"/>
      <dgm:spPr/>
    </dgm:pt>
    <dgm:pt modelId="{2C7FD3DF-1BB5-4957-BA10-71289AADA39D}" type="pres">
      <dgm:prSet presAssocID="{740CF9EE-4641-45F3-BD63-525AD5DEB536}" presName="textNode" presStyleLbl="node1" presStyleIdx="1" presStyleCnt="4">
        <dgm:presLayoutVars>
          <dgm:bulletEnabled val="1"/>
        </dgm:presLayoutVars>
      </dgm:prSet>
      <dgm:spPr/>
    </dgm:pt>
    <dgm:pt modelId="{CA1D012B-574D-4D52-AC1D-407A30F49994}" type="pres">
      <dgm:prSet presAssocID="{948D0CA5-B8B2-4ED7-9040-74A98EB12D23}" presName="sibTrans" presStyleCnt="0"/>
      <dgm:spPr/>
    </dgm:pt>
    <dgm:pt modelId="{0A490512-25F3-4286-A126-88AB91B35AFF}" type="pres">
      <dgm:prSet presAssocID="{99074CD8-930F-4965-85FD-B460B8D3D23D}" presName="textNode" presStyleLbl="node1" presStyleIdx="2" presStyleCnt="4">
        <dgm:presLayoutVars>
          <dgm:bulletEnabled val="1"/>
        </dgm:presLayoutVars>
      </dgm:prSet>
      <dgm:spPr/>
    </dgm:pt>
    <dgm:pt modelId="{67FE7717-E06D-4AEA-AFFA-20A70243A417}" type="pres">
      <dgm:prSet presAssocID="{D03219FB-362D-4C33-82BA-370D4FAB8773}" presName="sibTrans" presStyleCnt="0"/>
      <dgm:spPr/>
    </dgm:pt>
    <dgm:pt modelId="{9D2B03EC-FBE4-4FCD-9FAC-39A1EA1409FF}" type="pres">
      <dgm:prSet presAssocID="{9D3BAE4C-6064-4F63-BBE6-2185BAB58EB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055F813-2200-4C9C-B10D-E60CC2E96FC3}" type="presOf" srcId="{99074CD8-930F-4965-85FD-B460B8D3D23D}" destId="{0A490512-25F3-4286-A126-88AB91B35AFF}" srcOrd="0" destOrd="0" presId="urn:microsoft.com/office/officeart/2005/8/layout/hProcess9"/>
    <dgm:cxn modelId="{FF5EDA36-87C2-4280-A7B3-9EAE3E91DDA6}" srcId="{9342EAA2-D87D-4FD2-8749-BA07C04DB5A9}" destId="{740CF9EE-4641-45F3-BD63-525AD5DEB536}" srcOrd="1" destOrd="0" parTransId="{A6688458-A30F-4CFB-BEC4-690A91C54745}" sibTransId="{948D0CA5-B8B2-4ED7-9040-74A98EB12D23}"/>
    <dgm:cxn modelId="{183BDC74-DF96-46A5-BCF7-CE771BBACA17}" type="presOf" srcId="{740CF9EE-4641-45F3-BD63-525AD5DEB536}" destId="{2C7FD3DF-1BB5-4957-BA10-71289AADA39D}" srcOrd="0" destOrd="0" presId="urn:microsoft.com/office/officeart/2005/8/layout/hProcess9"/>
    <dgm:cxn modelId="{14616C80-8206-4BE3-AB8F-D3734841EC75}" type="presOf" srcId="{9342EAA2-D87D-4FD2-8749-BA07C04DB5A9}" destId="{0AC32040-49AD-4060-8949-814FDE1486FB}" srcOrd="0" destOrd="0" presId="urn:microsoft.com/office/officeart/2005/8/layout/hProcess9"/>
    <dgm:cxn modelId="{9F6A9882-8045-49EA-9E30-CCF592E447A9}" srcId="{9342EAA2-D87D-4FD2-8749-BA07C04DB5A9}" destId="{9D3BAE4C-6064-4F63-BBE6-2185BAB58EB7}" srcOrd="3" destOrd="0" parTransId="{40757090-F645-4CF6-B322-375B5D85A6BA}" sibTransId="{E2753C62-BF37-4EE0-B59E-1E7C8B6E31ED}"/>
    <dgm:cxn modelId="{47D68B9B-F493-45D2-B1CA-F8CAC1875C21}" type="presOf" srcId="{080BA6BD-7642-48D9-A54B-0E58E3BF199A}" destId="{5EC50525-8FA6-4EE7-8445-1673C2DACDC1}" srcOrd="0" destOrd="0" presId="urn:microsoft.com/office/officeart/2005/8/layout/hProcess9"/>
    <dgm:cxn modelId="{D5769CBA-AA20-4A9E-AA82-0D44F2B1528F}" srcId="{9342EAA2-D87D-4FD2-8749-BA07C04DB5A9}" destId="{99074CD8-930F-4965-85FD-B460B8D3D23D}" srcOrd="2" destOrd="0" parTransId="{62C65C9F-B5A1-4EBE-AE41-42155D432477}" sibTransId="{D03219FB-362D-4C33-82BA-370D4FAB8773}"/>
    <dgm:cxn modelId="{5B41BFCE-3863-41C9-90B3-C294AB67126C}" srcId="{9342EAA2-D87D-4FD2-8749-BA07C04DB5A9}" destId="{080BA6BD-7642-48D9-A54B-0E58E3BF199A}" srcOrd="0" destOrd="0" parTransId="{F58007E4-3ADA-4744-968A-A1C2FE10F648}" sibTransId="{15BFFB2C-A0B6-4B5D-9E41-4FB5C2FD78F1}"/>
    <dgm:cxn modelId="{714D6CDA-7A94-4C53-BB1F-1D153A3970A8}" type="presOf" srcId="{9D3BAE4C-6064-4F63-BBE6-2185BAB58EB7}" destId="{9D2B03EC-FBE4-4FCD-9FAC-39A1EA1409FF}" srcOrd="0" destOrd="0" presId="urn:microsoft.com/office/officeart/2005/8/layout/hProcess9"/>
    <dgm:cxn modelId="{A6715499-B8A7-4A9A-82A4-CE1144B2ABC7}" type="presParOf" srcId="{0AC32040-49AD-4060-8949-814FDE1486FB}" destId="{0D872018-EB09-41F3-A208-765E5455CE08}" srcOrd="0" destOrd="0" presId="urn:microsoft.com/office/officeart/2005/8/layout/hProcess9"/>
    <dgm:cxn modelId="{5C93E6D9-BCCA-4B53-800B-ED554F19B044}" type="presParOf" srcId="{0AC32040-49AD-4060-8949-814FDE1486FB}" destId="{ED91C2E5-FFD7-4D80-BBE7-232D9915B9B1}" srcOrd="1" destOrd="0" presId="urn:microsoft.com/office/officeart/2005/8/layout/hProcess9"/>
    <dgm:cxn modelId="{B618138B-1DF7-4662-81F3-7F27567F519E}" type="presParOf" srcId="{ED91C2E5-FFD7-4D80-BBE7-232D9915B9B1}" destId="{5EC50525-8FA6-4EE7-8445-1673C2DACDC1}" srcOrd="0" destOrd="0" presId="urn:microsoft.com/office/officeart/2005/8/layout/hProcess9"/>
    <dgm:cxn modelId="{0F773DA0-A9C2-4DC2-809E-982CEA8AB9AF}" type="presParOf" srcId="{ED91C2E5-FFD7-4D80-BBE7-232D9915B9B1}" destId="{8EDAB7B5-A569-4D73-A234-0DA5423D7146}" srcOrd="1" destOrd="0" presId="urn:microsoft.com/office/officeart/2005/8/layout/hProcess9"/>
    <dgm:cxn modelId="{50349B4E-77ED-4597-87F3-17D399A566DD}" type="presParOf" srcId="{ED91C2E5-FFD7-4D80-BBE7-232D9915B9B1}" destId="{2C7FD3DF-1BB5-4957-BA10-71289AADA39D}" srcOrd="2" destOrd="0" presId="urn:microsoft.com/office/officeart/2005/8/layout/hProcess9"/>
    <dgm:cxn modelId="{69A33878-5023-4357-9BBA-EE40137173FB}" type="presParOf" srcId="{ED91C2E5-FFD7-4D80-BBE7-232D9915B9B1}" destId="{CA1D012B-574D-4D52-AC1D-407A30F49994}" srcOrd="3" destOrd="0" presId="urn:microsoft.com/office/officeart/2005/8/layout/hProcess9"/>
    <dgm:cxn modelId="{43F208D9-7555-4641-B2C2-AEE7031E3B49}" type="presParOf" srcId="{ED91C2E5-FFD7-4D80-BBE7-232D9915B9B1}" destId="{0A490512-25F3-4286-A126-88AB91B35AFF}" srcOrd="4" destOrd="0" presId="urn:microsoft.com/office/officeart/2005/8/layout/hProcess9"/>
    <dgm:cxn modelId="{17CCB9FD-C594-41CD-8FD0-9BCDB6CDE255}" type="presParOf" srcId="{ED91C2E5-FFD7-4D80-BBE7-232D9915B9B1}" destId="{67FE7717-E06D-4AEA-AFFA-20A70243A417}" srcOrd="5" destOrd="0" presId="urn:microsoft.com/office/officeart/2005/8/layout/hProcess9"/>
    <dgm:cxn modelId="{E663D63E-56E1-48FF-BFEF-7638C0DF9236}" type="presParOf" srcId="{ED91C2E5-FFD7-4D80-BBE7-232D9915B9B1}" destId="{9D2B03EC-FBE4-4FCD-9FAC-39A1EA1409F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EAF6B1-BE00-4FFD-9CB0-6B1DC9FE42E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8B6C1BF-2278-4386-B394-DD93F9F87B11}">
      <dgm:prSet/>
      <dgm:spPr/>
      <dgm:t>
        <a:bodyPr/>
        <a:lstStyle/>
        <a:p>
          <a:r>
            <a:rPr lang="en-US" dirty="0"/>
            <a:t>Why? Indices are something you’ll see a lot!</a:t>
          </a:r>
        </a:p>
      </dgm:t>
    </dgm:pt>
    <dgm:pt modelId="{2C2E9858-0785-4084-AC7F-640D69A2263D}" type="parTrans" cxnId="{D8450547-8B52-47E7-BD4A-5E54767DA950}">
      <dgm:prSet/>
      <dgm:spPr/>
      <dgm:t>
        <a:bodyPr/>
        <a:lstStyle/>
        <a:p>
          <a:endParaRPr lang="en-US"/>
        </a:p>
      </dgm:t>
    </dgm:pt>
    <dgm:pt modelId="{A2A2F258-D624-41A1-AE5E-B7CC34E9FEDF}" type="sibTrans" cxnId="{D8450547-8B52-47E7-BD4A-5E54767DA950}">
      <dgm:prSet/>
      <dgm:spPr/>
      <dgm:t>
        <a:bodyPr/>
        <a:lstStyle/>
        <a:p>
          <a:endParaRPr lang="en-US"/>
        </a:p>
      </dgm:t>
    </dgm:pt>
    <dgm:pt modelId="{AA7C1255-E39A-41F9-9937-CB4886AA3CCB}">
      <dgm:prSet/>
      <dgm:spPr/>
      <dgm:t>
        <a:bodyPr/>
        <a:lstStyle/>
        <a:p>
          <a:r>
            <a:rPr lang="en-US" dirty="0"/>
            <a:t>What? Accessing a string at an </a:t>
          </a:r>
          <a:r>
            <a:rPr lang="en-US" b="1" dirty="0"/>
            <a:t>index</a:t>
          </a:r>
          <a:r>
            <a:rPr lang="en-US" dirty="0"/>
            <a:t> allows us to access one character in the string.</a:t>
          </a:r>
        </a:p>
      </dgm:t>
    </dgm:pt>
    <dgm:pt modelId="{8345A929-1F18-46D0-91B7-AC33E686C009}" type="parTrans" cxnId="{6EC3B8BF-EBED-4218-AB30-89B2B19E9F08}">
      <dgm:prSet/>
      <dgm:spPr/>
      <dgm:t>
        <a:bodyPr/>
        <a:lstStyle/>
        <a:p>
          <a:endParaRPr lang="en-US"/>
        </a:p>
      </dgm:t>
    </dgm:pt>
    <dgm:pt modelId="{8E871D1A-03F5-47EE-9A41-C9631C70DF0D}" type="sibTrans" cxnId="{6EC3B8BF-EBED-4218-AB30-89B2B19E9F08}">
      <dgm:prSet/>
      <dgm:spPr/>
      <dgm:t>
        <a:bodyPr/>
        <a:lstStyle/>
        <a:p>
          <a:endParaRPr lang="en-US"/>
        </a:p>
      </dgm:t>
    </dgm:pt>
    <dgm:pt modelId="{D7C6E3E1-6C2B-487F-B7CF-FBED7086F020}">
      <dgm:prSet/>
      <dgm:spPr/>
      <dgm:t>
        <a:bodyPr/>
        <a:lstStyle/>
        <a:p>
          <a:r>
            <a:rPr lang="en-US" dirty="0"/>
            <a:t>How? We access an index of a string by using the string name, square brackets [ ], and the position of the </a:t>
          </a:r>
          <a:r>
            <a:rPr lang="en-US" b="1" dirty="0"/>
            <a:t>element</a:t>
          </a:r>
          <a:r>
            <a:rPr lang="en-US" dirty="0"/>
            <a:t> we want to access. (e.g. name[0])</a:t>
          </a:r>
        </a:p>
      </dgm:t>
    </dgm:pt>
    <dgm:pt modelId="{AF9F1571-4B36-44B9-9CD5-05A6D57BB473}" type="parTrans" cxnId="{9DF976BB-1301-48AC-88E0-FABF92E304FF}">
      <dgm:prSet/>
      <dgm:spPr/>
      <dgm:t>
        <a:bodyPr/>
        <a:lstStyle/>
        <a:p>
          <a:endParaRPr lang="en-US"/>
        </a:p>
      </dgm:t>
    </dgm:pt>
    <dgm:pt modelId="{F049AFD0-AD4B-4E10-8586-78729FF47F70}" type="sibTrans" cxnId="{9DF976BB-1301-48AC-88E0-FABF92E304FF}">
      <dgm:prSet/>
      <dgm:spPr/>
      <dgm:t>
        <a:bodyPr/>
        <a:lstStyle/>
        <a:p>
          <a:endParaRPr lang="en-US"/>
        </a:p>
      </dgm:t>
    </dgm:pt>
    <dgm:pt modelId="{33736538-C911-48B1-A7E8-013DE172AE67}" type="pres">
      <dgm:prSet presAssocID="{6CEAF6B1-BE00-4FFD-9CB0-6B1DC9FE42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9559C4-23ED-4B7B-A393-42A1981A80F8}" type="pres">
      <dgm:prSet presAssocID="{48B6C1BF-2278-4386-B394-DD93F9F87B11}" presName="hierRoot1" presStyleCnt="0"/>
      <dgm:spPr/>
    </dgm:pt>
    <dgm:pt modelId="{5D655367-E875-48AE-BF78-5629E4AFA278}" type="pres">
      <dgm:prSet presAssocID="{48B6C1BF-2278-4386-B394-DD93F9F87B11}" presName="composite" presStyleCnt="0"/>
      <dgm:spPr/>
    </dgm:pt>
    <dgm:pt modelId="{71092A04-FAB3-4295-A262-374FEF0C135A}" type="pres">
      <dgm:prSet presAssocID="{48B6C1BF-2278-4386-B394-DD93F9F87B11}" presName="background" presStyleLbl="node0" presStyleIdx="0" presStyleCnt="3"/>
      <dgm:spPr/>
    </dgm:pt>
    <dgm:pt modelId="{2F35BC50-5B0B-4776-9BA0-C1DD00356FB2}" type="pres">
      <dgm:prSet presAssocID="{48B6C1BF-2278-4386-B394-DD93F9F87B11}" presName="text" presStyleLbl="fgAcc0" presStyleIdx="0" presStyleCnt="3">
        <dgm:presLayoutVars>
          <dgm:chPref val="3"/>
        </dgm:presLayoutVars>
      </dgm:prSet>
      <dgm:spPr/>
    </dgm:pt>
    <dgm:pt modelId="{86164ECC-75AE-406E-9AA2-AEEE11DCA0CD}" type="pres">
      <dgm:prSet presAssocID="{48B6C1BF-2278-4386-B394-DD93F9F87B11}" presName="hierChild2" presStyleCnt="0"/>
      <dgm:spPr/>
    </dgm:pt>
    <dgm:pt modelId="{DA4C5EE2-E7D8-4E1F-A039-159033CFDD0A}" type="pres">
      <dgm:prSet presAssocID="{AA7C1255-E39A-41F9-9937-CB4886AA3CCB}" presName="hierRoot1" presStyleCnt="0"/>
      <dgm:spPr/>
    </dgm:pt>
    <dgm:pt modelId="{3D16DA03-D430-4179-B8FB-40DD37522D8C}" type="pres">
      <dgm:prSet presAssocID="{AA7C1255-E39A-41F9-9937-CB4886AA3CCB}" presName="composite" presStyleCnt="0"/>
      <dgm:spPr/>
    </dgm:pt>
    <dgm:pt modelId="{30BDB07F-97F4-4063-BC65-F6F4C2874153}" type="pres">
      <dgm:prSet presAssocID="{AA7C1255-E39A-41F9-9937-CB4886AA3CCB}" presName="background" presStyleLbl="node0" presStyleIdx="1" presStyleCnt="3"/>
      <dgm:spPr/>
    </dgm:pt>
    <dgm:pt modelId="{9339E041-CAC5-4D5A-8A49-EC6D02B95F93}" type="pres">
      <dgm:prSet presAssocID="{AA7C1255-E39A-41F9-9937-CB4886AA3CCB}" presName="text" presStyleLbl="fgAcc0" presStyleIdx="1" presStyleCnt="3">
        <dgm:presLayoutVars>
          <dgm:chPref val="3"/>
        </dgm:presLayoutVars>
      </dgm:prSet>
      <dgm:spPr/>
    </dgm:pt>
    <dgm:pt modelId="{5DEBAB5A-8CB4-453B-B694-C91FFE4A4669}" type="pres">
      <dgm:prSet presAssocID="{AA7C1255-E39A-41F9-9937-CB4886AA3CCB}" presName="hierChild2" presStyleCnt="0"/>
      <dgm:spPr/>
    </dgm:pt>
    <dgm:pt modelId="{F88F3CF2-0E6E-4AD6-9433-68BD01682214}" type="pres">
      <dgm:prSet presAssocID="{D7C6E3E1-6C2B-487F-B7CF-FBED7086F020}" presName="hierRoot1" presStyleCnt="0"/>
      <dgm:spPr/>
    </dgm:pt>
    <dgm:pt modelId="{073E6DEA-0E0C-4B0D-A31A-6F288EBD31C9}" type="pres">
      <dgm:prSet presAssocID="{D7C6E3E1-6C2B-487F-B7CF-FBED7086F020}" presName="composite" presStyleCnt="0"/>
      <dgm:spPr/>
    </dgm:pt>
    <dgm:pt modelId="{3D1BE482-1C56-4D3D-BE4B-6993301596A5}" type="pres">
      <dgm:prSet presAssocID="{D7C6E3E1-6C2B-487F-B7CF-FBED7086F020}" presName="background" presStyleLbl="node0" presStyleIdx="2" presStyleCnt="3"/>
      <dgm:spPr/>
    </dgm:pt>
    <dgm:pt modelId="{F220CA51-F48F-4F96-954C-3D3AE8CAD8EB}" type="pres">
      <dgm:prSet presAssocID="{D7C6E3E1-6C2B-487F-B7CF-FBED7086F020}" presName="text" presStyleLbl="fgAcc0" presStyleIdx="2" presStyleCnt="3">
        <dgm:presLayoutVars>
          <dgm:chPref val="3"/>
        </dgm:presLayoutVars>
      </dgm:prSet>
      <dgm:spPr/>
    </dgm:pt>
    <dgm:pt modelId="{20DB0B7B-5D09-42E7-A17A-98CA25505C5C}" type="pres">
      <dgm:prSet presAssocID="{D7C6E3E1-6C2B-487F-B7CF-FBED7086F020}" presName="hierChild2" presStyleCnt="0"/>
      <dgm:spPr/>
    </dgm:pt>
  </dgm:ptLst>
  <dgm:cxnLst>
    <dgm:cxn modelId="{5A67613A-E9CA-48EE-B5B1-B14D1022379E}" type="presOf" srcId="{D7C6E3E1-6C2B-487F-B7CF-FBED7086F020}" destId="{F220CA51-F48F-4F96-954C-3D3AE8CAD8EB}" srcOrd="0" destOrd="0" presId="urn:microsoft.com/office/officeart/2005/8/layout/hierarchy1"/>
    <dgm:cxn modelId="{D8450547-8B52-47E7-BD4A-5E54767DA950}" srcId="{6CEAF6B1-BE00-4FFD-9CB0-6B1DC9FE42E7}" destId="{48B6C1BF-2278-4386-B394-DD93F9F87B11}" srcOrd="0" destOrd="0" parTransId="{2C2E9858-0785-4084-AC7F-640D69A2263D}" sibTransId="{A2A2F258-D624-41A1-AE5E-B7CC34E9FEDF}"/>
    <dgm:cxn modelId="{6BD68970-F35F-4EB8-8B39-10190EADA869}" type="presOf" srcId="{48B6C1BF-2278-4386-B394-DD93F9F87B11}" destId="{2F35BC50-5B0B-4776-9BA0-C1DD00356FB2}" srcOrd="0" destOrd="0" presId="urn:microsoft.com/office/officeart/2005/8/layout/hierarchy1"/>
    <dgm:cxn modelId="{0AA23299-EECB-4D30-A53C-524B8543275A}" type="presOf" srcId="{6CEAF6B1-BE00-4FFD-9CB0-6B1DC9FE42E7}" destId="{33736538-C911-48B1-A7E8-013DE172AE67}" srcOrd="0" destOrd="0" presId="urn:microsoft.com/office/officeart/2005/8/layout/hierarchy1"/>
    <dgm:cxn modelId="{9DF976BB-1301-48AC-88E0-FABF92E304FF}" srcId="{6CEAF6B1-BE00-4FFD-9CB0-6B1DC9FE42E7}" destId="{D7C6E3E1-6C2B-487F-B7CF-FBED7086F020}" srcOrd="2" destOrd="0" parTransId="{AF9F1571-4B36-44B9-9CD5-05A6D57BB473}" sibTransId="{F049AFD0-AD4B-4E10-8586-78729FF47F70}"/>
    <dgm:cxn modelId="{6EC3B8BF-EBED-4218-AB30-89B2B19E9F08}" srcId="{6CEAF6B1-BE00-4FFD-9CB0-6B1DC9FE42E7}" destId="{AA7C1255-E39A-41F9-9937-CB4886AA3CCB}" srcOrd="1" destOrd="0" parTransId="{8345A929-1F18-46D0-91B7-AC33E686C009}" sibTransId="{8E871D1A-03F5-47EE-9A41-C9631C70DF0D}"/>
    <dgm:cxn modelId="{198336D0-C0BE-497C-B849-531EB321BF43}" type="presOf" srcId="{AA7C1255-E39A-41F9-9937-CB4886AA3CCB}" destId="{9339E041-CAC5-4D5A-8A49-EC6D02B95F93}" srcOrd="0" destOrd="0" presId="urn:microsoft.com/office/officeart/2005/8/layout/hierarchy1"/>
    <dgm:cxn modelId="{298DB607-EBB1-4C79-A05D-0F0E08BB1B9B}" type="presParOf" srcId="{33736538-C911-48B1-A7E8-013DE172AE67}" destId="{289559C4-23ED-4B7B-A393-42A1981A80F8}" srcOrd="0" destOrd="0" presId="urn:microsoft.com/office/officeart/2005/8/layout/hierarchy1"/>
    <dgm:cxn modelId="{20A99915-4CAE-431B-89B4-9E80DD11A52E}" type="presParOf" srcId="{289559C4-23ED-4B7B-A393-42A1981A80F8}" destId="{5D655367-E875-48AE-BF78-5629E4AFA278}" srcOrd="0" destOrd="0" presId="urn:microsoft.com/office/officeart/2005/8/layout/hierarchy1"/>
    <dgm:cxn modelId="{FA97E25F-779B-4030-82CF-37A699086BB7}" type="presParOf" srcId="{5D655367-E875-48AE-BF78-5629E4AFA278}" destId="{71092A04-FAB3-4295-A262-374FEF0C135A}" srcOrd="0" destOrd="0" presId="urn:microsoft.com/office/officeart/2005/8/layout/hierarchy1"/>
    <dgm:cxn modelId="{C0E5B9A0-4480-4490-A1E7-A9EBE4C8E0BE}" type="presParOf" srcId="{5D655367-E875-48AE-BF78-5629E4AFA278}" destId="{2F35BC50-5B0B-4776-9BA0-C1DD00356FB2}" srcOrd="1" destOrd="0" presId="urn:microsoft.com/office/officeart/2005/8/layout/hierarchy1"/>
    <dgm:cxn modelId="{B0F0B055-181E-426F-95BD-9D1F4DED3221}" type="presParOf" srcId="{289559C4-23ED-4B7B-A393-42A1981A80F8}" destId="{86164ECC-75AE-406E-9AA2-AEEE11DCA0CD}" srcOrd="1" destOrd="0" presId="urn:microsoft.com/office/officeart/2005/8/layout/hierarchy1"/>
    <dgm:cxn modelId="{55533102-0C3D-4DE0-B71A-FC6EC0B09F28}" type="presParOf" srcId="{33736538-C911-48B1-A7E8-013DE172AE67}" destId="{DA4C5EE2-E7D8-4E1F-A039-159033CFDD0A}" srcOrd="1" destOrd="0" presId="urn:microsoft.com/office/officeart/2005/8/layout/hierarchy1"/>
    <dgm:cxn modelId="{8FA6AE17-4361-49CF-8126-ED44AEA00788}" type="presParOf" srcId="{DA4C5EE2-E7D8-4E1F-A039-159033CFDD0A}" destId="{3D16DA03-D430-4179-B8FB-40DD37522D8C}" srcOrd="0" destOrd="0" presId="urn:microsoft.com/office/officeart/2005/8/layout/hierarchy1"/>
    <dgm:cxn modelId="{5E0A03EF-9A97-4A7B-A04B-EBEDE2BA3713}" type="presParOf" srcId="{3D16DA03-D430-4179-B8FB-40DD37522D8C}" destId="{30BDB07F-97F4-4063-BC65-F6F4C2874153}" srcOrd="0" destOrd="0" presId="urn:microsoft.com/office/officeart/2005/8/layout/hierarchy1"/>
    <dgm:cxn modelId="{F17E1474-94AA-4018-8507-65280B241AA7}" type="presParOf" srcId="{3D16DA03-D430-4179-B8FB-40DD37522D8C}" destId="{9339E041-CAC5-4D5A-8A49-EC6D02B95F93}" srcOrd="1" destOrd="0" presId="urn:microsoft.com/office/officeart/2005/8/layout/hierarchy1"/>
    <dgm:cxn modelId="{2BC9154A-4776-4C72-B245-A3AAC5983001}" type="presParOf" srcId="{DA4C5EE2-E7D8-4E1F-A039-159033CFDD0A}" destId="{5DEBAB5A-8CB4-453B-B694-C91FFE4A4669}" srcOrd="1" destOrd="0" presId="urn:microsoft.com/office/officeart/2005/8/layout/hierarchy1"/>
    <dgm:cxn modelId="{FAF25435-8D3A-44DB-9FAB-95AB8E5BF64F}" type="presParOf" srcId="{33736538-C911-48B1-A7E8-013DE172AE67}" destId="{F88F3CF2-0E6E-4AD6-9433-68BD01682214}" srcOrd="2" destOrd="0" presId="urn:microsoft.com/office/officeart/2005/8/layout/hierarchy1"/>
    <dgm:cxn modelId="{55C04356-C5BC-4AB5-8B61-4EFD6EDBA3D3}" type="presParOf" srcId="{F88F3CF2-0E6E-4AD6-9433-68BD01682214}" destId="{073E6DEA-0E0C-4B0D-A31A-6F288EBD31C9}" srcOrd="0" destOrd="0" presId="urn:microsoft.com/office/officeart/2005/8/layout/hierarchy1"/>
    <dgm:cxn modelId="{92FD65B1-A137-4982-B284-8EE078D65958}" type="presParOf" srcId="{073E6DEA-0E0C-4B0D-A31A-6F288EBD31C9}" destId="{3D1BE482-1C56-4D3D-BE4B-6993301596A5}" srcOrd="0" destOrd="0" presId="urn:microsoft.com/office/officeart/2005/8/layout/hierarchy1"/>
    <dgm:cxn modelId="{9985F9D6-DBBC-4FFA-8AD8-BF87536F594E}" type="presParOf" srcId="{073E6DEA-0E0C-4B0D-A31A-6F288EBD31C9}" destId="{F220CA51-F48F-4F96-954C-3D3AE8CAD8EB}" srcOrd="1" destOrd="0" presId="urn:microsoft.com/office/officeart/2005/8/layout/hierarchy1"/>
    <dgm:cxn modelId="{EB7F32A8-0367-4258-B633-F2E6BC520806}" type="presParOf" srcId="{F88F3CF2-0E6E-4AD6-9433-68BD01682214}" destId="{20DB0B7B-5D09-42E7-A17A-98CA25505C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505A00-9D69-4BD8-83AA-503008BDD61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9DC8D7A-1AAD-4A6B-8B89-8F0CEBDB5D6C}">
      <dgm:prSet/>
      <dgm:spPr/>
      <dgm:t>
        <a:bodyPr/>
        <a:lstStyle/>
        <a:p>
          <a:r>
            <a:rPr lang="en-US"/>
            <a:t>The first character in the string is at index 0, and the indices increase as you go through the string. </a:t>
          </a:r>
        </a:p>
      </dgm:t>
    </dgm:pt>
    <dgm:pt modelId="{F7EF91E3-9248-45CE-81B3-1B66CF3782C1}" type="parTrans" cxnId="{AFF98E92-F2CD-4978-9231-A5CA541DCC20}">
      <dgm:prSet/>
      <dgm:spPr/>
      <dgm:t>
        <a:bodyPr/>
        <a:lstStyle/>
        <a:p>
          <a:endParaRPr lang="en-US"/>
        </a:p>
      </dgm:t>
    </dgm:pt>
    <dgm:pt modelId="{E9AEA0D9-1A2E-4F89-9EA8-2835E08AC608}" type="sibTrans" cxnId="{AFF98E92-F2CD-4978-9231-A5CA541DCC20}">
      <dgm:prSet/>
      <dgm:spPr/>
      <dgm:t>
        <a:bodyPr/>
        <a:lstStyle/>
        <a:p>
          <a:endParaRPr lang="en-US"/>
        </a:p>
      </dgm:t>
    </dgm:pt>
    <dgm:pt modelId="{AD0F6E9B-F4FC-4065-AD61-8CB1CFA17460}">
      <dgm:prSet/>
      <dgm:spPr/>
      <dgm:t>
        <a:bodyPr/>
        <a:lstStyle/>
        <a:p>
          <a:r>
            <a:rPr lang="en-US"/>
            <a:t>“Zero-based indexing”</a:t>
          </a:r>
        </a:p>
      </dgm:t>
    </dgm:pt>
    <dgm:pt modelId="{C095EA6E-4F73-4AAF-A355-E23E573B7A54}" type="parTrans" cxnId="{BB513A2B-5ABC-4093-8C59-C4166246C79D}">
      <dgm:prSet/>
      <dgm:spPr/>
      <dgm:t>
        <a:bodyPr/>
        <a:lstStyle/>
        <a:p>
          <a:endParaRPr lang="en-US"/>
        </a:p>
      </dgm:t>
    </dgm:pt>
    <dgm:pt modelId="{26FD55FE-068D-4D31-BB5C-EB5892E05EF4}" type="sibTrans" cxnId="{BB513A2B-5ABC-4093-8C59-C4166246C79D}">
      <dgm:prSet/>
      <dgm:spPr/>
      <dgm:t>
        <a:bodyPr/>
        <a:lstStyle/>
        <a:p>
          <a:endParaRPr lang="en-US"/>
        </a:p>
      </dgm:t>
    </dgm:pt>
    <dgm:pt modelId="{4FB0E2FB-073E-4519-A9E6-CE3397489CE0}" type="pres">
      <dgm:prSet presAssocID="{D2505A00-9D69-4BD8-83AA-503008BDD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50917F-D6E2-43AD-B6E9-B67B8EA68A29}" type="pres">
      <dgm:prSet presAssocID="{99DC8D7A-1AAD-4A6B-8B89-8F0CEBDB5D6C}" presName="hierRoot1" presStyleCnt="0"/>
      <dgm:spPr/>
    </dgm:pt>
    <dgm:pt modelId="{14B619E4-744F-467F-A4E7-5851BC0EAC92}" type="pres">
      <dgm:prSet presAssocID="{99DC8D7A-1AAD-4A6B-8B89-8F0CEBDB5D6C}" presName="composite" presStyleCnt="0"/>
      <dgm:spPr/>
    </dgm:pt>
    <dgm:pt modelId="{DBAA3F20-F1E6-4837-A41A-DBB673F8DC6A}" type="pres">
      <dgm:prSet presAssocID="{99DC8D7A-1AAD-4A6B-8B89-8F0CEBDB5D6C}" presName="background" presStyleLbl="node0" presStyleIdx="0" presStyleCnt="2"/>
      <dgm:spPr/>
    </dgm:pt>
    <dgm:pt modelId="{431D4346-D3D5-4E62-9F11-D651B7F3F1A3}" type="pres">
      <dgm:prSet presAssocID="{99DC8D7A-1AAD-4A6B-8B89-8F0CEBDB5D6C}" presName="text" presStyleLbl="fgAcc0" presStyleIdx="0" presStyleCnt="2">
        <dgm:presLayoutVars>
          <dgm:chPref val="3"/>
        </dgm:presLayoutVars>
      </dgm:prSet>
      <dgm:spPr/>
    </dgm:pt>
    <dgm:pt modelId="{5A26367D-A287-4D65-9E65-1323F314886A}" type="pres">
      <dgm:prSet presAssocID="{99DC8D7A-1AAD-4A6B-8B89-8F0CEBDB5D6C}" presName="hierChild2" presStyleCnt="0"/>
      <dgm:spPr/>
    </dgm:pt>
    <dgm:pt modelId="{8155AB41-3C46-4CE7-803E-195334D1699E}" type="pres">
      <dgm:prSet presAssocID="{AD0F6E9B-F4FC-4065-AD61-8CB1CFA17460}" presName="hierRoot1" presStyleCnt="0"/>
      <dgm:spPr/>
    </dgm:pt>
    <dgm:pt modelId="{A5B9FC4F-482B-4015-B5A0-4C4EA855A405}" type="pres">
      <dgm:prSet presAssocID="{AD0F6E9B-F4FC-4065-AD61-8CB1CFA17460}" presName="composite" presStyleCnt="0"/>
      <dgm:spPr/>
    </dgm:pt>
    <dgm:pt modelId="{A005D4EE-22D0-446E-8517-84D85CB9B36F}" type="pres">
      <dgm:prSet presAssocID="{AD0F6E9B-F4FC-4065-AD61-8CB1CFA17460}" presName="background" presStyleLbl="node0" presStyleIdx="1" presStyleCnt="2"/>
      <dgm:spPr/>
    </dgm:pt>
    <dgm:pt modelId="{8A9922DB-CE0E-4A90-A62A-9108408C9D03}" type="pres">
      <dgm:prSet presAssocID="{AD0F6E9B-F4FC-4065-AD61-8CB1CFA17460}" presName="text" presStyleLbl="fgAcc0" presStyleIdx="1" presStyleCnt="2">
        <dgm:presLayoutVars>
          <dgm:chPref val="3"/>
        </dgm:presLayoutVars>
      </dgm:prSet>
      <dgm:spPr/>
    </dgm:pt>
    <dgm:pt modelId="{D1F34C81-02CE-41B0-9443-24369429F178}" type="pres">
      <dgm:prSet presAssocID="{AD0F6E9B-F4FC-4065-AD61-8CB1CFA17460}" presName="hierChild2" presStyleCnt="0"/>
      <dgm:spPr/>
    </dgm:pt>
  </dgm:ptLst>
  <dgm:cxnLst>
    <dgm:cxn modelId="{BB513A2B-5ABC-4093-8C59-C4166246C79D}" srcId="{D2505A00-9D69-4BD8-83AA-503008BDD617}" destId="{AD0F6E9B-F4FC-4065-AD61-8CB1CFA17460}" srcOrd="1" destOrd="0" parTransId="{C095EA6E-4F73-4AAF-A355-E23E573B7A54}" sibTransId="{26FD55FE-068D-4D31-BB5C-EB5892E05EF4}"/>
    <dgm:cxn modelId="{F172257A-FC03-4248-B66F-1740870C5E72}" type="presOf" srcId="{99DC8D7A-1AAD-4A6B-8B89-8F0CEBDB5D6C}" destId="{431D4346-D3D5-4E62-9F11-D651B7F3F1A3}" srcOrd="0" destOrd="0" presId="urn:microsoft.com/office/officeart/2005/8/layout/hierarchy1"/>
    <dgm:cxn modelId="{AFF98E92-F2CD-4978-9231-A5CA541DCC20}" srcId="{D2505A00-9D69-4BD8-83AA-503008BDD617}" destId="{99DC8D7A-1AAD-4A6B-8B89-8F0CEBDB5D6C}" srcOrd="0" destOrd="0" parTransId="{F7EF91E3-9248-45CE-81B3-1B66CF3782C1}" sibTransId="{E9AEA0D9-1A2E-4F89-9EA8-2835E08AC608}"/>
    <dgm:cxn modelId="{732BE7F3-98F7-4429-BC65-FB747D13B58A}" type="presOf" srcId="{D2505A00-9D69-4BD8-83AA-503008BDD617}" destId="{4FB0E2FB-073E-4519-A9E6-CE3397489CE0}" srcOrd="0" destOrd="0" presId="urn:microsoft.com/office/officeart/2005/8/layout/hierarchy1"/>
    <dgm:cxn modelId="{00DD3FFD-C628-4A75-8AB1-7B5604BD0900}" type="presOf" srcId="{AD0F6E9B-F4FC-4065-AD61-8CB1CFA17460}" destId="{8A9922DB-CE0E-4A90-A62A-9108408C9D03}" srcOrd="0" destOrd="0" presId="urn:microsoft.com/office/officeart/2005/8/layout/hierarchy1"/>
    <dgm:cxn modelId="{EA192763-2657-4DEE-880A-B64B9924C112}" type="presParOf" srcId="{4FB0E2FB-073E-4519-A9E6-CE3397489CE0}" destId="{9E50917F-D6E2-43AD-B6E9-B67B8EA68A29}" srcOrd="0" destOrd="0" presId="urn:microsoft.com/office/officeart/2005/8/layout/hierarchy1"/>
    <dgm:cxn modelId="{E63A541E-0A1E-4E0C-8328-CEF3343EC651}" type="presParOf" srcId="{9E50917F-D6E2-43AD-B6E9-B67B8EA68A29}" destId="{14B619E4-744F-467F-A4E7-5851BC0EAC92}" srcOrd="0" destOrd="0" presId="urn:microsoft.com/office/officeart/2005/8/layout/hierarchy1"/>
    <dgm:cxn modelId="{0EDFAF61-DA43-4878-A794-4D113472C89B}" type="presParOf" srcId="{14B619E4-744F-467F-A4E7-5851BC0EAC92}" destId="{DBAA3F20-F1E6-4837-A41A-DBB673F8DC6A}" srcOrd="0" destOrd="0" presId="urn:microsoft.com/office/officeart/2005/8/layout/hierarchy1"/>
    <dgm:cxn modelId="{6E7D9C57-D60A-4232-B9A1-BD0DC79F45AF}" type="presParOf" srcId="{14B619E4-744F-467F-A4E7-5851BC0EAC92}" destId="{431D4346-D3D5-4E62-9F11-D651B7F3F1A3}" srcOrd="1" destOrd="0" presId="urn:microsoft.com/office/officeart/2005/8/layout/hierarchy1"/>
    <dgm:cxn modelId="{38A54195-B29F-480B-A8B9-2940E0AA0645}" type="presParOf" srcId="{9E50917F-D6E2-43AD-B6E9-B67B8EA68A29}" destId="{5A26367D-A287-4D65-9E65-1323F314886A}" srcOrd="1" destOrd="0" presId="urn:microsoft.com/office/officeart/2005/8/layout/hierarchy1"/>
    <dgm:cxn modelId="{A0030D0C-478F-4470-89E9-510D5B3EE405}" type="presParOf" srcId="{4FB0E2FB-073E-4519-A9E6-CE3397489CE0}" destId="{8155AB41-3C46-4CE7-803E-195334D1699E}" srcOrd="1" destOrd="0" presId="urn:microsoft.com/office/officeart/2005/8/layout/hierarchy1"/>
    <dgm:cxn modelId="{13B04E7A-B643-4EA2-90C1-A81CE6EE62CF}" type="presParOf" srcId="{8155AB41-3C46-4CE7-803E-195334D1699E}" destId="{A5B9FC4F-482B-4015-B5A0-4C4EA855A405}" srcOrd="0" destOrd="0" presId="urn:microsoft.com/office/officeart/2005/8/layout/hierarchy1"/>
    <dgm:cxn modelId="{9D7A54B3-9BCB-4ECA-8C98-9A57AE4B031D}" type="presParOf" srcId="{A5B9FC4F-482B-4015-B5A0-4C4EA855A405}" destId="{A005D4EE-22D0-446E-8517-84D85CB9B36F}" srcOrd="0" destOrd="0" presId="urn:microsoft.com/office/officeart/2005/8/layout/hierarchy1"/>
    <dgm:cxn modelId="{F1D9225D-23C3-4194-8BDB-A38E62CC8A19}" type="presParOf" srcId="{A5B9FC4F-482B-4015-B5A0-4C4EA855A405}" destId="{8A9922DB-CE0E-4A90-A62A-9108408C9D03}" srcOrd="1" destOrd="0" presId="urn:microsoft.com/office/officeart/2005/8/layout/hierarchy1"/>
    <dgm:cxn modelId="{37F308DB-662F-4DB6-8A30-7F52828AB482}" type="presParOf" srcId="{8155AB41-3C46-4CE7-803E-195334D1699E}" destId="{D1F34C81-02CE-41B0-9443-24369429F1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92C134-072D-4B5A-8B06-BECAA13C978D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99318C-139F-4709-B63C-58202D878760}">
      <dgm:prSet/>
      <dgm:spPr/>
      <dgm:t>
        <a:bodyPr/>
        <a:lstStyle/>
        <a:p>
          <a:r>
            <a:rPr lang="en-US" dirty="0"/>
            <a:t>0</a:t>
          </a:r>
        </a:p>
      </dgm:t>
    </dgm:pt>
    <dgm:pt modelId="{CBD880BB-9BF9-4F3C-B539-6D4AF0077606}" type="parTrans" cxnId="{A072C920-6FAD-43F1-A555-D8B7BF0C1D8C}">
      <dgm:prSet/>
      <dgm:spPr/>
      <dgm:t>
        <a:bodyPr/>
        <a:lstStyle/>
        <a:p>
          <a:endParaRPr lang="en-US"/>
        </a:p>
      </dgm:t>
    </dgm:pt>
    <dgm:pt modelId="{AF2087E5-3A69-4DF1-B2B5-CF3988FFB8A4}" type="sibTrans" cxnId="{A072C920-6FAD-43F1-A555-D8B7BF0C1D8C}">
      <dgm:prSet/>
      <dgm:spPr/>
      <dgm:t>
        <a:bodyPr/>
        <a:lstStyle/>
        <a:p>
          <a:endParaRPr lang="en-US"/>
        </a:p>
      </dgm:t>
    </dgm:pt>
    <dgm:pt modelId="{BD05DAD2-B9B0-4129-B987-683445602733}">
      <dgm:prSet/>
      <dgm:spPr/>
      <dgm:t>
        <a:bodyPr/>
        <a:lstStyle/>
        <a:p>
          <a:r>
            <a:rPr lang="en-US"/>
            <a:t>name[0] accesses the first character, </a:t>
          </a:r>
        </a:p>
      </dgm:t>
    </dgm:pt>
    <dgm:pt modelId="{ADBC9B55-749C-4BE4-B110-8305411D0D26}" type="parTrans" cxnId="{3CA74298-4211-4684-B3C5-BDFBD9B4ED24}">
      <dgm:prSet/>
      <dgm:spPr/>
      <dgm:t>
        <a:bodyPr/>
        <a:lstStyle/>
        <a:p>
          <a:endParaRPr lang="en-US"/>
        </a:p>
      </dgm:t>
    </dgm:pt>
    <dgm:pt modelId="{C8371EF4-96D5-4A18-864F-A9A4E5083C3F}" type="sibTrans" cxnId="{3CA74298-4211-4684-B3C5-BDFBD9B4ED24}">
      <dgm:prSet/>
      <dgm:spPr/>
      <dgm:t>
        <a:bodyPr/>
        <a:lstStyle/>
        <a:p>
          <a:endParaRPr lang="en-US"/>
        </a:p>
      </dgm:t>
    </dgm:pt>
    <dgm:pt modelId="{12BA16CE-8E49-463B-B682-A54E1D301F66}">
      <dgm:prSet/>
      <dgm:spPr/>
      <dgm:t>
        <a:bodyPr/>
        <a:lstStyle/>
        <a:p>
          <a:r>
            <a:rPr lang="en-US" dirty="0"/>
            <a:t>1</a:t>
          </a:r>
        </a:p>
      </dgm:t>
    </dgm:pt>
    <dgm:pt modelId="{4AEB6ABE-A5AA-4F2C-BE15-734F21F062BC}" type="parTrans" cxnId="{6CE86AD3-550B-449B-9221-44F9F9834FE1}">
      <dgm:prSet/>
      <dgm:spPr/>
      <dgm:t>
        <a:bodyPr/>
        <a:lstStyle/>
        <a:p>
          <a:endParaRPr lang="en-US"/>
        </a:p>
      </dgm:t>
    </dgm:pt>
    <dgm:pt modelId="{6D58F9E7-4C9C-46FB-8AE2-73088DEEB58A}" type="sibTrans" cxnId="{6CE86AD3-550B-449B-9221-44F9F9834FE1}">
      <dgm:prSet/>
      <dgm:spPr/>
      <dgm:t>
        <a:bodyPr/>
        <a:lstStyle/>
        <a:p>
          <a:endParaRPr lang="en-US"/>
        </a:p>
      </dgm:t>
    </dgm:pt>
    <dgm:pt modelId="{60DDFF26-E258-48FE-AB47-74960BCD944F}">
      <dgm:prSet/>
      <dgm:spPr/>
      <dgm:t>
        <a:bodyPr/>
        <a:lstStyle/>
        <a:p>
          <a:r>
            <a:rPr lang="en-US"/>
            <a:t>name[1] the second character, </a:t>
          </a:r>
        </a:p>
      </dgm:t>
    </dgm:pt>
    <dgm:pt modelId="{BBDC13C4-F491-4C89-85F4-668DFDFEDB7F}" type="parTrans" cxnId="{E7DDADD7-FAA1-40CF-9539-9C052BCB8572}">
      <dgm:prSet/>
      <dgm:spPr/>
      <dgm:t>
        <a:bodyPr/>
        <a:lstStyle/>
        <a:p>
          <a:endParaRPr lang="en-US"/>
        </a:p>
      </dgm:t>
    </dgm:pt>
    <dgm:pt modelId="{E128AA71-C2A5-439A-B221-3381FB8BE0BD}" type="sibTrans" cxnId="{E7DDADD7-FAA1-40CF-9539-9C052BCB8572}">
      <dgm:prSet/>
      <dgm:spPr/>
      <dgm:t>
        <a:bodyPr/>
        <a:lstStyle/>
        <a:p>
          <a:endParaRPr lang="en-US"/>
        </a:p>
      </dgm:t>
    </dgm:pt>
    <dgm:pt modelId="{13F6C636-C911-4787-A8BC-C4830AD56F35}">
      <dgm:prSet/>
      <dgm:spPr/>
      <dgm:t>
        <a:bodyPr/>
        <a:lstStyle/>
        <a:p>
          <a:r>
            <a:rPr lang="en-US" dirty="0"/>
            <a:t>2</a:t>
          </a:r>
        </a:p>
      </dgm:t>
    </dgm:pt>
    <dgm:pt modelId="{C92F9167-65F8-4619-9529-2E3F93E490DF}" type="parTrans" cxnId="{7221BFF0-8C4B-4A92-B66B-5D2BCB28FB8C}">
      <dgm:prSet/>
      <dgm:spPr/>
      <dgm:t>
        <a:bodyPr/>
        <a:lstStyle/>
        <a:p>
          <a:endParaRPr lang="en-US"/>
        </a:p>
      </dgm:t>
    </dgm:pt>
    <dgm:pt modelId="{5C385C28-FE96-47D2-9F31-F7D43EF18D0B}" type="sibTrans" cxnId="{7221BFF0-8C4B-4A92-B66B-5D2BCB28FB8C}">
      <dgm:prSet/>
      <dgm:spPr/>
      <dgm:t>
        <a:bodyPr/>
        <a:lstStyle/>
        <a:p>
          <a:endParaRPr lang="en-US"/>
        </a:p>
      </dgm:t>
    </dgm:pt>
    <dgm:pt modelId="{5DA1D3E6-B293-4A62-84F7-333D83D00490}">
      <dgm:prSet/>
      <dgm:spPr/>
      <dgm:t>
        <a:bodyPr/>
        <a:lstStyle/>
        <a:p>
          <a:r>
            <a:rPr lang="en-US"/>
            <a:t>name[2] the third character, etc.</a:t>
          </a:r>
        </a:p>
      </dgm:t>
    </dgm:pt>
    <dgm:pt modelId="{4BC48EEF-756A-4113-9194-43C4BC982DD4}" type="parTrans" cxnId="{098B4BD8-08A8-4C28-BD04-9D5B4A81E0E1}">
      <dgm:prSet/>
      <dgm:spPr/>
      <dgm:t>
        <a:bodyPr/>
        <a:lstStyle/>
        <a:p>
          <a:endParaRPr lang="en-US"/>
        </a:p>
      </dgm:t>
    </dgm:pt>
    <dgm:pt modelId="{7F0B296C-158A-4C5D-9D15-D9AC9E65DAA9}" type="sibTrans" cxnId="{098B4BD8-08A8-4C28-BD04-9D5B4A81E0E1}">
      <dgm:prSet/>
      <dgm:spPr/>
      <dgm:t>
        <a:bodyPr/>
        <a:lstStyle/>
        <a:p>
          <a:endParaRPr lang="en-US"/>
        </a:p>
      </dgm:t>
    </dgm:pt>
    <dgm:pt modelId="{BE9D3050-0BFA-411A-81E2-75FB3B2E6138}" type="pres">
      <dgm:prSet presAssocID="{BE92C134-072D-4B5A-8B06-BECAA13C978D}" presName="Name0" presStyleCnt="0">
        <dgm:presLayoutVars>
          <dgm:dir/>
          <dgm:animLvl val="lvl"/>
          <dgm:resizeHandles val="exact"/>
        </dgm:presLayoutVars>
      </dgm:prSet>
      <dgm:spPr/>
    </dgm:pt>
    <dgm:pt modelId="{E3C48C63-CD31-4094-B60F-B4B6F02E4D53}" type="pres">
      <dgm:prSet presAssocID="{5599318C-139F-4709-B63C-58202D878760}" presName="linNode" presStyleCnt="0"/>
      <dgm:spPr/>
    </dgm:pt>
    <dgm:pt modelId="{3D0D0DAC-6117-43FB-B552-210A97FD597E}" type="pres">
      <dgm:prSet presAssocID="{5599318C-139F-4709-B63C-58202D87876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ABD92816-9F2E-4EE2-B30E-0C4F6A7FF76C}" type="pres">
      <dgm:prSet presAssocID="{5599318C-139F-4709-B63C-58202D878760}" presName="descendantText" presStyleLbl="alignNode1" presStyleIdx="0" presStyleCnt="3">
        <dgm:presLayoutVars>
          <dgm:bulletEnabled/>
        </dgm:presLayoutVars>
      </dgm:prSet>
      <dgm:spPr/>
    </dgm:pt>
    <dgm:pt modelId="{ED32FD73-0429-419E-A8FA-AAC27A04AA48}" type="pres">
      <dgm:prSet presAssocID="{AF2087E5-3A69-4DF1-B2B5-CF3988FFB8A4}" presName="sp" presStyleCnt="0"/>
      <dgm:spPr/>
    </dgm:pt>
    <dgm:pt modelId="{47A76DF8-959B-4854-BD5A-5E2D5CA6FF5D}" type="pres">
      <dgm:prSet presAssocID="{12BA16CE-8E49-463B-B682-A54E1D301F66}" presName="linNode" presStyleCnt="0"/>
      <dgm:spPr/>
    </dgm:pt>
    <dgm:pt modelId="{168BF4A7-FCBD-4287-BFD5-1B916BBA42B3}" type="pres">
      <dgm:prSet presAssocID="{12BA16CE-8E49-463B-B682-A54E1D301F6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CC240C-3921-4DA6-AC5B-08EBDF88372C}" type="pres">
      <dgm:prSet presAssocID="{12BA16CE-8E49-463B-B682-A54E1D301F66}" presName="descendantText" presStyleLbl="alignNode1" presStyleIdx="1" presStyleCnt="3">
        <dgm:presLayoutVars>
          <dgm:bulletEnabled/>
        </dgm:presLayoutVars>
      </dgm:prSet>
      <dgm:spPr/>
    </dgm:pt>
    <dgm:pt modelId="{59B3C382-395B-453F-8EAF-AF053F144C90}" type="pres">
      <dgm:prSet presAssocID="{6D58F9E7-4C9C-46FB-8AE2-73088DEEB58A}" presName="sp" presStyleCnt="0"/>
      <dgm:spPr/>
    </dgm:pt>
    <dgm:pt modelId="{CB7C0137-41DD-4515-B5E5-B29C56DEA87F}" type="pres">
      <dgm:prSet presAssocID="{13F6C636-C911-4787-A8BC-C4830AD56F35}" presName="linNode" presStyleCnt="0"/>
      <dgm:spPr/>
    </dgm:pt>
    <dgm:pt modelId="{7A0B7962-9FEF-4E18-A975-7DCB15876DCF}" type="pres">
      <dgm:prSet presAssocID="{13F6C636-C911-4787-A8BC-C4830AD56F3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B27537E-696A-4959-AC13-E226AD4D95E2}" type="pres">
      <dgm:prSet presAssocID="{13F6C636-C911-4787-A8BC-C4830AD56F3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2418E07-FDEF-4F49-832C-5205944F3964}" type="presOf" srcId="{5599318C-139F-4709-B63C-58202D878760}" destId="{3D0D0DAC-6117-43FB-B552-210A97FD597E}" srcOrd="0" destOrd="0" presId="urn:microsoft.com/office/officeart/2016/7/layout/VerticalHollowActionList"/>
    <dgm:cxn modelId="{A072C920-6FAD-43F1-A555-D8B7BF0C1D8C}" srcId="{BE92C134-072D-4B5A-8B06-BECAA13C978D}" destId="{5599318C-139F-4709-B63C-58202D878760}" srcOrd="0" destOrd="0" parTransId="{CBD880BB-9BF9-4F3C-B539-6D4AF0077606}" sibTransId="{AF2087E5-3A69-4DF1-B2B5-CF3988FFB8A4}"/>
    <dgm:cxn modelId="{E6758B24-20EB-408A-A4C5-951AFEF072DA}" type="presOf" srcId="{5DA1D3E6-B293-4A62-84F7-333D83D00490}" destId="{CB27537E-696A-4959-AC13-E226AD4D95E2}" srcOrd="0" destOrd="0" presId="urn:microsoft.com/office/officeart/2016/7/layout/VerticalHollowActionList"/>
    <dgm:cxn modelId="{148F745C-BEBB-454D-86AC-972C917EC90D}" type="presOf" srcId="{BE92C134-072D-4B5A-8B06-BECAA13C978D}" destId="{BE9D3050-0BFA-411A-81E2-75FB3B2E6138}" srcOrd="0" destOrd="0" presId="urn:microsoft.com/office/officeart/2016/7/layout/VerticalHollowActionList"/>
    <dgm:cxn modelId="{3CA74298-4211-4684-B3C5-BDFBD9B4ED24}" srcId="{5599318C-139F-4709-B63C-58202D878760}" destId="{BD05DAD2-B9B0-4129-B987-683445602733}" srcOrd="0" destOrd="0" parTransId="{ADBC9B55-749C-4BE4-B110-8305411D0D26}" sibTransId="{C8371EF4-96D5-4A18-864F-A9A4E5083C3F}"/>
    <dgm:cxn modelId="{50E187A4-6A24-45DD-96D7-A413D1AC7EBB}" type="presOf" srcId="{60DDFF26-E258-48FE-AB47-74960BCD944F}" destId="{C2CC240C-3921-4DA6-AC5B-08EBDF88372C}" srcOrd="0" destOrd="0" presId="urn:microsoft.com/office/officeart/2016/7/layout/VerticalHollowActionList"/>
    <dgm:cxn modelId="{9697B9A8-08C3-4769-9034-5F07C95BA9EE}" type="presOf" srcId="{13F6C636-C911-4787-A8BC-C4830AD56F35}" destId="{7A0B7962-9FEF-4E18-A975-7DCB15876DCF}" srcOrd="0" destOrd="0" presId="urn:microsoft.com/office/officeart/2016/7/layout/VerticalHollowActionList"/>
    <dgm:cxn modelId="{3A38B3BB-9135-40B2-8A7A-D01795B79068}" type="presOf" srcId="{12BA16CE-8E49-463B-B682-A54E1D301F66}" destId="{168BF4A7-FCBD-4287-BFD5-1B916BBA42B3}" srcOrd="0" destOrd="0" presId="urn:microsoft.com/office/officeart/2016/7/layout/VerticalHollowActionList"/>
    <dgm:cxn modelId="{6CE86AD3-550B-449B-9221-44F9F9834FE1}" srcId="{BE92C134-072D-4B5A-8B06-BECAA13C978D}" destId="{12BA16CE-8E49-463B-B682-A54E1D301F66}" srcOrd="1" destOrd="0" parTransId="{4AEB6ABE-A5AA-4F2C-BE15-734F21F062BC}" sibTransId="{6D58F9E7-4C9C-46FB-8AE2-73088DEEB58A}"/>
    <dgm:cxn modelId="{E7DDADD7-FAA1-40CF-9539-9C052BCB8572}" srcId="{12BA16CE-8E49-463B-B682-A54E1D301F66}" destId="{60DDFF26-E258-48FE-AB47-74960BCD944F}" srcOrd="0" destOrd="0" parTransId="{BBDC13C4-F491-4C89-85F4-668DFDFEDB7F}" sibTransId="{E128AA71-C2A5-439A-B221-3381FB8BE0BD}"/>
    <dgm:cxn modelId="{098B4BD8-08A8-4C28-BD04-9D5B4A81E0E1}" srcId="{13F6C636-C911-4787-A8BC-C4830AD56F35}" destId="{5DA1D3E6-B293-4A62-84F7-333D83D00490}" srcOrd="0" destOrd="0" parTransId="{4BC48EEF-756A-4113-9194-43C4BC982DD4}" sibTransId="{7F0B296C-158A-4C5D-9D15-D9AC9E65DAA9}"/>
    <dgm:cxn modelId="{178E1AE2-C64E-4D93-8E15-6E3744DEEFE6}" type="presOf" srcId="{BD05DAD2-B9B0-4129-B987-683445602733}" destId="{ABD92816-9F2E-4EE2-B30E-0C4F6A7FF76C}" srcOrd="0" destOrd="0" presId="urn:microsoft.com/office/officeart/2016/7/layout/VerticalHollowActionList"/>
    <dgm:cxn modelId="{7221BFF0-8C4B-4A92-B66B-5D2BCB28FB8C}" srcId="{BE92C134-072D-4B5A-8B06-BECAA13C978D}" destId="{13F6C636-C911-4787-A8BC-C4830AD56F35}" srcOrd="2" destOrd="0" parTransId="{C92F9167-65F8-4619-9529-2E3F93E490DF}" sibTransId="{5C385C28-FE96-47D2-9F31-F7D43EF18D0B}"/>
    <dgm:cxn modelId="{0D19CD07-9B15-4FE1-8408-A457875311AB}" type="presParOf" srcId="{BE9D3050-0BFA-411A-81E2-75FB3B2E6138}" destId="{E3C48C63-CD31-4094-B60F-B4B6F02E4D53}" srcOrd="0" destOrd="0" presId="urn:microsoft.com/office/officeart/2016/7/layout/VerticalHollowActionList"/>
    <dgm:cxn modelId="{C5658BEB-CB07-4207-AFD1-EAF26623B44A}" type="presParOf" srcId="{E3C48C63-CD31-4094-B60F-B4B6F02E4D53}" destId="{3D0D0DAC-6117-43FB-B552-210A97FD597E}" srcOrd="0" destOrd="0" presId="urn:microsoft.com/office/officeart/2016/7/layout/VerticalHollowActionList"/>
    <dgm:cxn modelId="{B5E91985-F809-49AB-8494-CB53187F357D}" type="presParOf" srcId="{E3C48C63-CD31-4094-B60F-B4B6F02E4D53}" destId="{ABD92816-9F2E-4EE2-B30E-0C4F6A7FF76C}" srcOrd="1" destOrd="0" presId="urn:microsoft.com/office/officeart/2016/7/layout/VerticalHollowActionList"/>
    <dgm:cxn modelId="{17E55C72-1CBB-4FD7-A50A-83188349A30A}" type="presParOf" srcId="{BE9D3050-0BFA-411A-81E2-75FB3B2E6138}" destId="{ED32FD73-0429-419E-A8FA-AAC27A04AA48}" srcOrd="1" destOrd="0" presId="urn:microsoft.com/office/officeart/2016/7/layout/VerticalHollowActionList"/>
    <dgm:cxn modelId="{62DB4CEF-6E42-4BA4-9B2B-C9B075F57DD4}" type="presParOf" srcId="{BE9D3050-0BFA-411A-81E2-75FB3B2E6138}" destId="{47A76DF8-959B-4854-BD5A-5E2D5CA6FF5D}" srcOrd="2" destOrd="0" presId="urn:microsoft.com/office/officeart/2016/7/layout/VerticalHollowActionList"/>
    <dgm:cxn modelId="{2D6D95E1-9B52-45A4-9B07-B73E846A908D}" type="presParOf" srcId="{47A76DF8-959B-4854-BD5A-5E2D5CA6FF5D}" destId="{168BF4A7-FCBD-4287-BFD5-1B916BBA42B3}" srcOrd="0" destOrd="0" presId="urn:microsoft.com/office/officeart/2016/7/layout/VerticalHollowActionList"/>
    <dgm:cxn modelId="{4501A3A1-E427-4767-BCBB-A9E81A94229C}" type="presParOf" srcId="{47A76DF8-959B-4854-BD5A-5E2D5CA6FF5D}" destId="{C2CC240C-3921-4DA6-AC5B-08EBDF88372C}" srcOrd="1" destOrd="0" presId="urn:microsoft.com/office/officeart/2016/7/layout/VerticalHollowActionList"/>
    <dgm:cxn modelId="{8AC04FB2-8CEC-44B2-A1BE-6F1873B79BBD}" type="presParOf" srcId="{BE9D3050-0BFA-411A-81E2-75FB3B2E6138}" destId="{59B3C382-395B-453F-8EAF-AF053F144C90}" srcOrd="3" destOrd="0" presId="urn:microsoft.com/office/officeart/2016/7/layout/VerticalHollowActionList"/>
    <dgm:cxn modelId="{5F186A93-0001-4595-A0BA-63CC50B6F887}" type="presParOf" srcId="{BE9D3050-0BFA-411A-81E2-75FB3B2E6138}" destId="{CB7C0137-41DD-4515-B5E5-B29C56DEA87F}" srcOrd="4" destOrd="0" presId="urn:microsoft.com/office/officeart/2016/7/layout/VerticalHollowActionList"/>
    <dgm:cxn modelId="{03C7BF8B-354E-4B18-87A2-4A4F5EE66F98}" type="presParOf" srcId="{CB7C0137-41DD-4515-B5E5-B29C56DEA87F}" destId="{7A0B7962-9FEF-4E18-A975-7DCB15876DCF}" srcOrd="0" destOrd="0" presId="urn:microsoft.com/office/officeart/2016/7/layout/VerticalHollowActionList"/>
    <dgm:cxn modelId="{2CE1D8EF-EF28-44E9-948A-A738AA53B5F4}" type="presParOf" srcId="{CB7C0137-41DD-4515-B5E5-B29C56DEA87F}" destId="{CB27537E-696A-4959-AC13-E226AD4D95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7CC78-E4A6-4D91-8B04-9BE1128CA25F}">
      <dsp:nvSpPr>
        <dsp:cNvPr id="0" name=""/>
        <dsp:cNvSpPr/>
      </dsp:nvSpPr>
      <dsp:spPr>
        <a:xfrm>
          <a:off x="0" y="0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groups of characters</a:t>
          </a:r>
        </a:p>
      </dsp:txBody>
      <dsp:txXfrm>
        <a:off x="46366" y="46366"/>
        <a:ext cx="3520588" cy="1490323"/>
      </dsp:txXfrm>
    </dsp:sp>
    <dsp:sp modelId="{DDF1174C-5619-4ED2-AC3A-BB18BB180470}">
      <dsp:nvSpPr>
        <dsp:cNvPr id="0" name=""/>
        <dsp:cNvSpPr/>
      </dsp:nvSpPr>
      <dsp:spPr>
        <a:xfrm>
          <a:off x="461367" y="1846897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surrounded with quotes “”</a:t>
          </a:r>
        </a:p>
      </dsp:txBody>
      <dsp:txXfrm>
        <a:off x="507733" y="1893263"/>
        <a:ext cx="3645743" cy="1490323"/>
      </dsp:txXfrm>
    </dsp:sp>
    <dsp:sp modelId="{649CE852-FB35-48F6-900D-38A8C8545BB5}">
      <dsp:nvSpPr>
        <dsp:cNvPr id="0" name=""/>
        <dsp:cNvSpPr/>
      </dsp:nvSpPr>
      <dsp:spPr>
        <a:xfrm>
          <a:off x="922734" y="3693795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Where we’ve seen strings so far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statements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Message to user,  and the default return type</a:t>
          </a:r>
        </a:p>
      </dsp:txBody>
      <dsp:txXfrm>
        <a:off x="969100" y="3740161"/>
        <a:ext cx="3645743" cy="1490323"/>
      </dsp:txXfrm>
    </dsp:sp>
    <dsp:sp modelId="{54741A59-5D4A-49E2-AA66-6E859D0EA136}">
      <dsp:nvSpPr>
        <dsp:cNvPr id="0" name=""/>
        <dsp:cNvSpPr/>
      </dsp:nvSpPr>
      <dsp:spPr>
        <a:xfrm>
          <a:off x="4199842" y="1200483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31364" y="1200483"/>
        <a:ext cx="565941" cy="774311"/>
      </dsp:txXfrm>
    </dsp:sp>
    <dsp:sp modelId="{204B0F3B-E862-4A6D-B297-00F8B1AFF716}">
      <dsp:nvSpPr>
        <dsp:cNvPr id="0" name=""/>
        <dsp:cNvSpPr/>
      </dsp:nvSpPr>
      <dsp:spPr>
        <a:xfrm>
          <a:off x="4661210" y="3036827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2732" y="3036827"/>
        <a:ext cx="565941" cy="774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42B7-C22F-4385-A63A-38EA24444766}">
      <dsp:nvSpPr>
        <dsp:cNvPr id="0" name=""/>
        <dsp:cNvSpPr/>
      </dsp:nvSpPr>
      <dsp:spPr>
        <a:xfrm>
          <a:off x="0" y="10006"/>
          <a:ext cx="5607050" cy="2388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 last character is at index length - </a:t>
          </a:r>
          <a:r>
            <a:rPr lang="en-US" sz="4500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sp:txBody>
      <dsp:txXfrm>
        <a:off x="116621" y="126627"/>
        <a:ext cx="5373808" cy="2155751"/>
      </dsp:txXfrm>
    </dsp:sp>
    <dsp:sp modelId="{0ACEDF8A-AD04-44A7-B86A-F5AF4DB8A94D}">
      <dsp:nvSpPr>
        <dsp:cNvPr id="0" name=""/>
        <dsp:cNvSpPr/>
      </dsp:nvSpPr>
      <dsp:spPr>
        <a:xfrm>
          <a:off x="0" y="2528599"/>
          <a:ext cx="5607050" cy="23889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Where length is the number of characters in the string.</a:t>
          </a:r>
        </a:p>
      </dsp:txBody>
      <dsp:txXfrm>
        <a:off x="116621" y="2645220"/>
        <a:ext cx="5373808" cy="21557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B152E-2572-4B20-B254-E7D04AF4E1E3}">
      <dsp:nvSpPr>
        <dsp:cNvPr id="0" name=""/>
        <dsp:cNvSpPr/>
      </dsp:nvSpPr>
      <dsp:spPr>
        <a:xfrm>
          <a:off x="0" y="417424"/>
          <a:ext cx="5607050" cy="1316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last character in the string is at index -1, and the indices decrement as you go backwards through the string.</a:t>
          </a:r>
        </a:p>
      </dsp:txBody>
      <dsp:txXfrm>
        <a:off x="64254" y="481678"/>
        <a:ext cx="5478542" cy="1187742"/>
      </dsp:txXfrm>
    </dsp:sp>
    <dsp:sp modelId="{332EA933-ABBB-4C88-8710-7B1C0C96B272}">
      <dsp:nvSpPr>
        <dsp:cNvPr id="0" name=""/>
        <dsp:cNvSpPr/>
      </dsp:nvSpPr>
      <dsp:spPr>
        <a:xfrm>
          <a:off x="0" y="1805674"/>
          <a:ext cx="5607050" cy="13162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name[-1] accesses the last character, name[-2] the second to last character, name[-3] the third to last character, etc.</a:t>
          </a:r>
        </a:p>
      </dsp:txBody>
      <dsp:txXfrm>
        <a:off x="64254" y="1869928"/>
        <a:ext cx="5478542" cy="1187742"/>
      </dsp:txXfrm>
    </dsp:sp>
    <dsp:sp modelId="{DBAF19C1-77B6-4630-A49D-9E61064B0EE9}">
      <dsp:nvSpPr>
        <dsp:cNvPr id="0" name=""/>
        <dsp:cNvSpPr/>
      </dsp:nvSpPr>
      <dsp:spPr>
        <a:xfrm>
          <a:off x="0" y="3193924"/>
          <a:ext cx="5607050" cy="13162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first character is at index -n, with n being the number of characters in the string.</a:t>
          </a:r>
        </a:p>
      </dsp:txBody>
      <dsp:txXfrm>
        <a:off x="64254" y="3258178"/>
        <a:ext cx="5478542" cy="1187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16430-F2BE-4F4B-8E40-6B55F0176ABB}">
      <dsp:nvSpPr>
        <dsp:cNvPr id="0" name=""/>
        <dsp:cNvSpPr/>
      </dsp:nvSpPr>
      <dsp:spPr>
        <a:xfrm>
          <a:off x="147348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0A91-9AE7-460E-B29E-B80EA9A52933}">
      <dsp:nvSpPr>
        <dsp:cNvPr id="0" name=""/>
        <dsp:cNvSpPr/>
      </dsp:nvSpPr>
      <dsp:spPr>
        <a:xfrm>
          <a:off x="617967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Slice a string into a substring</a:t>
          </a:r>
        </a:p>
      </dsp:txBody>
      <dsp:txXfrm>
        <a:off x="696742" y="527069"/>
        <a:ext cx="4078022" cy="2532038"/>
      </dsp:txXfrm>
    </dsp:sp>
    <dsp:sp modelId="{52D98131-D826-4C72-A6CD-C440D804AD5F}">
      <dsp:nvSpPr>
        <dsp:cNvPr id="0" name=""/>
        <dsp:cNvSpPr/>
      </dsp:nvSpPr>
      <dsp:spPr>
        <a:xfrm>
          <a:off x="5324159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EC241-B6AE-4192-8EBE-4FF6FE46EC66}">
      <dsp:nvSpPr>
        <dsp:cNvPr id="0" name=""/>
        <dsp:cNvSpPr/>
      </dsp:nvSpPr>
      <dsp:spPr>
        <a:xfrm>
          <a:off x="5794778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Specify the starting and ending indices for the slice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word[0:3]</a:t>
          </a:r>
        </a:p>
      </dsp:txBody>
      <dsp:txXfrm>
        <a:off x="5873553" y="527069"/>
        <a:ext cx="4078022" cy="25320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D341-606D-4497-B735-BDA3EAC5E5FB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17E611-3A39-40A0-8AD7-01CE5D8393FB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number on the left of the colon is the first index to include and the number on the right of the colon is the endpoint, not inclusive</a:t>
          </a:r>
        </a:p>
      </dsp:txBody>
      <dsp:txXfrm>
        <a:off x="808220" y="520691"/>
        <a:ext cx="4030380" cy="2502457"/>
      </dsp:txXfrm>
    </dsp:sp>
    <dsp:sp modelId="{A0FA8579-C1BD-4CFA-ABBB-AEE6AD583E4A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C33FE1-FBCA-4508-B26E-91D82189B437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slice a word with [0:len(word)] you will get the whole word</a:t>
          </a:r>
        </a:p>
      </dsp:txBody>
      <dsp:txXfrm>
        <a:off x="5924553" y="520691"/>
        <a:ext cx="4030380" cy="25024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4AAE-916C-4F80-9D1D-8B1DA127AB08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DD35-42B6-4C65-B727-ACFF222A16AF}">
      <dsp:nvSpPr>
        <dsp:cNvPr id="0" name=""/>
        <dsp:cNvSpPr/>
      </dsp:nvSpPr>
      <dsp:spPr>
        <a:xfrm>
          <a:off x="0" y="0"/>
          <a:ext cx="5607050" cy="246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Create a list of numbers with values from [0, 10]</a:t>
          </a:r>
        </a:p>
      </dsp:txBody>
      <dsp:txXfrm>
        <a:off x="0" y="0"/>
        <a:ext cx="5607050" cy="2463799"/>
      </dsp:txXfrm>
    </dsp:sp>
    <dsp:sp modelId="{6DA4BE6F-91F6-4D4E-840A-A2EF1695CC2C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BAD3-6F84-4E75-B247-6421A14B07D5}">
      <dsp:nvSpPr>
        <dsp:cNvPr id="0" name=""/>
        <dsp:cNvSpPr/>
      </dsp:nvSpPr>
      <dsp:spPr>
        <a:xfrm>
          <a:off x="0" y="2463799"/>
          <a:ext cx="5607050" cy="246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Determine how many times each number occurs in that list</a:t>
          </a:r>
        </a:p>
      </dsp:txBody>
      <dsp:txXfrm>
        <a:off x="0" y="2463799"/>
        <a:ext cx="5607050" cy="246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25D9-1E07-4A6E-919D-4AD11DD9BCB9}">
      <dsp:nvSpPr>
        <dsp:cNvPr id="0" name=""/>
        <dsp:cNvSpPr/>
      </dsp:nvSpPr>
      <dsp:spPr>
        <a:xfrm>
          <a:off x="0" y="504749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group of characters surrounded by quotes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“car” is a string</a:t>
          </a:r>
        </a:p>
      </dsp:txBody>
      <dsp:txXfrm>
        <a:off x="0" y="504749"/>
        <a:ext cx="6151562" cy="2055375"/>
      </dsp:txXfrm>
    </dsp:sp>
    <dsp:sp modelId="{099F6F50-2F1E-4B89-9652-95DC3F6975A9}">
      <dsp:nvSpPr>
        <dsp:cNvPr id="0" name=""/>
        <dsp:cNvSpPr/>
      </dsp:nvSpPr>
      <dsp:spPr>
        <a:xfrm>
          <a:off x="307578" y="76709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literal strings</a:t>
          </a:r>
        </a:p>
      </dsp:txBody>
      <dsp:txXfrm>
        <a:off x="349368" y="118499"/>
        <a:ext cx="4222514" cy="772500"/>
      </dsp:txXfrm>
    </dsp:sp>
    <dsp:sp modelId="{7F149F0A-3B48-4FB3-A7CA-66FFDF3E8EE3}">
      <dsp:nvSpPr>
        <dsp:cNvPr id="0" name=""/>
        <dsp:cNvSpPr/>
      </dsp:nvSpPr>
      <dsp:spPr>
        <a:xfrm>
          <a:off x="0" y="3144765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word = “automobile”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The variable, word, stores the string, “automobile”</a:t>
          </a:r>
        </a:p>
      </dsp:txBody>
      <dsp:txXfrm>
        <a:off x="0" y="3144765"/>
        <a:ext cx="6151562" cy="2055375"/>
      </dsp:txXfrm>
    </dsp:sp>
    <dsp:sp modelId="{7BD291EA-963B-4FAE-85CB-9EDD780A2385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stored in variables</a:t>
          </a:r>
        </a:p>
      </dsp:txBody>
      <dsp:txXfrm>
        <a:off x="349368" y="2758515"/>
        <a:ext cx="4222514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26B-57B3-4E2C-81E0-890BE85E681A}">
      <dsp:nvSpPr>
        <dsp:cNvPr id="0" name=""/>
        <dsp:cNvSpPr/>
      </dsp:nvSpPr>
      <dsp:spPr>
        <a:xfrm>
          <a:off x="0" y="420735"/>
          <a:ext cx="6151562" cy="2158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len(string) returns the length of the string as an integer</a:t>
          </a:r>
        </a:p>
      </dsp:txBody>
      <dsp:txXfrm>
        <a:off x="105377" y="526112"/>
        <a:ext cx="5940808" cy="1947895"/>
      </dsp:txXfrm>
    </dsp:sp>
    <dsp:sp modelId="{83B7BE1C-FF20-46E5-AE23-17613FAFD87D}">
      <dsp:nvSpPr>
        <dsp:cNvPr id="0" name=""/>
        <dsp:cNvSpPr/>
      </dsp:nvSpPr>
      <dsp:spPr>
        <a:xfrm>
          <a:off x="0" y="2697465"/>
          <a:ext cx="6151562" cy="2158649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</a:t>
          </a:r>
          <a:r>
            <a:rPr lang="en-US" sz="4100" b="1" kern="1200"/>
            <a:t>argument </a:t>
          </a:r>
          <a:r>
            <a:rPr lang="en-US" sz="4100" kern="1200"/>
            <a:t>is a string. Either a literal string or a variable that holds a string</a:t>
          </a:r>
        </a:p>
      </dsp:txBody>
      <dsp:txXfrm>
        <a:off x="105377" y="2802842"/>
        <a:ext cx="5940808" cy="194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20A72-35A1-474B-A167-9642ACF3DD17}">
      <dsp:nvSpPr>
        <dsp:cNvPr id="0" name=""/>
        <dsp:cNvSpPr/>
      </dsp:nvSpPr>
      <dsp:spPr>
        <a:xfrm>
          <a:off x="0" y="426904"/>
          <a:ext cx="10177699" cy="107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Concatenation merges strings</a:t>
          </a:r>
        </a:p>
      </dsp:txBody>
      <dsp:txXfrm>
        <a:off x="52546" y="479450"/>
        <a:ext cx="10072607" cy="971308"/>
      </dsp:txXfrm>
    </dsp:sp>
    <dsp:sp modelId="{DACC0F78-59CE-493D-8081-61FC602A0042}">
      <dsp:nvSpPr>
        <dsp:cNvPr id="0" name=""/>
        <dsp:cNvSpPr/>
      </dsp:nvSpPr>
      <dsp:spPr>
        <a:xfrm>
          <a:off x="0" y="1635785"/>
          <a:ext cx="10177699" cy="107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Use the + symbol to concatenate strings</a:t>
          </a:r>
        </a:p>
      </dsp:txBody>
      <dsp:txXfrm>
        <a:off x="52546" y="1688331"/>
        <a:ext cx="10072607" cy="971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850B5-D59F-43F1-91E3-460E01181CED}">
      <dsp:nvSpPr>
        <dsp:cNvPr id="0" name=""/>
        <dsp:cNvSpPr/>
      </dsp:nvSpPr>
      <dsp:spPr>
        <a:xfrm>
          <a:off x="861" y="31694"/>
          <a:ext cx="4127784" cy="2451659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BAEDE2-0CF9-4D40-9750-9DCD498EA0CB}">
      <dsp:nvSpPr>
        <dsp:cNvPr id="0" name=""/>
        <dsp:cNvSpPr/>
      </dsp:nvSpPr>
      <dsp:spPr>
        <a:xfrm>
          <a:off x="429848" y="439232"/>
          <a:ext cx="4127784" cy="2451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&lt;characters(s)&gt; in &lt;string&gt;</a:t>
          </a:r>
        </a:p>
      </dsp:txBody>
      <dsp:txXfrm>
        <a:off x="501655" y="511039"/>
        <a:ext cx="3984170" cy="2308045"/>
      </dsp:txXfrm>
    </dsp:sp>
    <dsp:sp modelId="{A170D902-14BE-4375-A3D8-24CA325F77E8}">
      <dsp:nvSpPr>
        <dsp:cNvPr id="0" name=""/>
        <dsp:cNvSpPr/>
      </dsp:nvSpPr>
      <dsp:spPr>
        <a:xfrm>
          <a:off x="4986619" y="31694"/>
          <a:ext cx="3860881" cy="2451659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7D8C7D-B68C-4192-A35A-DD0838117F31}">
      <dsp:nvSpPr>
        <dsp:cNvPr id="0" name=""/>
        <dsp:cNvSpPr/>
      </dsp:nvSpPr>
      <dsp:spPr>
        <a:xfrm>
          <a:off x="5415606" y="439232"/>
          <a:ext cx="3860881" cy="2451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 can use the keyword “in” to determine if a character or series of characters are contained in the string</a:t>
          </a:r>
        </a:p>
      </dsp:txBody>
      <dsp:txXfrm>
        <a:off x="5487413" y="511039"/>
        <a:ext cx="3717267" cy="2308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2018-EB09-41F3-A208-765E5455CE08}">
      <dsp:nvSpPr>
        <dsp:cNvPr id="0" name=""/>
        <dsp:cNvSpPr/>
      </dsp:nvSpPr>
      <dsp:spPr>
        <a:xfrm>
          <a:off x="772352" y="0"/>
          <a:ext cx="8753328" cy="310197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C50525-8FA6-4EE7-8445-1673C2DACDC1}">
      <dsp:nvSpPr>
        <dsp:cNvPr id="0" name=""/>
        <dsp:cNvSpPr/>
      </dsp:nvSpPr>
      <dsp:spPr>
        <a:xfrm>
          <a:off x="5154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</a:t>
          </a:r>
          <a:r>
            <a:rPr lang="en-US" sz="1900" kern="1200" dirty="0" err="1"/>
            <a:t>i</a:t>
          </a:r>
          <a:r>
            <a:rPr lang="en-US" sz="1900" kern="1200" dirty="0"/>
            <a:t>” in &lt;“pineapple”&gt;</a:t>
          </a:r>
        </a:p>
      </dsp:txBody>
      <dsp:txXfrm>
        <a:off x="65724" y="991162"/>
        <a:ext cx="2357830" cy="1119650"/>
      </dsp:txXfrm>
    </dsp:sp>
    <dsp:sp modelId="{2C7FD3DF-1BB5-4957-BA10-71289AADA39D}">
      <dsp:nvSpPr>
        <dsp:cNvPr id="0" name=""/>
        <dsp:cNvSpPr/>
      </dsp:nvSpPr>
      <dsp:spPr>
        <a:xfrm>
          <a:off x="2608072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Boolean: evaluates to True or False</a:t>
          </a:r>
        </a:p>
      </dsp:txBody>
      <dsp:txXfrm>
        <a:off x="2668642" y="991162"/>
        <a:ext cx="2357830" cy="1119650"/>
      </dsp:txXfrm>
    </dsp:sp>
    <dsp:sp modelId="{0A490512-25F3-4286-A126-88AB91B35AFF}">
      <dsp:nvSpPr>
        <dsp:cNvPr id="0" name=""/>
        <dsp:cNvSpPr/>
      </dsp:nvSpPr>
      <dsp:spPr>
        <a:xfrm>
          <a:off x="5210991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character(s) should be surrounded in quotes</a:t>
          </a:r>
        </a:p>
      </dsp:txBody>
      <dsp:txXfrm>
        <a:off x="5271561" y="991162"/>
        <a:ext cx="2357830" cy="1119650"/>
      </dsp:txXfrm>
    </dsp:sp>
    <dsp:sp modelId="{9D2B03EC-FBE4-4FCD-9FAC-39A1EA1409FF}">
      <dsp:nvSpPr>
        <dsp:cNvPr id="0" name=""/>
        <dsp:cNvSpPr/>
      </dsp:nvSpPr>
      <dsp:spPr>
        <a:xfrm>
          <a:off x="7813909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string can be a literal or a string saved in a variable</a:t>
          </a:r>
        </a:p>
      </dsp:txBody>
      <dsp:txXfrm>
        <a:off x="7874479" y="991162"/>
        <a:ext cx="2357830" cy="11196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92A04-FAB3-4295-A262-374FEF0C135A}">
      <dsp:nvSpPr>
        <dsp:cNvPr id="0" name=""/>
        <dsp:cNvSpPr/>
      </dsp:nvSpPr>
      <dsp:spPr>
        <a:xfrm>
          <a:off x="0" y="478544"/>
          <a:ext cx="2896322" cy="183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5BC50-5B0B-4776-9BA0-C1DD00356FB2}">
      <dsp:nvSpPr>
        <dsp:cNvPr id="0" name=""/>
        <dsp:cNvSpPr/>
      </dsp:nvSpPr>
      <dsp:spPr>
        <a:xfrm>
          <a:off x="321813" y="784267"/>
          <a:ext cx="2896322" cy="183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Why? Indices are something you’ll see a lot!</a:t>
          </a:r>
        </a:p>
      </dsp:txBody>
      <dsp:txXfrm>
        <a:off x="375680" y="838134"/>
        <a:ext cx="2788588" cy="1731430"/>
      </dsp:txXfrm>
    </dsp:sp>
    <dsp:sp modelId="{30BDB07F-97F4-4063-BC65-F6F4C2874153}">
      <dsp:nvSpPr>
        <dsp:cNvPr id="0" name=""/>
        <dsp:cNvSpPr/>
      </dsp:nvSpPr>
      <dsp:spPr>
        <a:xfrm>
          <a:off x="3539949" y="478544"/>
          <a:ext cx="2896322" cy="183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E041-CAC5-4D5A-8A49-EC6D02B95F93}">
      <dsp:nvSpPr>
        <dsp:cNvPr id="0" name=""/>
        <dsp:cNvSpPr/>
      </dsp:nvSpPr>
      <dsp:spPr>
        <a:xfrm>
          <a:off x="3861762" y="784267"/>
          <a:ext cx="2896322" cy="183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What? Accessing a string at an </a:t>
          </a:r>
          <a:r>
            <a:rPr lang="en-US" sz="1800" b="1" kern="1200" dirty="0"/>
            <a:t>index</a:t>
          </a:r>
          <a:r>
            <a:rPr lang="en-US" sz="1800" kern="1200" dirty="0"/>
            <a:t> allows us to access one character in the string.</a:t>
          </a:r>
        </a:p>
      </dsp:txBody>
      <dsp:txXfrm>
        <a:off x="3915629" y="838134"/>
        <a:ext cx="2788588" cy="1731430"/>
      </dsp:txXfrm>
    </dsp:sp>
    <dsp:sp modelId="{3D1BE482-1C56-4D3D-BE4B-6993301596A5}">
      <dsp:nvSpPr>
        <dsp:cNvPr id="0" name=""/>
        <dsp:cNvSpPr/>
      </dsp:nvSpPr>
      <dsp:spPr>
        <a:xfrm>
          <a:off x="7079898" y="478544"/>
          <a:ext cx="2896322" cy="183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0CA51-F48F-4F96-954C-3D3AE8CAD8EB}">
      <dsp:nvSpPr>
        <dsp:cNvPr id="0" name=""/>
        <dsp:cNvSpPr/>
      </dsp:nvSpPr>
      <dsp:spPr>
        <a:xfrm>
          <a:off x="7401711" y="784267"/>
          <a:ext cx="2896322" cy="183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How? We access an index of a string by using the string name, square brackets [ ], and the position of the </a:t>
          </a:r>
          <a:r>
            <a:rPr lang="en-US" sz="1800" b="1" kern="1200" dirty="0"/>
            <a:t>element</a:t>
          </a:r>
          <a:r>
            <a:rPr lang="en-US" sz="1800" kern="1200" dirty="0"/>
            <a:t> we want to access. (e.g. name[0])</a:t>
          </a:r>
        </a:p>
      </dsp:txBody>
      <dsp:txXfrm>
        <a:off x="7455578" y="838134"/>
        <a:ext cx="2788588" cy="17314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3F20-F1E6-4837-A41A-DBB673F8DC6A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D4346-D3D5-4E62-9F11-D651B7F3F1A3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first character in the string is at index 0, and the indices increase as you go through the string. </a:t>
          </a:r>
        </a:p>
      </dsp:txBody>
      <dsp:txXfrm>
        <a:off x="808220" y="520691"/>
        <a:ext cx="4030380" cy="2502457"/>
      </dsp:txXfrm>
    </dsp:sp>
    <dsp:sp modelId="{A005D4EE-22D0-446E-8517-84D85CB9B36F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922DB-CE0E-4A90-A62A-9108408C9D03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“Zero-based indexing”</a:t>
          </a:r>
        </a:p>
      </dsp:txBody>
      <dsp:txXfrm>
        <a:off x="5924553" y="520691"/>
        <a:ext cx="4030380" cy="25024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92816-9F2E-4EE2-B30E-0C4F6A7FF76C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name[0] accesses the first character, </a:t>
          </a:r>
        </a:p>
      </dsp:txBody>
      <dsp:txXfrm>
        <a:off x="2035539" y="980"/>
        <a:ext cx="8142159" cy="1005489"/>
      </dsp:txXfrm>
    </dsp:sp>
    <dsp:sp modelId="{3D0D0DAC-6117-43FB-B552-210A97FD597E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0</a:t>
          </a:r>
        </a:p>
      </dsp:txBody>
      <dsp:txXfrm>
        <a:off x="0" y="980"/>
        <a:ext cx="2035539" cy="1005489"/>
      </dsp:txXfrm>
    </dsp:sp>
    <dsp:sp modelId="{C2CC240C-3921-4DA6-AC5B-08EBDF88372C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name[1] the second character, </a:t>
          </a:r>
        </a:p>
      </dsp:txBody>
      <dsp:txXfrm>
        <a:off x="2035539" y="1066800"/>
        <a:ext cx="8142159" cy="1005489"/>
      </dsp:txXfrm>
    </dsp:sp>
    <dsp:sp modelId="{168BF4A7-FCBD-4287-BFD5-1B916BBA42B3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1066800"/>
        <a:ext cx="2035539" cy="1005489"/>
      </dsp:txXfrm>
    </dsp:sp>
    <dsp:sp modelId="{CB27537E-696A-4959-AC13-E226AD4D95E2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name[2] the third character, etc.</a:t>
          </a:r>
        </a:p>
      </dsp:txBody>
      <dsp:txXfrm>
        <a:off x="2035539" y="2132619"/>
        <a:ext cx="8142159" cy="1005489"/>
      </dsp:txXfrm>
    </dsp:sp>
    <dsp:sp modelId="{7A0B7962-9FEF-4E18-A975-7DCB15876DCF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2132619"/>
        <a:ext cx="2035539" cy="1005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7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888D8A-0A60-47D0-B03D-BFB4A0F9712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Rachael Sera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1776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AC6-9478-4B0A-A7CC-F9C15D5D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Operations: in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C6A3EAA-ACC5-4FDA-A7FA-98F0031B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8122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88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Character(s) in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Remember, character in string is a Boolean so it returns true or false.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We can use it in an if-statement since if-statements evaluate Booleans.</a:t>
            </a:r>
          </a:p>
        </p:txBody>
      </p:sp>
    </p:spTree>
    <p:extLst>
      <p:ext uri="{BB962C8B-B14F-4D97-AF65-F5344CB8AC3E}">
        <p14:creationId xmlns:p14="http://schemas.microsoft.com/office/powerpoint/2010/main" val="376033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ACE50-03A2-4FEA-BCFB-0982A6B5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5350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2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12A-83CB-4A15-AA28-EE772C7D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C84A-E949-4D5C-84D3-A13351A83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64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91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B6A67-AA5D-4E6A-88E0-62004BC06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5828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02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0F7A0-2D2A-42FF-8259-E878E4655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525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61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 Positions Illustrated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[0] = ‘g’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[1]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[2] = ‘r’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[3] = ‘a’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[4]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[5]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[6]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578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D13DE5-DB3B-43FE-A9E2-6B8FA5A5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4" b="-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0FC7A-F2F5-4ACE-A40C-4EB53733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Looping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Through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 String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B02-28AE-4997-8C92-A87B71CB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Use a loop to access each element of the string at indices 0 through n-1.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len(word) gives up the number of characters in the string.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 for-loop automatically starts i at 0 and goes up to (not including) the given range end point. So the loop accesses every element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9465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Negative Index Positions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1D45DB-8CB5-482C-8E1B-03DBF2F6B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942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09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[-7] = ‘g’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[-6]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[-5] = ‘r’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[-4] = ‘a’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[-3]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[-2]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[-1]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83423"/>
              </p:ext>
            </p:extLst>
          </p:nvPr>
        </p:nvGraphicFramePr>
        <p:xfrm>
          <a:off x="4863548" y="3850321"/>
          <a:ext cx="5944155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165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8D70C-1094-43B8-8D22-B0464A3DE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9919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0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43C0-C183-458C-868F-FA3CCA0E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436B-7CF1-431B-B4D1-95E81E48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= “apple”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ch</a:t>
            </a:r>
            <a:r>
              <a:rPr lang="en-US" dirty="0"/>
              <a:t> in word: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9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09678-530F-4853-A3A1-A7AD74C5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3922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5F12D-BF42-40EF-8E05-88D84AE38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62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82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0" y="199839"/>
            <a:ext cx="4016933" cy="64583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String Slice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Remember the last index is not inclusive</a:t>
            </a:r>
          </a:p>
        </p:txBody>
      </p:sp>
    </p:spTree>
    <p:extLst>
      <p:ext uri="{BB962C8B-B14F-4D97-AF65-F5344CB8AC3E}">
        <p14:creationId xmlns:p14="http://schemas.microsoft.com/office/powerpoint/2010/main" val="596763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Slicing</a:t>
            </a:r>
          </a:p>
          <a:p>
            <a:pPr lvl="1"/>
            <a:r>
              <a:rPr lang="en-US" dirty="0"/>
              <a:t>animal = “giraffe”</a:t>
            </a:r>
          </a:p>
          <a:p>
            <a:pPr lvl="1"/>
            <a:r>
              <a:rPr lang="en-US" dirty="0"/>
              <a:t>print(animal[2:5])</a:t>
            </a:r>
          </a:p>
          <a:p>
            <a:r>
              <a:rPr lang="en-US" dirty="0"/>
              <a:t>Character in String</a:t>
            </a:r>
          </a:p>
          <a:p>
            <a:pPr lvl="1"/>
            <a:r>
              <a:rPr lang="en-US" dirty="0"/>
              <a:t>‘r’ in animal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Join multiple strings with the + symbol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Get the length of a string using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(first)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2248"/>
              </p:ext>
            </p:extLst>
          </p:nvPr>
        </p:nvGraphicFramePr>
        <p:xfrm>
          <a:off x="4657589" y="2638044"/>
          <a:ext cx="6451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7">
                  <a:extLst>
                    <a:ext uri="{9D8B030D-6E8A-4147-A177-3AD203B41FA5}">
                      <a16:colId xmlns:a16="http://schemas.microsoft.com/office/drawing/2014/main" val="206149993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893843432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79721711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925853816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897343194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116286832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6662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6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is an ordered sequence of items.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870A0-DAEC-4875-8EEA-E4610E4C9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021330"/>
              </p:ext>
            </p:extLst>
          </p:nvPr>
        </p:nvGraphicFramePr>
        <p:xfrm>
          <a:off x="6338888" y="2638425"/>
          <a:ext cx="427037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25712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29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5040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66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uromastyx</a:t>
                      </a:r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6498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0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D3A70B-CD0A-4C63-8AA5-232D299ABE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8686"/>
            <a:ext cx="7537704" cy="554063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7BF076-B390-4073-BB2B-E397A4A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Inserting to a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07140D-0515-4B24-B9B0-F8E30D59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2 ways to create a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list literally with the values it will contain.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Or declare the list, and then “append” the items to the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append to a list later to add items.</a:t>
            </a:r>
          </a:p>
        </p:txBody>
      </p:sp>
    </p:spTree>
    <p:extLst>
      <p:ext uri="{BB962C8B-B14F-4D97-AF65-F5344CB8AC3E}">
        <p14:creationId xmlns:p14="http://schemas.microsoft.com/office/powerpoint/2010/main" val="407652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3FF2-5584-483A-AEEB-C5345FE8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D7FE4D-E0DE-4248-8E5B-0BBA3F98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animal in animals:</a:t>
            </a:r>
          </a:p>
          <a:p>
            <a:pPr marL="0" indent="0">
              <a:buNone/>
            </a:pPr>
            <a:r>
              <a:rPr lang="en-US" dirty="0"/>
              <a:t>    print(animal)</a:t>
            </a:r>
          </a:p>
        </p:txBody>
      </p:sp>
    </p:spTree>
    <p:extLst>
      <p:ext uri="{BB962C8B-B14F-4D97-AF65-F5344CB8AC3E}">
        <p14:creationId xmlns:p14="http://schemas.microsoft.com/office/powerpoint/2010/main" val="1071012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Lists: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indices of lists just like strings!</a:t>
            </a:r>
          </a:p>
          <a:p>
            <a:pPr lvl="1"/>
            <a:r>
              <a:rPr lang="en-US" dirty="0"/>
              <a:t>Support positive and negative indexing like with strings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animals[0] = “giraffe”</a:t>
            </a:r>
          </a:p>
          <a:p>
            <a:pPr marL="457200" lvl="1" indent="0">
              <a:buNone/>
            </a:pPr>
            <a:r>
              <a:rPr lang="en-US" dirty="0"/>
              <a:t>animals[1] = “seal”</a:t>
            </a:r>
          </a:p>
          <a:p>
            <a:pPr marL="457200" lvl="1" indent="0">
              <a:buNone/>
            </a:pPr>
            <a:r>
              <a:rPr lang="en-US" dirty="0"/>
              <a:t>animals[2] = “</a:t>
            </a:r>
            <a:r>
              <a:rPr lang="en-US" dirty="0" err="1"/>
              <a:t>uromastyx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17136"/>
              </p:ext>
            </p:extLst>
          </p:nvPr>
        </p:nvGraphicFramePr>
        <p:xfrm>
          <a:off x="2032000" y="5196140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7055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368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08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“giraffe”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“seal”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uromastyx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5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9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of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animals[0] = “giraffe”</a:t>
            </a:r>
          </a:p>
          <a:p>
            <a:pPr marL="0" indent="0">
              <a:buNone/>
            </a:pPr>
            <a:r>
              <a:rPr lang="en-US" dirty="0"/>
              <a:t>animals[0][2] = “r”</a:t>
            </a:r>
          </a:p>
          <a:p>
            <a:pPr marL="0" indent="0">
              <a:buNone/>
            </a:pPr>
            <a:r>
              <a:rPr lang="en-US" dirty="0"/>
              <a:t>animals[1][3] = “l”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78635"/>
              </p:ext>
            </p:extLst>
          </p:nvPr>
        </p:nvGraphicFramePr>
        <p:xfrm>
          <a:off x="1758950" y="2287036"/>
          <a:ext cx="8674100" cy="201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321243658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494663936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27656089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85907157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571885169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3335426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6779900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05077015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71281963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56158009"/>
                    </a:ext>
                  </a:extLst>
                </a:gridCol>
              </a:tblGrid>
              <a:tr h="503132"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33229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212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48965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B6A1C-3AE6-4FDB-A6BA-00EE15E62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795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3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</a:t>
            </a:r>
          </a:p>
          <a:p>
            <a:pPr lvl="1"/>
            <a:r>
              <a:rPr lang="en-US" dirty="0" err="1"/>
              <a:t>animals.remove</a:t>
            </a:r>
            <a:r>
              <a:rPr lang="en-US" dirty="0"/>
              <a:t>(“seal”)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dirty="0" err="1"/>
              <a:t>animals.reverse</a:t>
            </a:r>
            <a:r>
              <a:rPr lang="en-US" dirty="0"/>
              <a:t>()</a:t>
            </a:r>
          </a:p>
          <a:p>
            <a:r>
              <a:rPr lang="en-US" dirty="0"/>
              <a:t>Sort</a:t>
            </a:r>
          </a:p>
          <a:p>
            <a:pPr lvl="1"/>
            <a:r>
              <a:rPr lang="en-US" dirty="0" err="1"/>
              <a:t>animals.sort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4E31-E299-4919-A61B-623E65B41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 animals[2]</a:t>
            </a:r>
          </a:p>
          <a:p>
            <a:r>
              <a:rPr lang="en-US" dirty="0"/>
              <a:t>Slice</a:t>
            </a:r>
          </a:p>
          <a:p>
            <a:pPr lvl="1"/>
            <a:r>
              <a:rPr lang="en-US" dirty="0"/>
              <a:t>animals[0:2]</a:t>
            </a:r>
          </a:p>
          <a:p>
            <a:r>
              <a:rPr lang="en-US" dirty="0"/>
              <a:t>Item in List</a:t>
            </a:r>
          </a:p>
          <a:p>
            <a:pPr lvl="1"/>
            <a:r>
              <a:rPr lang="en-US" dirty="0"/>
              <a:t>“seal” in animals</a:t>
            </a:r>
          </a:p>
          <a:p>
            <a:pPr lvl="2"/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969710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96D2C-7CAF-4536-B0E9-67C817D3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Keeps a tally of how many times something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with the number of indices as options (for letters, it’d be 26)</a:t>
            </a:r>
          </a:p>
          <a:p>
            <a:r>
              <a:rPr lang="en-US" dirty="0"/>
              <a:t>Initialize every element of that list to zero</a:t>
            </a:r>
          </a:p>
          <a:p>
            <a:r>
              <a:rPr lang="en-US" dirty="0"/>
              <a:t>Parse your data: Each time you encounter an instance, increment the corresponding index by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2D398-68E6-452B-B769-FC0F6B7E66F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38888" y="3143250"/>
          <a:ext cx="425291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6458">
                  <a:extLst>
                    <a:ext uri="{9D8B030D-6E8A-4147-A177-3AD203B41FA5}">
                      <a16:colId xmlns:a16="http://schemas.microsoft.com/office/drawing/2014/main" val="1294474653"/>
                    </a:ext>
                  </a:extLst>
                </a:gridCol>
                <a:gridCol w="2126458">
                  <a:extLst>
                    <a:ext uri="{9D8B030D-6E8A-4147-A177-3AD203B41FA5}">
                      <a16:colId xmlns:a16="http://schemas.microsoft.com/office/drawing/2014/main" val="401145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41676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74862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5412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51763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0322605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BE011-5A7F-4486-81AB-BF939E071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Frequency of Letters in Apple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List</a:t>
            </a:r>
          </a:p>
        </p:txBody>
      </p:sp>
    </p:spTree>
    <p:extLst>
      <p:ext uri="{BB962C8B-B14F-4D97-AF65-F5344CB8AC3E}">
        <p14:creationId xmlns:p14="http://schemas.microsoft.com/office/powerpoint/2010/main" val="799700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59DFC-BE86-445C-9112-D3BE4950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Frequency List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Example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22945E-7138-4B54-9759-E04DE7912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9525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9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8FC-E49D-4CE6-A544-6141E34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2B2A-B48A-4848-B7CE-12C1EF5F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[7,5,4,5,3]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E0335-C362-4E55-A08A-4E6B680E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1103"/>
              </p:ext>
            </p:extLst>
          </p:nvPr>
        </p:nvGraphicFramePr>
        <p:xfrm>
          <a:off x="2031999" y="3447355"/>
          <a:ext cx="812800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4853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67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047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3053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937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166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14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8FC-E49D-4CE6-A544-6141E34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2B2A-B48A-4848-B7CE-12C1EF5F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frequency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E0335-C362-4E55-A08A-4E6B680EB89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447355"/>
          <a:ext cx="812800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4853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67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047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3053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937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166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8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0FAA7-F4BA-4078-818B-5E8F6DF32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08155"/>
              </p:ext>
            </p:extLst>
          </p:nvPr>
        </p:nvGraphicFramePr>
        <p:xfrm>
          <a:off x="1868557" y="5112138"/>
          <a:ext cx="8587403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0673">
                  <a:extLst>
                    <a:ext uri="{9D8B030D-6E8A-4147-A177-3AD203B41FA5}">
                      <a16:colId xmlns:a16="http://schemas.microsoft.com/office/drawing/2014/main" val="203265957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931470014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6951073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54750214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7549026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570972266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04588521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561749453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90579380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77658826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42162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80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8FC-E49D-4CE6-A544-6141E34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2B2A-B48A-4848-B7CE-12C1EF5F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frequency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E0335-C362-4E55-A08A-4E6B680EB89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447355"/>
          <a:ext cx="812800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4853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67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047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3053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937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166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8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0FAA7-F4BA-4078-818B-5E8F6DF32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175"/>
              </p:ext>
            </p:extLst>
          </p:nvPr>
        </p:nvGraphicFramePr>
        <p:xfrm>
          <a:off x="1868557" y="5112138"/>
          <a:ext cx="8587403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0673">
                  <a:extLst>
                    <a:ext uri="{9D8B030D-6E8A-4147-A177-3AD203B41FA5}">
                      <a16:colId xmlns:a16="http://schemas.microsoft.com/office/drawing/2014/main" val="203265957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931470014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6951073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54750214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7549026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570972266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04588521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561749453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90579380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77658826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42162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09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AD8D-0DEA-4333-A639-F530C0F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C3AC-026F-4900-A9E2-A11B0BE8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[7,5,4,5,3]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AAC6F1-CB81-427C-A703-59FCB3DD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2411"/>
              </p:ext>
            </p:extLst>
          </p:nvPr>
        </p:nvGraphicFramePr>
        <p:xfrm>
          <a:off x="4057374" y="3514987"/>
          <a:ext cx="4077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626">
                  <a:extLst>
                    <a:ext uri="{9D8B030D-6E8A-4147-A177-3AD203B41FA5}">
                      <a16:colId xmlns:a16="http://schemas.microsoft.com/office/drawing/2014/main" val="4087684672"/>
                    </a:ext>
                  </a:extLst>
                </a:gridCol>
                <a:gridCol w="2038626">
                  <a:extLst>
                    <a:ext uri="{9D8B030D-6E8A-4147-A177-3AD203B41FA5}">
                      <a16:colId xmlns:a16="http://schemas.microsoft.com/office/drawing/2014/main" val="402715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8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8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3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7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91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0195-220D-40F1-AFFE-C63EC099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2C426-1872-45DB-8B5F-BBC65A949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457890"/>
              </p:ext>
            </p:extLst>
          </p:nvPr>
        </p:nvGraphicFramePr>
        <p:xfrm>
          <a:off x="2230437" y="2625173"/>
          <a:ext cx="34669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89">
                  <a:extLst>
                    <a:ext uri="{9D8B030D-6E8A-4147-A177-3AD203B41FA5}">
                      <a16:colId xmlns:a16="http://schemas.microsoft.com/office/drawing/2014/main" val="851111204"/>
                    </a:ext>
                  </a:extLst>
                </a:gridCol>
                <a:gridCol w="1733489">
                  <a:extLst>
                    <a:ext uri="{9D8B030D-6E8A-4147-A177-3AD203B41FA5}">
                      <a16:colId xmlns:a16="http://schemas.microsoft.com/office/drawing/2014/main" val="37075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4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6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22BC0-8D13-41EA-AA43-4ACFB648E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1059"/>
              </p:ext>
            </p:extLst>
          </p:nvPr>
        </p:nvGraphicFramePr>
        <p:xfrm>
          <a:off x="6546574" y="2625173"/>
          <a:ext cx="3414290" cy="407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45">
                  <a:extLst>
                    <a:ext uri="{9D8B030D-6E8A-4147-A177-3AD203B41FA5}">
                      <a16:colId xmlns:a16="http://schemas.microsoft.com/office/drawing/2014/main" val="1788287958"/>
                    </a:ext>
                  </a:extLst>
                </a:gridCol>
                <a:gridCol w="1707145">
                  <a:extLst>
                    <a:ext uri="{9D8B030D-6E8A-4147-A177-3AD203B41FA5}">
                      <a16:colId xmlns:a16="http://schemas.microsoft.com/office/drawing/2014/main" val="546739456"/>
                    </a:ext>
                  </a:extLst>
                </a:gridCol>
              </a:tblGrid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1579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21490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264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18691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82973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02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1E3BA5-4CB9-48B1-BD1D-06B25B1BA1C6}"/>
              </a:ext>
            </a:extLst>
          </p:cNvPr>
          <p:cNvSpPr txBox="1"/>
          <p:nvPr/>
        </p:nvSpPr>
        <p:spPr>
          <a:xfrm>
            <a:off x="3294691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C070A-4B6E-4F66-A359-115755B09D4B}"/>
              </a:ext>
            </a:extLst>
          </p:cNvPr>
          <p:cNvSpPr txBox="1"/>
          <p:nvPr/>
        </p:nvSpPr>
        <p:spPr>
          <a:xfrm>
            <a:off x="7597736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126699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0195-220D-40F1-AFFE-C63EC099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2C426-1872-45DB-8B5F-BBC65A949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64038"/>
              </p:ext>
            </p:extLst>
          </p:nvPr>
        </p:nvGraphicFramePr>
        <p:xfrm>
          <a:off x="2230437" y="2625173"/>
          <a:ext cx="34669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89">
                  <a:extLst>
                    <a:ext uri="{9D8B030D-6E8A-4147-A177-3AD203B41FA5}">
                      <a16:colId xmlns:a16="http://schemas.microsoft.com/office/drawing/2014/main" val="851111204"/>
                    </a:ext>
                  </a:extLst>
                </a:gridCol>
                <a:gridCol w="1733489">
                  <a:extLst>
                    <a:ext uri="{9D8B030D-6E8A-4147-A177-3AD203B41FA5}">
                      <a16:colId xmlns:a16="http://schemas.microsoft.com/office/drawing/2014/main" val="37075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4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6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22BC0-8D13-41EA-AA43-4ACFB648E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89234"/>
              </p:ext>
            </p:extLst>
          </p:nvPr>
        </p:nvGraphicFramePr>
        <p:xfrm>
          <a:off x="6546574" y="2625173"/>
          <a:ext cx="3414290" cy="407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45">
                  <a:extLst>
                    <a:ext uri="{9D8B030D-6E8A-4147-A177-3AD203B41FA5}">
                      <a16:colId xmlns:a16="http://schemas.microsoft.com/office/drawing/2014/main" val="1788287958"/>
                    </a:ext>
                  </a:extLst>
                </a:gridCol>
                <a:gridCol w="1707145">
                  <a:extLst>
                    <a:ext uri="{9D8B030D-6E8A-4147-A177-3AD203B41FA5}">
                      <a16:colId xmlns:a16="http://schemas.microsoft.com/office/drawing/2014/main" val="546739456"/>
                    </a:ext>
                  </a:extLst>
                </a:gridCol>
              </a:tblGrid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1579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21490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264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18691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82973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02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1E3BA5-4CB9-48B1-BD1D-06B25B1BA1C6}"/>
              </a:ext>
            </a:extLst>
          </p:cNvPr>
          <p:cNvSpPr txBox="1"/>
          <p:nvPr/>
        </p:nvSpPr>
        <p:spPr>
          <a:xfrm>
            <a:off x="3294691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C070A-4B6E-4F66-A359-115755B09D4B}"/>
              </a:ext>
            </a:extLst>
          </p:cNvPr>
          <p:cNvSpPr txBox="1"/>
          <p:nvPr/>
        </p:nvSpPr>
        <p:spPr>
          <a:xfrm>
            <a:off x="7584484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522947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48A53-576B-4781-BCD7-83A65F1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86" y="529973"/>
            <a:ext cx="2625772" cy="234707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Frequency List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56A9D6D-1330-417C-8BDC-2EB98D2E5F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515"/>
            <a:ext cx="6102097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6A8C2-8B3A-4AD3-AFCC-F1D3F1F02D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64937-39B5-4AB3-A2EF-EA689BA608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82F12A3-CD8D-4078-915F-07D0B05356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153" y="1293275"/>
            <a:ext cx="4959490" cy="42793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053EE2-2821-446E-B025-85FA0F9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Strings: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977C5-39CB-4BCF-BA5C-01C1973B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the string “hello” in the variable, word.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the user enter a string and store it into the variable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the message to the user in input() is a string too.</a:t>
            </a:r>
          </a:p>
        </p:txBody>
      </p:sp>
    </p:spTree>
    <p:extLst>
      <p:ext uri="{BB962C8B-B14F-4D97-AF65-F5344CB8AC3E}">
        <p14:creationId xmlns:p14="http://schemas.microsoft.com/office/powerpoint/2010/main" val="341125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ord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number by using the </a:t>
            </a:r>
            <a:r>
              <a:rPr lang="en-US" dirty="0" err="1"/>
              <a:t>ord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(‘a’) will return 97</a:t>
            </a:r>
          </a:p>
        </p:txBody>
      </p:sp>
    </p:spTree>
    <p:extLst>
      <p:ext uri="{BB962C8B-B14F-4D97-AF65-F5344CB8AC3E}">
        <p14:creationId xmlns:p14="http://schemas.microsoft.com/office/powerpoint/2010/main" val="3860553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chr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character by using the </a:t>
            </a:r>
            <a:r>
              <a:rPr lang="en-US" dirty="0" err="1"/>
              <a:t>chr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chr</a:t>
            </a:r>
            <a:r>
              <a:rPr lang="en-US" dirty="0"/>
              <a:t>(97) will return ‘a’</a:t>
            </a:r>
          </a:p>
        </p:txBody>
      </p:sp>
    </p:spTree>
    <p:extLst>
      <p:ext uri="{BB962C8B-B14F-4D97-AF65-F5344CB8AC3E}">
        <p14:creationId xmlns:p14="http://schemas.microsoft.com/office/powerpoint/2010/main" val="1267675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7D7-B34F-49FF-9C6D-AE2F90E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Ord()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C56F28-59B5-4CF7-A179-5628CEA4B7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F518-02B2-425D-A00B-6ABC4BF7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returns the number (ASCII value) associated with a letter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Subtract ‘a’ from the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of a letter to find out how far a letter is from a</a:t>
            </a:r>
          </a:p>
        </p:txBody>
      </p:sp>
    </p:spTree>
    <p:extLst>
      <p:ext uri="{BB962C8B-B14F-4D97-AF65-F5344CB8AC3E}">
        <p14:creationId xmlns:p14="http://schemas.microsoft.com/office/powerpoint/2010/main" val="267153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A0EC2-AF4E-4FE7-8EF1-EEB57E6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A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455E9EB-FC35-4A48-8940-96A077E45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3125504"/>
              </p:ext>
            </p:extLst>
          </p:nvPr>
        </p:nvGraphicFramePr>
        <p:xfrm>
          <a:off x="2742747" y="2670238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9D5B0E0A-4935-483F-A7EF-241446A885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791121"/>
              </p:ext>
            </p:extLst>
          </p:nvPr>
        </p:nvGraphicFramePr>
        <p:xfrm>
          <a:off x="2742746" y="3557904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3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2F-53FE-4AEF-9BC5-0733296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Frequency List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21FA-B477-4120-BB7C-F5BF450C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732" y="2173266"/>
            <a:ext cx="3254408" cy="251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Determine how many times each letter appears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44849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3563C1-60FB-4DAA-B0DE-8986CAAA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Frequency List</a:t>
            </a:r>
            <a:br>
              <a:rPr lang="en-US" sz="2200"/>
            </a:br>
            <a:r>
              <a:rPr lang="en-US" sz="2200"/>
              <a:t>Example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D1FCF-885A-417E-AEDF-DAF0D596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68" y="640080"/>
            <a:ext cx="576015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String Operations: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Length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5FDE8-80B0-4878-BDD7-724C50B5F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802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07929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Length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5079293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returns the length of the string as an integer.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see what that value is, we need to print it (the computer calculates it either way, but we can only see it and verify it if we print it!).</a:t>
            </a:r>
          </a:p>
        </p:txBody>
      </p:sp>
    </p:spTree>
    <p:extLst>
      <p:ext uri="{BB962C8B-B14F-4D97-AF65-F5344CB8AC3E}">
        <p14:creationId xmlns:p14="http://schemas.microsoft.com/office/powerpoint/2010/main" val="35146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1100"/>
              <a:t>String Operations:</a:t>
            </a:r>
            <a:br>
              <a:rPr lang="en-US" sz="1100"/>
            </a:br>
            <a:br>
              <a:rPr lang="en-US" sz="1100"/>
            </a:br>
            <a:r>
              <a:rPr lang="en-US" sz="1100"/>
              <a:t>Concatenation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72AC0-A167-4035-A377-28D1A9E0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198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42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String Concatenation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+ symbol to concatenate two strings.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will merge the two strings together.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does not automatically add a space. If you want a space between words, concatenate a  string  containing just a space (“ “) between the words.</a:t>
            </a:r>
          </a:p>
        </p:txBody>
      </p:sp>
    </p:spTree>
    <p:extLst>
      <p:ext uri="{BB962C8B-B14F-4D97-AF65-F5344CB8AC3E}">
        <p14:creationId xmlns:p14="http://schemas.microsoft.com/office/powerpoint/2010/main" val="31293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D79F51-F048-4043-978D-55E2F86DE1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solidFill>
            <a:schemeClr val="bg1">
              <a:alpha val="15000"/>
            </a:schemeClr>
          </a:solidFill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D4274B-061B-4412-BE8A-253EBB0E8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A61F-41BC-48F4-B7E7-A19CF8A4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610" y="1246909"/>
            <a:ext cx="9307312" cy="90389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String Operations: 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1E444-7702-4250-B341-1F39B39D0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90154"/>
              </p:ext>
            </p:extLst>
          </p:nvPr>
        </p:nvGraphicFramePr>
        <p:xfrm>
          <a:off x="1450975" y="2497138"/>
          <a:ext cx="9277350" cy="292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2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4384</TotalTime>
  <Words>1629</Words>
  <Application>Microsoft Office PowerPoint</Application>
  <PresentationFormat>Widescreen</PresentationFormat>
  <Paragraphs>513</Paragraphs>
  <Slides>45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Gill Sans MT</vt:lpstr>
      <vt:lpstr>Wingdings</vt:lpstr>
      <vt:lpstr>Parcel</vt:lpstr>
      <vt:lpstr>Strings and Lists</vt:lpstr>
      <vt:lpstr>Strings: Review</vt:lpstr>
      <vt:lpstr>Strings: Review</vt:lpstr>
      <vt:lpstr>Strings: Review</vt:lpstr>
      <vt:lpstr>String Operations:  Length</vt:lpstr>
      <vt:lpstr>String Length</vt:lpstr>
      <vt:lpstr>String Operations:  Concatenation</vt:lpstr>
      <vt:lpstr>String Concatenation</vt:lpstr>
      <vt:lpstr>String Operations: in</vt:lpstr>
      <vt:lpstr>String Operations: in</vt:lpstr>
      <vt:lpstr>Character(s) in String</vt:lpstr>
      <vt:lpstr>String Indices</vt:lpstr>
      <vt:lpstr>String Indices</vt:lpstr>
      <vt:lpstr>Index Positions</vt:lpstr>
      <vt:lpstr>Index Positions</vt:lpstr>
      <vt:lpstr>Index Positions Illustrated</vt:lpstr>
      <vt:lpstr>Looping  Through  a String</vt:lpstr>
      <vt:lpstr>Negative Index Positions</vt:lpstr>
      <vt:lpstr>Negative Index Example</vt:lpstr>
      <vt:lpstr>Iterating through Strings</vt:lpstr>
      <vt:lpstr>String Operations:  SlicE</vt:lpstr>
      <vt:lpstr>String Operations:  SlicE</vt:lpstr>
      <vt:lpstr>String Slice</vt:lpstr>
      <vt:lpstr>String Operations Summary</vt:lpstr>
      <vt:lpstr>Lists</vt:lpstr>
      <vt:lpstr>Inserting to a List</vt:lpstr>
      <vt:lpstr>Iterating through a list</vt:lpstr>
      <vt:lpstr>Lists: Indices</vt:lpstr>
      <vt:lpstr>Lists of Strings</vt:lpstr>
      <vt:lpstr>Other List Operations</vt:lpstr>
      <vt:lpstr>Frequency List</vt:lpstr>
      <vt:lpstr>Frequency List Example Problem</vt:lpstr>
      <vt:lpstr>Frequency List Example</vt:lpstr>
      <vt:lpstr>Frequency List Example</vt:lpstr>
      <vt:lpstr>Frequency List Example</vt:lpstr>
      <vt:lpstr>Frequency List Example</vt:lpstr>
      <vt:lpstr>Frequency List Example</vt:lpstr>
      <vt:lpstr>Frequency List Example</vt:lpstr>
      <vt:lpstr>Frequency List</vt:lpstr>
      <vt:lpstr>Character Operation: ord()</vt:lpstr>
      <vt:lpstr>Character Operation: chr()</vt:lpstr>
      <vt:lpstr>Ord()</vt:lpstr>
      <vt:lpstr>Distance From A</vt:lpstr>
      <vt:lpstr>Frequency List Example Problem</vt:lpstr>
      <vt:lpstr>Frequency List 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Lists, and Sets</dc:title>
  <dc:creator>Rachael Sera</dc:creator>
  <cp:lastModifiedBy>Rachael Sera</cp:lastModifiedBy>
  <cp:revision>82</cp:revision>
  <dcterms:created xsi:type="dcterms:W3CDTF">2017-04-14T17:16:48Z</dcterms:created>
  <dcterms:modified xsi:type="dcterms:W3CDTF">2018-12-15T06:28:17Z</dcterms:modified>
</cp:coreProperties>
</file>