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3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4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5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6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256" r:id="rId2"/>
    <p:sldId id="257" r:id="rId3"/>
    <p:sldId id="264" r:id="rId4"/>
    <p:sldId id="258" r:id="rId5"/>
    <p:sldId id="259" r:id="rId6"/>
    <p:sldId id="261" r:id="rId7"/>
    <p:sldId id="268" r:id="rId8"/>
    <p:sldId id="262" r:id="rId9"/>
    <p:sldId id="263" r:id="rId10"/>
    <p:sldId id="265" r:id="rId11"/>
    <p:sldId id="266" r:id="rId12"/>
    <p:sldId id="267" r:id="rId13"/>
    <p:sldId id="270" r:id="rId14"/>
    <p:sldId id="272" r:id="rId15"/>
    <p:sldId id="271" r:id="rId16"/>
    <p:sldId id="274" r:id="rId17"/>
    <p:sldId id="273" r:id="rId18"/>
    <p:sldId id="276" r:id="rId19"/>
    <p:sldId id="277" r:id="rId20"/>
    <p:sldId id="279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2" r:id="rId32"/>
    <p:sldId id="291" r:id="rId33"/>
    <p:sldId id="290" r:id="rId34"/>
    <p:sldId id="293" r:id="rId35"/>
    <p:sldId id="294" r:id="rId36"/>
    <p:sldId id="297" r:id="rId37"/>
    <p:sldId id="29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8278"/>
    <a:srgbClr val="7D007D"/>
    <a:srgbClr val="9DB8B2"/>
    <a:srgbClr val="FF0000"/>
    <a:srgbClr val="96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_rels/data25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pygame.org/docs/ref/draw.html" TargetMode="External"/></Relationships>
</file>

<file path=ppt/diagrams/_rels/drawing25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pygame.org/docs/ref/draw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748AE0-AE92-4155-802E-1BF301495B1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EE19378-830D-460B-9079-8C5724DBDB30}">
      <dgm:prSet/>
      <dgm:spPr/>
      <dgm:t>
        <a:bodyPr/>
        <a:lstStyle/>
        <a:p>
          <a:r>
            <a:rPr lang="en-US" dirty="0"/>
            <a:t>The version of </a:t>
          </a:r>
          <a:r>
            <a:rPr lang="en-US" dirty="0" err="1"/>
            <a:t>Pygame</a:t>
          </a:r>
          <a:r>
            <a:rPr lang="en-US" dirty="0"/>
            <a:t> you get must match the version of Python you have.</a:t>
          </a:r>
        </a:p>
      </dgm:t>
    </dgm:pt>
    <dgm:pt modelId="{DF6B58FF-2B59-4F68-824F-6EB949BA8D14}" type="parTrans" cxnId="{85FB27F8-133D-42CE-9F94-D1A8BB9A6B40}">
      <dgm:prSet/>
      <dgm:spPr/>
      <dgm:t>
        <a:bodyPr/>
        <a:lstStyle/>
        <a:p>
          <a:endParaRPr lang="en-US"/>
        </a:p>
      </dgm:t>
    </dgm:pt>
    <dgm:pt modelId="{9F197A8C-29D2-4D07-AAAA-E5CE54EEF678}" type="sibTrans" cxnId="{85FB27F8-133D-42CE-9F94-D1A8BB9A6B40}">
      <dgm:prSet/>
      <dgm:spPr/>
      <dgm:t>
        <a:bodyPr/>
        <a:lstStyle/>
        <a:p>
          <a:endParaRPr lang="en-US"/>
        </a:p>
      </dgm:t>
    </dgm:pt>
    <dgm:pt modelId="{D5F0CB57-5844-4F35-9C2C-4F25F9DCD03C}">
      <dgm:prSet/>
      <dgm:spPr>
        <a:solidFill>
          <a:srgbClr val="968C8C"/>
        </a:solidFill>
      </dgm:spPr>
      <dgm:t>
        <a:bodyPr/>
        <a:lstStyle/>
        <a:p>
          <a:r>
            <a:rPr lang="en-US" dirty="0"/>
            <a:t>If you’re using 3.2, make sure Python is downloaded and installed first, and then download and install the </a:t>
          </a:r>
          <a:r>
            <a:rPr lang="en-US" dirty="0" err="1"/>
            <a:t>pygame</a:t>
          </a:r>
          <a:r>
            <a:rPr lang="en-US" dirty="0"/>
            <a:t> after.</a:t>
          </a:r>
        </a:p>
      </dgm:t>
    </dgm:pt>
    <dgm:pt modelId="{87D60B5B-7526-49F7-ABE6-35B697831A4B}" type="parTrans" cxnId="{D2D97A76-26E0-42BE-9019-7C9E428A7168}">
      <dgm:prSet/>
      <dgm:spPr/>
      <dgm:t>
        <a:bodyPr/>
        <a:lstStyle/>
        <a:p>
          <a:endParaRPr lang="en-US"/>
        </a:p>
      </dgm:t>
    </dgm:pt>
    <dgm:pt modelId="{7EDEC53B-48DC-4BDC-AB81-0A21615FFE47}" type="sibTrans" cxnId="{D2D97A76-26E0-42BE-9019-7C9E428A7168}">
      <dgm:prSet/>
      <dgm:spPr/>
      <dgm:t>
        <a:bodyPr/>
        <a:lstStyle/>
        <a:p>
          <a:endParaRPr lang="en-US"/>
        </a:p>
      </dgm:t>
    </dgm:pt>
    <dgm:pt modelId="{5198A046-4016-4B8F-9DAD-275863893D24}">
      <dgm:prSet/>
      <dgm:spPr/>
      <dgm:t>
        <a:bodyPr/>
        <a:lstStyle/>
        <a:p>
          <a:r>
            <a:rPr lang="en-US" dirty="0"/>
            <a:t>Python 3.6.1 and newer now comes with </a:t>
          </a:r>
          <a:r>
            <a:rPr lang="en-US" dirty="0" err="1"/>
            <a:t>Pygame</a:t>
          </a:r>
          <a:endParaRPr lang="en-US" dirty="0"/>
        </a:p>
      </dgm:t>
    </dgm:pt>
    <dgm:pt modelId="{53EB708E-7C43-4F6A-ABD6-12B023FE92AE}" type="parTrans" cxnId="{211C1407-ED2D-43E2-A094-656B42A37BF4}">
      <dgm:prSet/>
      <dgm:spPr/>
    </dgm:pt>
    <dgm:pt modelId="{DC798142-AA5F-452E-8E55-F8BF10FBF414}" type="sibTrans" cxnId="{211C1407-ED2D-43E2-A094-656B42A37BF4}">
      <dgm:prSet/>
      <dgm:spPr/>
    </dgm:pt>
    <dgm:pt modelId="{4979E362-0320-41FB-8B60-27F2B2B713EC}" type="pres">
      <dgm:prSet presAssocID="{AD748AE0-AE92-4155-802E-1BF301495B15}" presName="linear" presStyleCnt="0">
        <dgm:presLayoutVars>
          <dgm:animLvl val="lvl"/>
          <dgm:resizeHandles val="exact"/>
        </dgm:presLayoutVars>
      </dgm:prSet>
      <dgm:spPr/>
    </dgm:pt>
    <dgm:pt modelId="{812060FB-CC73-4288-A248-CF0BB992BA66}" type="pres">
      <dgm:prSet presAssocID="{DEE19378-830D-460B-9079-8C5724DBDB3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32D812C-5B51-4433-AD53-2F962F5309D9}" type="pres">
      <dgm:prSet presAssocID="{9F197A8C-29D2-4D07-AAAA-E5CE54EEF678}" presName="spacer" presStyleCnt="0"/>
      <dgm:spPr/>
    </dgm:pt>
    <dgm:pt modelId="{DD2E0990-8B1B-4E85-B705-A58EF2E9C3C3}" type="pres">
      <dgm:prSet presAssocID="{5198A046-4016-4B8F-9DAD-275863893D2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D466347-CF24-4E3F-81E6-6FB0866A7911}" type="pres">
      <dgm:prSet presAssocID="{DC798142-AA5F-452E-8E55-F8BF10FBF414}" presName="spacer" presStyleCnt="0"/>
      <dgm:spPr/>
    </dgm:pt>
    <dgm:pt modelId="{C380698E-D4D2-4174-A1BA-5E51E04C6C25}" type="pres">
      <dgm:prSet presAssocID="{D5F0CB57-5844-4F35-9C2C-4F25F9DCD03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11C1407-ED2D-43E2-A094-656B42A37BF4}" srcId="{AD748AE0-AE92-4155-802E-1BF301495B15}" destId="{5198A046-4016-4B8F-9DAD-275863893D24}" srcOrd="1" destOrd="0" parTransId="{53EB708E-7C43-4F6A-ABD6-12B023FE92AE}" sibTransId="{DC798142-AA5F-452E-8E55-F8BF10FBF414}"/>
    <dgm:cxn modelId="{320DF315-E030-494F-855A-47411251E486}" type="presOf" srcId="{5198A046-4016-4B8F-9DAD-275863893D24}" destId="{DD2E0990-8B1B-4E85-B705-A58EF2E9C3C3}" srcOrd="0" destOrd="0" presId="urn:microsoft.com/office/officeart/2005/8/layout/vList2"/>
    <dgm:cxn modelId="{85CBF649-1A18-4D93-840B-722BBCD11675}" type="presOf" srcId="{AD748AE0-AE92-4155-802E-1BF301495B15}" destId="{4979E362-0320-41FB-8B60-27F2B2B713EC}" srcOrd="0" destOrd="0" presId="urn:microsoft.com/office/officeart/2005/8/layout/vList2"/>
    <dgm:cxn modelId="{D2D97A76-26E0-42BE-9019-7C9E428A7168}" srcId="{AD748AE0-AE92-4155-802E-1BF301495B15}" destId="{D5F0CB57-5844-4F35-9C2C-4F25F9DCD03C}" srcOrd="2" destOrd="0" parTransId="{87D60B5B-7526-49F7-ABE6-35B697831A4B}" sibTransId="{7EDEC53B-48DC-4BDC-AB81-0A21615FFE47}"/>
    <dgm:cxn modelId="{B6D1A1D6-F63A-4661-885F-7F189F682798}" type="presOf" srcId="{D5F0CB57-5844-4F35-9C2C-4F25F9DCD03C}" destId="{C380698E-D4D2-4174-A1BA-5E51E04C6C25}" srcOrd="0" destOrd="0" presId="urn:microsoft.com/office/officeart/2005/8/layout/vList2"/>
    <dgm:cxn modelId="{B25183E8-2E35-4437-AD7A-5BA09BC2050B}" type="presOf" srcId="{DEE19378-830D-460B-9079-8C5724DBDB30}" destId="{812060FB-CC73-4288-A248-CF0BB992BA66}" srcOrd="0" destOrd="0" presId="urn:microsoft.com/office/officeart/2005/8/layout/vList2"/>
    <dgm:cxn modelId="{85FB27F8-133D-42CE-9F94-D1A8BB9A6B40}" srcId="{AD748AE0-AE92-4155-802E-1BF301495B15}" destId="{DEE19378-830D-460B-9079-8C5724DBDB30}" srcOrd="0" destOrd="0" parTransId="{DF6B58FF-2B59-4F68-824F-6EB949BA8D14}" sibTransId="{9F197A8C-29D2-4D07-AAAA-E5CE54EEF678}"/>
    <dgm:cxn modelId="{46AD4785-BAF1-4271-8752-4F7FC79AAE55}" type="presParOf" srcId="{4979E362-0320-41FB-8B60-27F2B2B713EC}" destId="{812060FB-CC73-4288-A248-CF0BB992BA66}" srcOrd="0" destOrd="0" presId="urn:microsoft.com/office/officeart/2005/8/layout/vList2"/>
    <dgm:cxn modelId="{07FCE4D7-AB3F-4C6B-9267-E8951C82F307}" type="presParOf" srcId="{4979E362-0320-41FB-8B60-27F2B2B713EC}" destId="{D32D812C-5B51-4433-AD53-2F962F5309D9}" srcOrd="1" destOrd="0" presId="urn:microsoft.com/office/officeart/2005/8/layout/vList2"/>
    <dgm:cxn modelId="{9F6C628F-6948-46CB-9D43-0E0A3253682A}" type="presParOf" srcId="{4979E362-0320-41FB-8B60-27F2B2B713EC}" destId="{DD2E0990-8B1B-4E85-B705-A58EF2E9C3C3}" srcOrd="2" destOrd="0" presId="urn:microsoft.com/office/officeart/2005/8/layout/vList2"/>
    <dgm:cxn modelId="{AC76623E-C5C0-4270-83D2-6EE527C2E9A1}" type="presParOf" srcId="{4979E362-0320-41FB-8B60-27F2B2B713EC}" destId="{3D466347-CF24-4E3F-81E6-6FB0866A7911}" srcOrd="3" destOrd="0" presId="urn:microsoft.com/office/officeart/2005/8/layout/vList2"/>
    <dgm:cxn modelId="{87B8E05E-7D50-43C6-8592-42C09051646C}" type="presParOf" srcId="{4979E362-0320-41FB-8B60-27F2B2B713EC}" destId="{C380698E-D4D2-4174-A1BA-5E51E04C6C2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145D4D5-CC50-48A9-995E-CB935DFA3020}" type="doc">
      <dgm:prSet loTypeId="urn:microsoft.com/office/officeart/2016/7/layout/VerticalSolidActionList" loCatId="List" qsTypeId="urn:microsoft.com/office/officeart/2005/8/quickstyle/simple4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0850A14A-ADD9-4F36-A804-FD3B30F11380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(255, 0 , 0)</a:t>
          </a:r>
        </a:p>
      </dgm:t>
    </dgm:pt>
    <dgm:pt modelId="{B09BA4DF-DE5B-4780-ACF7-983EF0C6075E}" type="parTrans" cxnId="{E17EA486-BBF5-4578-B688-AB39A870ACF1}">
      <dgm:prSet/>
      <dgm:spPr/>
      <dgm:t>
        <a:bodyPr/>
        <a:lstStyle/>
        <a:p>
          <a:endParaRPr lang="en-US"/>
        </a:p>
      </dgm:t>
    </dgm:pt>
    <dgm:pt modelId="{0B0901C7-72C5-41A0-8FD5-ECC9CCB43951}" type="sibTrans" cxnId="{E17EA486-BBF5-4578-B688-AB39A870ACF1}">
      <dgm:prSet/>
      <dgm:spPr/>
      <dgm:t>
        <a:bodyPr/>
        <a:lstStyle/>
        <a:p>
          <a:endParaRPr lang="en-US"/>
        </a:p>
      </dgm:t>
    </dgm:pt>
    <dgm:pt modelId="{5E4B205A-2023-4BA7-8E94-E784D9921ABE}">
      <dgm:prSet/>
      <dgm:spPr/>
      <dgm:t>
        <a:bodyPr/>
        <a:lstStyle/>
        <a:p>
          <a:r>
            <a:rPr lang="en-US" dirty="0"/>
            <a:t>For example, (255, 0, 0) is pure red with no green or blue</a:t>
          </a:r>
        </a:p>
      </dgm:t>
    </dgm:pt>
    <dgm:pt modelId="{207D3EE0-3571-49B6-A0D6-420A609645BF}" type="parTrans" cxnId="{ECC0F1D9-E882-44DC-AC93-18157BD7A0FE}">
      <dgm:prSet/>
      <dgm:spPr/>
      <dgm:t>
        <a:bodyPr/>
        <a:lstStyle/>
        <a:p>
          <a:endParaRPr lang="en-US"/>
        </a:p>
      </dgm:t>
    </dgm:pt>
    <dgm:pt modelId="{01ED8946-7102-4632-A013-4E498ABD8E63}" type="sibTrans" cxnId="{ECC0F1D9-E882-44DC-AC93-18157BD7A0FE}">
      <dgm:prSet/>
      <dgm:spPr/>
      <dgm:t>
        <a:bodyPr/>
        <a:lstStyle/>
        <a:p>
          <a:endParaRPr lang="en-US"/>
        </a:p>
      </dgm:t>
    </dgm:pt>
    <dgm:pt modelId="{80342CB9-2E22-486A-8226-940125A75321}">
      <dgm:prSet/>
      <dgm:spPr>
        <a:solidFill>
          <a:srgbClr val="7D007D"/>
        </a:solidFill>
      </dgm:spPr>
      <dgm:t>
        <a:bodyPr/>
        <a:lstStyle/>
        <a:p>
          <a:r>
            <a:rPr lang="en-US" dirty="0"/>
            <a:t>(125, 0, 125)</a:t>
          </a:r>
        </a:p>
      </dgm:t>
    </dgm:pt>
    <dgm:pt modelId="{D311AF4D-E9C1-41DB-AE81-F96EA938C045}" type="parTrans" cxnId="{73306AA2-13A1-4453-9F23-C01BAEDB34F7}">
      <dgm:prSet/>
      <dgm:spPr/>
      <dgm:t>
        <a:bodyPr/>
        <a:lstStyle/>
        <a:p>
          <a:endParaRPr lang="en-US"/>
        </a:p>
      </dgm:t>
    </dgm:pt>
    <dgm:pt modelId="{F32AB6FE-0938-427F-A237-68A2230FA77D}" type="sibTrans" cxnId="{73306AA2-13A1-4453-9F23-C01BAEDB34F7}">
      <dgm:prSet/>
      <dgm:spPr/>
      <dgm:t>
        <a:bodyPr/>
        <a:lstStyle/>
        <a:p>
          <a:endParaRPr lang="en-US"/>
        </a:p>
      </dgm:t>
    </dgm:pt>
    <dgm:pt modelId="{766A6ACD-5C20-4947-B969-7ED1538B3D2B}">
      <dgm:prSet/>
      <dgm:spPr/>
      <dgm:t>
        <a:bodyPr/>
        <a:lstStyle/>
        <a:p>
          <a:r>
            <a:rPr lang="en-US" dirty="0"/>
            <a:t>(125, 0, 125) is a purple color because it has equal parts red and blue</a:t>
          </a:r>
        </a:p>
      </dgm:t>
    </dgm:pt>
    <dgm:pt modelId="{FC076D53-A214-471B-B42B-ECDD53E7CBA0}" type="parTrans" cxnId="{934ECAB7-6F18-4FD0-8D99-575787FD3A64}">
      <dgm:prSet/>
      <dgm:spPr/>
      <dgm:t>
        <a:bodyPr/>
        <a:lstStyle/>
        <a:p>
          <a:endParaRPr lang="en-US"/>
        </a:p>
      </dgm:t>
    </dgm:pt>
    <dgm:pt modelId="{FD3E7D91-949A-4B66-B269-ED17606D7A2D}" type="sibTrans" cxnId="{934ECAB7-6F18-4FD0-8D99-575787FD3A64}">
      <dgm:prSet/>
      <dgm:spPr/>
      <dgm:t>
        <a:bodyPr/>
        <a:lstStyle/>
        <a:p>
          <a:endParaRPr lang="en-US"/>
        </a:p>
      </dgm:t>
    </dgm:pt>
    <dgm:pt modelId="{1F3BF2D8-801C-4312-A856-6BBDC04C1A89}">
      <dgm:prSet/>
      <dgm:spPr>
        <a:solidFill>
          <a:srgbClr val="0B8278"/>
        </a:solidFill>
      </dgm:spPr>
      <dgm:t>
        <a:bodyPr/>
        <a:lstStyle/>
        <a:p>
          <a:r>
            <a:rPr lang="en-US" dirty="0"/>
            <a:t>(11, 130, 120)</a:t>
          </a:r>
        </a:p>
      </dgm:t>
    </dgm:pt>
    <dgm:pt modelId="{14696474-3020-4197-BD43-2B9BA52A3DF5}" type="parTrans" cxnId="{476E31D8-87B3-4DC6-9927-465FA5DD285C}">
      <dgm:prSet/>
      <dgm:spPr/>
      <dgm:t>
        <a:bodyPr/>
        <a:lstStyle/>
        <a:p>
          <a:endParaRPr lang="en-US"/>
        </a:p>
      </dgm:t>
    </dgm:pt>
    <dgm:pt modelId="{B32FE7EF-AD00-4044-8BD8-8B4D17990B85}" type="sibTrans" cxnId="{476E31D8-87B3-4DC6-9927-465FA5DD285C}">
      <dgm:prSet/>
      <dgm:spPr/>
      <dgm:t>
        <a:bodyPr/>
        <a:lstStyle/>
        <a:p>
          <a:endParaRPr lang="en-US"/>
        </a:p>
      </dgm:t>
    </dgm:pt>
    <dgm:pt modelId="{E998DCDA-7BAE-448D-B854-257B27511F58}">
      <dgm:prSet/>
      <dgm:spPr/>
      <dgm:t>
        <a:bodyPr/>
        <a:lstStyle/>
        <a:p>
          <a:r>
            <a:rPr lang="en-US" dirty="0"/>
            <a:t>Use any values [0, 255].</a:t>
          </a:r>
          <a:br>
            <a:rPr lang="en-US" dirty="0"/>
          </a:br>
          <a:r>
            <a:rPr lang="en-US" dirty="0"/>
            <a:t>(11, 130, 120) is a pretty teal color with mostly green and blue</a:t>
          </a:r>
        </a:p>
      </dgm:t>
    </dgm:pt>
    <dgm:pt modelId="{F95DBAAE-CA83-47E1-A401-2C3A6F4D55AF}" type="parTrans" cxnId="{ACA8E723-343A-4979-8296-AD416CF82265}">
      <dgm:prSet/>
      <dgm:spPr/>
      <dgm:t>
        <a:bodyPr/>
        <a:lstStyle/>
        <a:p>
          <a:endParaRPr lang="en-US"/>
        </a:p>
      </dgm:t>
    </dgm:pt>
    <dgm:pt modelId="{3C6C3580-AF75-40B3-9647-252226F504F7}" type="sibTrans" cxnId="{ACA8E723-343A-4979-8296-AD416CF82265}">
      <dgm:prSet/>
      <dgm:spPr/>
      <dgm:t>
        <a:bodyPr/>
        <a:lstStyle/>
        <a:p>
          <a:endParaRPr lang="en-US"/>
        </a:p>
      </dgm:t>
    </dgm:pt>
    <dgm:pt modelId="{1C790FCE-FB90-43BB-A76D-17082C1CF804}">
      <dgm:prSet/>
      <dgm:spPr/>
      <dgm:t>
        <a:bodyPr/>
        <a:lstStyle/>
        <a:p>
          <a:r>
            <a:rPr lang="en-US" dirty="0"/>
            <a:t>What would (0, 255, 0) or (0, 0, 255) be?</a:t>
          </a:r>
        </a:p>
      </dgm:t>
    </dgm:pt>
    <dgm:pt modelId="{4B8DB328-472B-4CC5-83A4-C682E2965D75}" type="parTrans" cxnId="{29F8BBF3-21F7-4EE6-AC15-2AFB5276390D}">
      <dgm:prSet/>
      <dgm:spPr/>
      <dgm:t>
        <a:bodyPr/>
        <a:lstStyle/>
        <a:p>
          <a:endParaRPr lang="en-US"/>
        </a:p>
      </dgm:t>
    </dgm:pt>
    <dgm:pt modelId="{0B9CE72F-E6F7-478C-9447-4395777A900C}" type="sibTrans" cxnId="{29F8BBF3-21F7-4EE6-AC15-2AFB5276390D}">
      <dgm:prSet/>
      <dgm:spPr/>
      <dgm:t>
        <a:bodyPr/>
        <a:lstStyle/>
        <a:p>
          <a:endParaRPr lang="en-US"/>
        </a:p>
      </dgm:t>
    </dgm:pt>
    <dgm:pt modelId="{524465DD-88FE-4A57-A134-AE318DAB2BC6}" type="pres">
      <dgm:prSet presAssocID="{8145D4D5-CC50-48A9-995E-CB935DFA3020}" presName="Name0" presStyleCnt="0">
        <dgm:presLayoutVars>
          <dgm:dir/>
          <dgm:animLvl val="lvl"/>
          <dgm:resizeHandles val="exact"/>
        </dgm:presLayoutVars>
      </dgm:prSet>
      <dgm:spPr/>
    </dgm:pt>
    <dgm:pt modelId="{4FD83FEF-7638-4A50-A7A6-D982234CA165}" type="pres">
      <dgm:prSet presAssocID="{0850A14A-ADD9-4F36-A804-FD3B30F11380}" presName="linNode" presStyleCnt="0"/>
      <dgm:spPr/>
    </dgm:pt>
    <dgm:pt modelId="{83A924F7-948D-456B-90D8-EAC3E8D6EEAE}" type="pres">
      <dgm:prSet presAssocID="{0850A14A-ADD9-4F36-A804-FD3B30F11380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398381C3-D7AB-4E8B-A2C3-D18079D6D7BD}" type="pres">
      <dgm:prSet presAssocID="{0850A14A-ADD9-4F36-A804-FD3B30F11380}" presName="descendantText" presStyleLbl="alignAccFollowNode1" presStyleIdx="0" presStyleCnt="3">
        <dgm:presLayoutVars>
          <dgm:bulletEnabled/>
        </dgm:presLayoutVars>
      </dgm:prSet>
      <dgm:spPr/>
    </dgm:pt>
    <dgm:pt modelId="{643F5325-8A6A-493E-8EDA-16CE6F7F24EC}" type="pres">
      <dgm:prSet presAssocID="{0B0901C7-72C5-41A0-8FD5-ECC9CCB43951}" presName="sp" presStyleCnt="0"/>
      <dgm:spPr/>
    </dgm:pt>
    <dgm:pt modelId="{2C8FDE55-8771-4AAA-B08C-990E30EFE768}" type="pres">
      <dgm:prSet presAssocID="{80342CB9-2E22-486A-8226-940125A75321}" presName="linNode" presStyleCnt="0"/>
      <dgm:spPr/>
    </dgm:pt>
    <dgm:pt modelId="{7C98E11B-457A-4F05-9328-B10677C95805}" type="pres">
      <dgm:prSet presAssocID="{80342CB9-2E22-486A-8226-940125A75321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C65AC3C2-D4F9-48FB-94EC-7E6300C8C21B}" type="pres">
      <dgm:prSet presAssocID="{80342CB9-2E22-486A-8226-940125A75321}" presName="descendantText" presStyleLbl="alignAccFollowNode1" presStyleIdx="1" presStyleCnt="3">
        <dgm:presLayoutVars>
          <dgm:bulletEnabled/>
        </dgm:presLayoutVars>
      </dgm:prSet>
      <dgm:spPr/>
    </dgm:pt>
    <dgm:pt modelId="{F4C8F4E1-813D-48DB-8226-AFC0FECDF1B0}" type="pres">
      <dgm:prSet presAssocID="{F32AB6FE-0938-427F-A237-68A2230FA77D}" presName="sp" presStyleCnt="0"/>
      <dgm:spPr/>
    </dgm:pt>
    <dgm:pt modelId="{087A644E-640A-474A-843D-5AF59030CE1C}" type="pres">
      <dgm:prSet presAssocID="{1F3BF2D8-801C-4312-A856-6BBDC04C1A89}" presName="linNode" presStyleCnt="0"/>
      <dgm:spPr/>
    </dgm:pt>
    <dgm:pt modelId="{FF0E057F-6B77-4D83-AD53-777DA81AD34A}" type="pres">
      <dgm:prSet presAssocID="{1F3BF2D8-801C-4312-A856-6BBDC04C1A8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995D4DC0-4D40-4983-9717-A6AA0B56E1E0}" type="pres">
      <dgm:prSet presAssocID="{1F3BF2D8-801C-4312-A856-6BBDC04C1A8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ACA8E723-343A-4979-8296-AD416CF82265}" srcId="{1F3BF2D8-801C-4312-A856-6BBDC04C1A89}" destId="{E998DCDA-7BAE-448D-B854-257B27511F58}" srcOrd="0" destOrd="0" parTransId="{F95DBAAE-CA83-47E1-A401-2C3A6F4D55AF}" sibTransId="{3C6C3580-AF75-40B3-9647-252226F504F7}"/>
    <dgm:cxn modelId="{CF305E3D-F6C1-49F4-B58F-585CFC1820D3}" type="presOf" srcId="{1C790FCE-FB90-43BB-A76D-17082C1CF804}" destId="{398381C3-D7AB-4E8B-A2C3-D18079D6D7BD}" srcOrd="0" destOrd="1" presId="urn:microsoft.com/office/officeart/2016/7/layout/VerticalSolidActionList"/>
    <dgm:cxn modelId="{D3939D3D-520D-4C5F-8FAE-DCFC21C9588D}" type="presOf" srcId="{E998DCDA-7BAE-448D-B854-257B27511F58}" destId="{995D4DC0-4D40-4983-9717-A6AA0B56E1E0}" srcOrd="0" destOrd="0" presId="urn:microsoft.com/office/officeart/2016/7/layout/VerticalSolidActionList"/>
    <dgm:cxn modelId="{78D29563-506B-4F7A-9B97-C512083CD987}" type="presOf" srcId="{80342CB9-2E22-486A-8226-940125A75321}" destId="{7C98E11B-457A-4F05-9328-B10677C95805}" srcOrd="0" destOrd="0" presId="urn:microsoft.com/office/officeart/2016/7/layout/VerticalSolidActionList"/>
    <dgm:cxn modelId="{85C18F7B-614B-41CF-8B34-E6AEA2080548}" type="presOf" srcId="{5E4B205A-2023-4BA7-8E94-E784D9921ABE}" destId="{398381C3-D7AB-4E8B-A2C3-D18079D6D7BD}" srcOrd="0" destOrd="0" presId="urn:microsoft.com/office/officeart/2016/7/layout/VerticalSolidActionList"/>
    <dgm:cxn modelId="{E17EA486-BBF5-4578-B688-AB39A870ACF1}" srcId="{8145D4D5-CC50-48A9-995E-CB935DFA3020}" destId="{0850A14A-ADD9-4F36-A804-FD3B30F11380}" srcOrd="0" destOrd="0" parTransId="{B09BA4DF-DE5B-4780-ACF7-983EF0C6075E}" sibTransId="{0B0901C7-72C5-41A0-8FD5-ECC9CCB43951}"/>
    <dgm:cxn modelId="{73306AA2-13A1-4453-9F23-C01BAEDB34F7}" srcId="{8145D4D5-CC50-48A9-995E-CB935DFA3020}" destId="{80342CB9-2E22-486A-8226-940125A75321}" srcOrd="1" destOrd="0" parTransId="{D311AF4D-E9C1-41DB-AE81-F96EA938C045}" sibTransId="{F32AB6FE-0938-427F-A237-68A2230FA77D}"/>
    <dgm:cxn modelId="{047A29A7-EC1B-433C-987A-5F2F35295B46}" type="presOf" srcId="{8145D4D5-CC50-48A9-995E-CB935DFA3020}" destId="{524465DD-88FE-4A57-A134-AE318DAB2BC6}" srcOrd="0" destOrd="0" presId="urn:microsoft.com/office/officeart/2016/7/layout/VerticalSolidActionList"/>
    <dgm:cxn modelId="{40A91BB4-DE72-4A26-AE25-898199873B03}" type="presOf" srcId="{0850A14A-ADD9-4F36-A804-FD3B30F11380}" destId="{83A924F7-948D-456B-90D8-EAC3E8D6EEAE}" srcOrd="0" destOrd="0" presId="urn:microsoft.com/office/officeart/2016/7/layout/VerticalSolidActionList"/>
    <dgm:cxn modelId="{934ECAB7-6F18-4FD0-8D99-575787FD3A64}" srcId="{80342CB9-2E22-486A-8226-940125A75321}" destId="{766A6ACD-5C20-4947-B969-7ED1538B3D2B}" srcOrd="0" destOrd="0" parTransId="{FC076D53-A214-471B-B42B-ECDD53E7CBA0}" sibTransId="{FD3E7D91-949A-4B66-B269-ED17606D7A2D}"/>
    <dgm:cxn modelId="{476E31D8-87B3-4DC6-9927-465FA5DD285C}" srcId="{8145D4D5-CC50-48A9-995E-CB935DFA3020}" destId="{1F3BF2D8-801C-4312-A856-6BBDC04C1A89}" srcOrd="2" destOrd="0" parTransId="{14696474-3020-4197-BD43-2B9BA52A3DF5}" sibTransId="{B32FE7EF-AD00-4044-8BD8-8B4D17990B85}"/>
    <dgm:cxn modelId="{ECC0F1D9-E882-44DC-AC93-18157BD7A0FE}" srcId="{0850A14A-ADD9-4F36-A804-FD3B30F11380}" destId="{5E4B205A-2023-4BA7-8E94-E784D9921ABE}" srcOrd="0" destOrd="0" parTransId="{207D3EE0-3571-49B6-A0D6-420A609645BF}" sibTransId="{01ED8946-7102-4632-A013-4E498ABD8E63}"/>
    <dgm:cxn modelId="{AD57D9DB-AF33-4C43-99F1-268184BFFBB1}" type="presOf" srcId="{1F3BF2D8-801C-4312-A856-6BBDC04C1A89}" destId="{FF0E057F-6B77-4D83-AD53-777DA81AD34A}" srcOrd="0" destOrd="0" presId="urn:microsoft.com/office/officeart/2016/7/layout/VerticalSolidActionList"/>
    <dgm:cxn modelId="{E58F40E0-1D94-4D44-ACBF-FE08A8FFE3DF}" type="presOf" srcId="{766A6ACD-5C20-4947-B969-7ED1538B3D2B}" destId="{C65AC3C2-D4F9-48FB-94EC-7E6300C8C21B}" srcOrd="0" destOrd="0" presId="urn:microsoft.com/office/officeart/2016/7/layout/VerticalSolidActionList"/>
    <dgm:cxn modelId="{29F8BBF3-21F7-4EE6-AC15-2AFB5276390D}" srcId="{5E4B205A-2023-4BA7-8E94-E784D9921ABE}" destId="{1C790FCE-FB90-43BB-A76D-17082C1CF804}" srcOrd="0" destOrd="0" parTransId="{4B8DB328-472B-4CC5-83A4-C682E2965D75}" sibTransId="{0B9CE72F-E6F7-478C-9447-4395777A900C}"/>
    <dgm:cxn modelId="{2BC2E632-1FF9-4695-BE4D-3C13DDDD975F}" type="presParOf" srcId="{524465DD-88FE-4A57-A134-AE318DAB2BC6}" destId="{4FD83FEF-7638-4A50-A7A6-D982234CA165}" srcOrd="0" destOrd="0" presId="urn:microsoft.com/office/officeart/2016/7/layout/VerticalSolidActionList"/>
    <dgm:cxn modelId="{E2577DF2-8E0F-4D19-A924-392F743D23C8}" type="presParOf" srcId="{4FD83FEF-7638-4A50-A7A6-D982234CA165}" destId="{83A924F7-948D-456B-90D8-EAC3E8D6EEAE}" srcOrd="0" destOrd="0" presId="urn:microsoft.com/office/officeart/2016/7/layout/VerticalSolidActionList"/>
    <dgm:cxn modelId="{8B83C6E7-82E9-4BD0-852E-BD62B181F1F5}" type="presParOf" srcId="{4FD83FEF-7638-4A50-A7A6-D982234CA165}" destId="{398381C3-D7AB-4E8B-A2C3-D18079D6D7BD}" srcOrd="1" destOrd="0" presId="urn:microsoft.com/office/officeart/2016/7/layout/VerticalSolidActionList"/>
    <dgm:cxn modelId="{79C64BAB-ECB8-44B3-94EC-468AD65EE18E}" type="presParOf" srcId="{524465DD-88FE-4A57-A134-AE318DAB2BC6}" destId="{643F5325-8A6A-493E-8EDA-16CE6F7F24EC}" srcOrd="1" destOrd="0" presId="urn:microsoft.com/office/officeart/2016/7/layout/VerticalSolidActionList"/>
    <dgm:cxn modelId="{8AB9A54B-4E4B-4816-B6F9-B83945FEACC2}" type="presParOf" srcId="{524465DD-88FE-4A57-A134-AE318DAB2BC6}" destId="{2C8FDE55-8771-4AAA-B08C-990E30EFE768}" srcOrd="2" destOrd="0" presId="urn:microsoft.com/office/officeart/2016/7/layout/VerticalSolidActionList"/>
    <dgm:cxn modelId="{6416D1BA-F1DC-4658-81F3-233BC489F836}" type="presParOf" srcId="{2C8FDE55-8771-4AAA-B08C-990E30EFE768}" destId="{7C98E11B-457A-4F05-9328-B10677C95805}" srcOrd="0" destOrd="0" presId="urn:microsoft.com/office/officeart/2016/7/layout/VerticalSolidActionList"/>
    <dgm:cxn modelId="{1BDBED97-40ED-40FA-B6D7-21AEF02F5DD6}" type="presParOf" srcId="{2C8FDE55-8771-4AAA-B08C-990E30EFE768}" destId="{C65AC3C2-D4F9-48FB-94EC-7E6300C8C21B}" srcOrd="1" destOrd="0" presId="urn:microsoft.com/office/officeart/2016/7/layout/VerticalSolidActionList"/>
    <dgm:cxn modelId="{EB79F680-DABE-4CEB-B20C-228C65597C30}" type="presParOf" srcId="{524465DD-88FE-4A57-A134-AE318DAB2BC6}" destId="{F4C8F4E1-813D-48DB-8226-AFC0FECDF1B0}" srcOrd="3" destOrd="0" presId="urn:microsoft.com/office/officeart/2016/7/layout/VerticalSolidActionList"/>
    <dgm:cxn modelId="{7970CFE7-54DB-41C2-BED2-61BB0A029D1A}" type="presParOf" srcId="{524465DD-88FE-4A57-A134-AE318DAB2BC6}" destId="{087A644E-640A-474A-843D-5AF59030CE1C}" srcOrd="4" destOrd="0" presId="urn:microsoft.com/office/officeart/2016/7/layout/VerticalSolidActionList"/>
    <dgm:cxn modelId="{D9DCD57B-F955-4B3A-B3BA-47C657FE2A3C}" type="presParOf" srcId="{087A644E-640A-474A-843D-5AF59030CE1C}" destId="{FF0E057F-6B77-4D83-AD53-777DA81AD34A}" srcOrd="0" destOrd="0" presId="urn:microsoft.com/office/officeart/2016/7/layout/VerticalSolidActionList"/>
    <dgm:cxn modelId="{607B12CF-7443-488F-A6A1-E3B261D3D9D3}" type="presParOf" srcId="{087A644E-640A-474A-843D-5AF59030CE1C}" destId="{995D4DC0-4D40-4983-9717-A6AA0B56E1E0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406A403-6FC1-4973-8740-EC50CCFA2F42}" type="doc">
      <dgm:prSet loTypeId="urn:microsoft.com/office/officeart/2005/8/layout/vList2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DFCE2C1-EB51-4354-9AF0-03CA7B762256}">
      <dgm:prSet/>
      <dgm:spPr/>
      <dgm:t>
        <a:bodyPr/>
        <a:lstStyle/>
        <a:p>
          <a:r>
            <a:rPr lang="en-US"/>
            <a:t>Google Chrome has a built in tool if you google “RGB color picker”</a:t>
          </a:r>
        </a:p>
      </dgm:t>
    </dgm:pt>
    <dgm:pt modelId="{C74F56D0-4AA6-4160-ABBA-D7CEFF8EABB8}" type="parTrans" cxnId="{7C1D5B37-BA97-4FFF-AA9A-BD84247C2FDF}">
      <dgm:prSet/>
      <dgm:spPr/>
      <dgm:t>
        <a:bodyPr/>
        <a:lstStyle/>
        <a:p>
          <a:endParaRPr lang="en-US"/>
        </a:p>
      </dgm:t>
    </dgm:pt>
    <dgm:pt modelId="{5EAD4210-E426-40AB-AC19-26593E673B9A}" type="sibTrans" cxnId="{7C1D5B37-BA97-4FFF-AA9A-BD84247C2FDF}">
      <dgm:prSet/>
      <dgm:spPr/>
      <dgm:t>
        <a:bodyPr/>
        <a:lstStyle/>
        <a:p>
          <a:endParaRPr lang="en-US"/>
        </a:p>
      </dgm:t>
    </dgm:pt>
    <dgm:pt modelId="{8C4A58BC-FE56-4D7D-B5A5-D005BB40625A}">
      <dgm:prSet/>
      <dgm:spPr/>
      <dgm:t>
        <a:bodyPr/>
        <a:lstStyle/>
        <a:p>
          <a:r>
            <a:rPr lang="en-US" dirty="0"/>
            <a:t>Search “</a:t>
          </a:r>
          <a:r>
            <a:rPr lang="en-US" dirty="0" err="1"/>
            <a:t>rgb</a:t>
          </a:r>
          <a:r>
            <a:rPr lang="en-US" dirty="0"/>
            <a:t> color chart” to bring up a few websites that have them</a:t>
          </a:r>
        </a:p>
      </dgm:t>
    </dgm:pt>
    <dgm:pt modelId="{8EC2F7DD-92BE-435C-94F8-6F154D274704}" type="parTrans" cxnId="{34988C1D-2388-42DB-8E9B-2F61EB4E8921}">
      <dgm:prSet/>
      <dgm:spPr/>
      <dgm:t>
        <a:bodyPr/>
        <a:lstStyle/>
        <a:p>
          <a:endParaRPr lang="en-US"/>
        </a:p>
      </dgm:t>
    </dgm:pt>
    <dgm:pt modelId="{2FDB1E7F-5238-401D-A27C-A5468BD6D623}" type="sibTrans" cxnId="{34988C1D-2388-42DB-8E9B-2F61EB4E8921}">
      <dgm:prSet/>
      <dgm:spPr/>
      <dgm:t>
        <a:bodyPr/>
        <a:lstStyle/>
        <a:p>
          <a:endParaRPr lang="en-US"/>
        </a:p>
      </dgm:t>
    </dgm:pt>
    <dgm:pt modelId="{52FC3EAA-D43F-4035-887F-D68615373A95}">
      <dgm:prSet/>
      <dgm:spPr/>
      <dgm:t>
        <a:bodyPr/>
        <a:lstStyle/>
        <a:p>
          <a:r>
            <a:rPr lang="en-US" dirty="0"/>
            <a:t>Office products also have color visualizers (under More Colors…)</a:t>
          </a:r>
        </a:p>
      </dgm:t>
    </dgm:pt>
    <dgm:pt modelId="{449B82F9-795B-496F-819C-7D9E2A9767B0}" type="parTrans" cxnId="{63F5E77E-CD81-4B32-A88C-DA3BAA22ADFD}">
      <dgm:prSet/>
      <dgm:spPr/>
      <dgm:t>
        <a:bodyPr/>
        <a:lstStyle/>
        <a:p>
          <a:endParaRPr lang="en-US"/>
        </a:p>
      </dgm:t>
    </dgm:pt>
    <dgm:pt modelId="{A2D8C267-B327-4B28-86BC-0237B71FBFF9}" type="sibTrans" cxnId="{63F5E77E-CD81-4B32-A88C-DA3BAA22ADFD}">
      <dgm:prSet/>
      <dgm:spPr/>
      <dgm:t>
        <a:bodyPr/>
        <a:lstStyle/>
        <a:p>
          <a:endParaRPr lang="en-US"/>
        </a:p>
      </dgm:t>
    </dgm:pt>
    <dgm:pt modelId="{BFAB69DA-B176-431C-A048-BF4C0F17C3E7}" type="pres">
      <dgm:prSet presAssocID="{E406A403-6FC1-4973-8740-EC50CCFA2F42}" presName="linear" presStyleCnt="0">
        <dgm:presLayoutVars>
          <dgm:animLvl val="lvl"/>
          <dgm:resizeHandles val="exact"/>
        </dgm:presLayoutVars>
      </dgm:prSet>
      <dgm:spPr/>
    </dgm:pt>
    <dgm:pt modelId="{33EDCDE5-AC67-421C-B980-A3A64D977EC7}" type="pres">
      <dgm:prSet presAssocID="{6DFCE2C1-EB51-4354-9AF0-03CA7B76225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94508E2-5C31-491B-9EB4-0D21DC83E242}" type="pres">
      <dgm:prSet presAssocID="{5EAD4210-E426-40AB-AC19-26593E673B9A}" presName="spacer" presStyleCnt="0"/>
      <dgm:spPr/>
    </dgm:pt>
    <dgm:pt modelId="{8E42B69B-8349-4F01-942D-1CB293457F89}" type="pres">
      <dgm:prSet presAssocID="{8C4A58BC-FE56-4D7D-B5A5-D005BB40625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6DE7122-DD38-4AC5-8B3A-920C59BF0B0E}" type="pres">
      <dgm:prSet presAssocID="{2FDB1E7F-5238-401D-A27C-A5468BD6D623}" presName="spacer" presStyleCnt="0"/>
      <dgm:spPr/>
    </dgm:pt>
    <dgm:pt modelId="{78635FEC-964A-41E2-A368-932D8D56AEB9}" type="pres">
      <dgm:prSet presAssocID="{52FC3EAA-D43F-4035-887F-D68615373A9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708BF09-3259-43B9-8729-C58218284759}" type="presOf" srcId="{52FC3EAA-D43F-4035-887F-D68615373A95}" destId="{78635FEC-964A-41E2-A368-932D8D56AEB9}" srcOrd="0" destOrd="0" presId="urn:microsoft.com/office/officeart/2005/8/layout/vList2"/>
    <dgm:cxn modelId="{34988C1D-2388-42DB-8E9B-2F61EB4E8921}" srcId="{E406A403-6FC1-4973-8740-EC50CCFA2F42}" destId="{8C4A58BC-FE56-4D7D-B5A5-D005BB40625A}" srcOrd="1" destOrd="0" parTransId="{8EC2F7DD-92BE-435C-94F8-6F154D274704}" sibTransId="{2FDB1E7F-5238-401D-A27C-A5468BD6D623}"/>
    <dgm:cxn modelId="{8FD5FB1E-BB66-4319-874D-1A70F35D60CD}" type="presOf" srcId="{8C4A58BC-FE56-4D7D-B5A5-D005BB40625A}" destId="{8E42B69B-8349-4F01-942D-1CB293457F89}" srcOrd="0" destOrd="0" presId="urn:microsoft.com/office/officeart/2005/8/layout/vList2"/>
    <dgm:cxn modelId="{7C1D5B37-BA97-4FFF-AA9A-BD84247C2FDF}" srcId="{E406A403-6FC1-4973-8740-EC50CCFA2F42}" destId="{6DFCE2C1-EB51-4354-9AF0-03CA7B762256}" srcOrd="0" destOrd="0" parTransId="{C74F56D0-4AA6-4160-ABBA-D7CEFF8EABB8}" sibTransId="{5EAD4210-E426-40AB-AC19-26593E673B9A}"/>
    <dgm:cxn modelId="{63F5E77E-CD81-4B32-A88C-DA3BAA22ADFD}" srcId="{E406A403-6FC1-4973-8740-EC50CCFA2F42}" destId="{52FC3EAA-D43F-4035-887F-D68615373A95}" srcOrd="2" destOrd="0" parTransId="{449B82F9-795B-496F-819C-7D9E2A9767B0}" sibTransId="{A2D8C267-B327-4B28-86BC-0237B71FBFF9}"/>
    <dgm:cxn modelId="{733DFC9D-BDD0-40F7-AE74-16C23318E88C}" type="presOf" srcId="{6DFCE2C1-EB51-4354-9AF0-03CA7B762256}" destId="{33EDCDE5-AC67-421C-B980-A3A64D977EC7}" srcOrd="0" destOrd="0" presId="urn:microsoft.com/office/officeart/2005/8/layout/vList2"/>
    <dgm:cxn modelId="{0C9D1EFE-9532-4577-9788-2BC1B9531C96}" type="presOf" srcId="{E406A403-6FC1-4973-8740-EC50CCFA2F42}" destId="{BFAB69DA-B176-431C-A048-BF4C0F17C3E7}" srcOrd="0" destOrd="0" presId="urn:microsoft.com/office/officeart/2005/8/layout/vList2"/>
    <dgm:cxn modelId="{2A9E485C-10FC-4D8D-8C06-E8FB69A753C0}" type="presParOf" srcId="{BFAB69DA-B176-431C-A048-BF4C0F17C3E7}" destId="{33EDCDE5-AC67-421C-B980-A3A64D977EC7}" srcOrd="0" destOrd="0" presId="urn:microsoft.com/office/officeart/2005/8/layout/vList2"/>
    <dgm:cxn modelId="{94F93ADB-B1F8-4E9B-939B-E92711E46FD0}" type="presParOf" srcId="{BFAB69DA-B176-431C-A048-BF4C0F17C3E7}" destId="{894508E2-5C31-491B-9EB4-0D21DC83E242}" srcOrd="1" destOrd="0" presId="urn:microsoft.com/office/officeart/2005/8/layout/vList2"/>
    <dgm:cxn modelId="{9157659E-EEBA-4A26-A8B0-19FE8B63A05B}" type="presParOf" srcId="{BFAB69DA-B176-431C-A048-BF4C0F17C3E7}" destId="{8E42B69B-8349-4F01-942D-1CB293457F89}" srcOrd="2" destOrd="0" presId="urn:microsoft.com/office/officeart/2005/8/layout/vList2"/>
    <dgm:cxn modelId="{3C7D4B4F-7B9B-4EB2-8678-2C674DFBB1EB}" type="presParOf" srcId="{BFAB69DA-B176-431C-A048-BF4C0F17C3E7}" destId="{66DE7122-DD38-4AC5-8B3A-920C59BF0B0E}" srcOrd="3" destOrd="0" presId="urn:microsoft.com/office/officeart/2005/8/layout/vList2"/>
    <dgm:cxn modelId="{D3FEB3D7-DB05-4805-9291-0152015BA285}" type="presParOf" srcId="{BFAB69DA-B176-431C-A048-BF4C0F17C3E7}" destId="{78635FEC-964A-41E2-A368-932D8D56AEB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858F5E5-995E-4D7B-AB85-B62AEEB4DA36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049F711-338F-4105-9235-1A7137E264FE}">
      <dgm:prSet/>
      <dgm:spPr/>
      <dgm:t>
        <a:bodyPr/>
        <a:lstStyle/>
        <a:p>
          <a:r>
            <a:rPr lang="en-US" dirty="0"/>
            <a:t>1. At the top (with any other imports, e.g. random):</a:t>
          </a:r>
        </a:p>
      </dgm:t>
    </dgm:pt>
    <dgm:pt modelId="{8ECC0F71-7BCB-4934-B2BA-9BC4AD600994}" type="parTrans" cxnId="{10C259A1-F099-40C7-90F9-5F8102921260}">
      <dgm:prSet/>
      <dgm:spPr/>
      <dgm:t>
        <a:bodyPr/>
        <a:lstStyle/>
        <a:p>
          <a:endParaRPr lang="en-US"/>
        </a:p>
      </dgm:t>
    </dgm:pt>
    <dgm:pt modelId="{0A21E20E-7EA2-4A26-AA7A-12A907088B25}" type="sibTrans" cxnId="{10C259A1-F099-40C7-90F9-5F8102921260}">
      <dgm:prSet/>
      <dgm:spPr/>
      <dgm:t>
        <a:bodyPr/>
        <a:lstStyle/>
        <a:p>
          <a:endParaRPr lang="en-US"/>
        </a:p>
      </dgm:t>
    </dgm:pt>
    <dgm:pt modelId="{6C78692F-22BA-4DC2-8266-719F96C88391}">
      <dgm:prSet/>
      <dgm:spPr/>
      <dgm:t>
        <a:bodyPr/>
        <a:lstStyle/>
        <a:p>
          <a:r>
            <a:rPr lang="en-US"/>
            <a:t>import pygame, sys</a:t>
          </a:r>
        </a:p>
      </dgm:t>
    </dgm:pt>
    <dgm:pt modelId="{71476224-0F48-452E-9364-8E256F158681}" type="parTrans" cxnId="{48044341-8439-47D3-9950-5BF87EF7B4EA}">
      <dgm:prSet/>
      <dgm:spPr/>
      <dgm:t>
        <a:bodyPr/>
        <a:lstStyle/>
        <a:p>
          <a:endParaRPr lang="en-US"/>
        </a:p>
      </dgm:t>
    </dgm:pt>
    <dgm:pt modelId="{44A80FA8-9F1C-4D21-B961-EBFCE48EDA03}" type="sibTrans" cxnId="{48044341-8439-47D3-9950-5BF87EF7B4EA}">
      <dgm:prSet/>
      <dgm:spPr/>
      <dgm:t>
        <a:bodyPr/>
        <a:lstStyle/>
        <a:p>
          <a:endParaRPr lang="en-US"/>
        </a:p>
      </dgm:t>
    </dgm:pt>
    <dgm:pt modelId="{9BDC0385-0575-4EFA-85D6-2FEF76FA0BE8}">
      <dgm:prSet/>
      <dgm:spPr/>
      <dgm:t>
        <a:bodyPr/>
        <a:lstStyle/>
        <a:p>
          <a:r>
            <a:rPr lang="en-US"/>
            <a:t>from pygame.locals import *</a:t>
          </a:r>
        </a:p>
      </dgm:t>
    </dgm:pt>
    <dgm:pt modelId="{42B59AC3-01E3-4ABC-8DF5-64258DB637DB}" type="parTrans" cxnId="{0138D9A6-6B0E-4C90-9AEF-167A75540704}">
      <dgm:prSet/>
      <dgm:spPr/>
      <dgm:t>
        <a:bodyPr/>
        <a:lstStyle/>
        <a:p>
          <a:endParaRPr lang="en-US"/>
        </a:p>
      </dgm:t>
    </dgm:pt>
    <dgm:pt modelId="{EFEEEE93-86A9-4019-B93E-2821CACAD6F5}" type="sibTrans" cxnId="{0138D9A6-6B0E-4C90-9AEF-167A75540704}">
      <dgm:prSet/>
      <dgm:spPr/>
      <dgm:t>
        <a:bodyPr/>
        <a:lstStyle/>
        <a:p>
          <a:endParaRPr lang="en-US"/>
        </a:p>
      </dgm:t>
    </dgm:pt>
    <dgm:pt modelId="{A366951B-2299-4CBD-8B74-6326761EC796}">
      <dgm:prSet/>
      <dgm:spPr/>
      <dgm:t>
        <a:bodyPr/>
        <a:lstStyle/>
        <a:p>
          <a:r>
            <a:rPr lang="en-US" dirty="0"/>
            <a:t>2. Before any other </a:t>
          </a:r>
          <a:r>
            <a:rPr lang="en-US" dirty="0" err="1"/>
            <a:t>pygame</a:t>
          </a:r>
          <a:r>
            <a:rPr lang="en-US" dirty="0"/>
            <a:t> code:</a:t>
          </a:r>
        </a:p>
      </dgm:t>
    </dgm:pt>
    <dgm:pt modelId="{7DA3C447-4ED6-4C85-AC59-27C40E4706AB}" type="parTrans" cxnId="{3DE1D32B-87DA-4DFB-8A41-805D7F793BF5}">
      <dgm:prSet/>
      <dgm:spPr/>
      <dgm:t>
        <a:bodyPr/>
        <a:lstStyle/>
        <a:p>
          <a:endParaRPr lang="en-US"/>
        </a:p>
      </dgm:t>
    </dgm:pt>
    <dgm:pt modelId="{63FC2A63-82E3-4CEF-A451-756BB8ACE846}" type="sibTrans" cxnId="{3DE1D32B-87DA-4DFB-8A41-805D7F793BF5}">
      <dgm:prSet/>
      <dgm:spPr/>
      <dgm:t>
        <a:bodyPr/>
        <a:lstStyle/>
        <a:p>
          <a:endParaRPr lang="en-US"/>
        </a:p>
      </dgm:t>
    </dgm:pt>
    <dgm:pt modelId="{A4A3FF43-E453-4DCE-A775-643CCCF0DA55}">
      <dgm:prSet/>
      <dgm:spPr/>
      <dgm:t>
        <a:bodyPr/>
        <a:lstStyle/>
        <a:p>
          <a:r>
            <a:rPr lang="en-US"/>
            <a:t>pygame.init()</a:t>
          </a:r>
        </a:p>
      </dgm:t>
    </dgm:pt>
    <dgm:pt modelId="{5939960D-20C5-454E-9027-82B51131A8E4}" type="parTrans" cxnId="{AFC61BB4-683C-483D-8C66-8C74BCECAB4C}">
      <dgm:prSet/>
      <dgm:spPr/>
      <dgm:t>
        <a:bodyPr/>
        <a:lstStyle/>
        <a:p>
          <a:endParaRPr lang="en-US"/>
        </a:p>
      </dgm:t>
    </dgm:pt>
    <dgm:pt modelId="{970BB301-443E-43CB-ACBE-6C7722CBC767}" type="sibTrans" cxnId="{AFC61BB4-683C-483D-8C66-8C74BCECAB4C}">
      <dgm:prSet/>
      <dgm:spPr/>
      <dgm:t>
        <a:bodyPr/>
        <a:lstStyle/>
        <a:p>
          <a:endParaRPr lang="en-US"/>
        </a:p>
      </dgm:t>
    </dgm:pt>
    <dgm:pt modelId="{0C3F6135-B88E-4A89-96BD-1D202A1542D6}" type="pres">
      <dgm:prSet presAssocID="{F858F5E5-995E-4D7B-AB85-B62AEEB4DA36}" presName="linear" presStyleCnt="0">
        <dgm:presLayoutVars>
          <dgm:dir/>
          <dgm:animLvl val="lvl"/>
          <dgm:resizeHandles val="exact"/>
        </dgm:presLayoutVars>
      </dgm:prSet>
      <dgm:spPr/>
    </dgm:pt>
    <dgm:pt modelId="{1095BC2A-7DE7-4EC3-95AF-080A08CAF105}" type="pres">
      <dgm:prSet presAssocID="{D049F711-338F-4105-9235-1A7137E264FE}" presName="parentLin" presStyleCnt="0"/>
      <dgm:spPr/>
    </dgm:pt>
    <dgm:pt modelId="{98F6E816-A643-40B2-B3FC-B71686540632}" type="pres">
      <dgm:prSet presAssocID="{D049F711-338F-4105-9235-1A7137E264FE}" presName="parentLeftMargin" presStyleLbl="node1" presStyleIdx="0" presStyleCnt="2"/>
      <dgm:spPr/>
    </dgm:pt>
    <dgm:pt modelId="{26755901-1A8A-4A37-896F-08CD7879E99F}" type="pres">
      <dgm:prSet presAssocID="{D049F711-338F-4105-9235-1A7137E264F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A6C8325-526E-402F-BFBD-FCE61094FB21}" type="pres">
      <dgm:prSet presAssocID="{D049F711-338F-4105-9235-1A7137E264FE}" presName="negativeSpace" presStyleCnt="0"/>
      <dgm:spPr/>
    </dgm:pt>
    <dgm:pt modelId="{80E81C0A-74C7-4508-86C2-C710BEE4A828}" type="pres">
      <dgm:prSet presAssocID="{D049F711-338F-4105-9235-1A7137E264FE}" presName="childText" presStyleLbl="conFgAcc1" presStyleIdx="0" presStyleCnt="2">
        <dgm:presLayoutVars>
          <dgm:bulletEnabled val="1"/>
        </dgm:presLayoutVars>
      </dgm:prSet>
      <dgm:spPr/>
    </dgm:pt>
    <dgm:pt modelId="{C4FBFF4F-F7A5-4A38-A6C3-ABE5FCAC42CB}" type="pres">
      <dgm:prSet presAssocID="{0A21E20E-7EA2-4A26-AA7A-12A907088B25}" presName="spaceBetweenRectangles" presStyleCnt="0"/>
      <dgm:spPr/>
    </dgm:pt>
    <dgm:pt modelId="{D37E9932-03E2-4240-A335-6C370505BA12}" type="pres">
      <dgm:prSet presAssocID="{A366951B-2299-4CBD-8B74-6326761EC796}" presName="parentLin" presStyleCnt="0"/>
      <dgm:spPr/>
    </dgm:pt>
    <dgm:pt modelId="{B1349D77-85C1-4CC4-9ADC-6B94A298AAF7}" type="pres">
      <dgm:prSet presAssocID="{A366951B-2299-4CBD-8B74-6326761EC796}" presName="parentLeftMargin" presStyleLbl="node1" presStyleIdx="0" presStyleCnt="2"/>
      <dgm:spPr/>
    </dgm:pt>
    <dgm:pt modelId="{12C027BC-CB6C-43F0-9692-DC02616846F8}" type="pres">
      <dgm:prSet presAssocID="{A366951B-2299-4CBD-8B74-6326761EC79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AC19699-7F48-41BB-9BC7-3CA40EE364EB}" type="pres">
      <dgm:prSet presAssocID="{A366951B-2299-4CBD-8B74-6326761EC796}" presName="negativeSpace" presStyleCnt="0"/>
      <dgm:spPr/>
    </dgm:pt>
    <dgm:pt modelId="{467C6F01-9C92-44D0-BFAC-2F9B8DE1A0AF}" type="pres">
      <dgm:prSet presAssocID="{A366951B-2299-4CBD-8B74-6326761EC79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5F4CC0C-B04A-4445-BF96-3DD1BF1541A5}" type="presOf" srcId="{A366951B-2299-4CBD-8B74-6326761EC796}" destId="{B1349D77-85C1-4CC4-9ADC-6B94A298AAF7}" srcOrd="0" destOrd="0" presId="urn:microsoft.com/office/officeart/2005/8/layout/list1"/>
    <dgm:cxn modelId="{AF75F114-D7B7-4418-B07B-7C543255A461}" type="presOf" srcId="{9BDC0385-0575-4EFA-85D6-2FEF76FA0BE8}" destId="{80E81C0A-74C7-4508-86C2-C710BEE4A828}" srcOrd="0" destOrd="1" presId="urn:microsoft.com/office/officeart/2005/8/layout/list1"/>
    <dgm:cxn modelId="{3DE1D32B-87DA-4DFB-8A41-805D7F793BF5}" srcId="{F858F5E5-995E-4D7B-AB85-B62AEEB4DA36}" destId="{A366951B-2299-4CBD-8B74-6326761EC796}" srcOrd="1" destOrd="0" parTransId="{7DA3C447-4ED6-4C85-AC59-27C40E4706AB}" sibTransId="{63FC2A63-82E3-4CEF-A451-756BB8ACE846}"/>
    <dgm:cxn modelId="{48044341-8439-47D3-9950-5BF87EF7B4EA}" srcId="{D049F711-338F-4105-9235-1A7137E264FE}" destId="{6C78692F-22BA-4DC2-8266-719F96C88391}" srcOrd="0" destOrd="0" parTransId="{71476224-0F48-452E-9364-8E256F158681}" sibTransId="{44A80FA8-9F1C-4D21-B961-EBFCE48EDA03}"/>
    <dgm:cxn modelId="{0A04348B-2982-4998-9C8E-5811A0B1F3AD}" type="presOf" srcId="{D049F711-338F-4105-9235-1A7137E264FE}" destId="{26755901-1A8A-4A37-896F-08CD7879E99F}" srcOrd="1" destOrd="0" presId="urn:microsoft.com/office/officeart/2005/8/layout/list1"/>
    <dgm:cxn modelId="{F5B34995-8B11-47B9-BC4D-B89977B72038}" type="presOf" srcId="{D049F711-338F-4105-9235-1A7137E264FE}" destId="{98F6E816-A643-40B2-B3FC-B71686540632}" srcOrd="0" destOrd="0" presId="urn:microsoft.com/office/officeart/2005/8/layout/list1"/>
    <dgm:cxn modelId="{C55AF49F-DA23-4B24-8AE2-027E9D75277A}" type="presOf" srcId="{F858F5E5-995E-4D7B-AB85-B62AEEB4DA36}" destId="{0C3F6135-B88E-4A89-96BD-1D202A1542D6}" srcOrd="0" destOrd="0" presId="urn:microsoft.com/office/officeart/2005/8/layout/list1"/>
    <dgm:cxn modelId="{10C259A1-F099-40C7-90F9-5F8102921260}" srcId="{F858F5E5-995E-4D7B-AB85-B62AEEB4DA36}" destId="{D049F711-338F-4105-9235-1A7137E264FE}" srcOrd="0" destOrd="0" parTransId="{8ECC0F71-7BCB-4934-B2BA-9BC4AD600994}" sibTransId="{0A21E20E-7EA2-4A26-AA7A-12A907088B25}"/>
    <dgm:cxn modelId="{EB8F14A4-9D8D-4227-9F4F-8E0B6B6F3DC7}" type="presOf" srcId="{A366951B-2299-4CBD-8B74-6326761EC796}" destId="{12C027BC-CB6C-43F0-9692-DC02616846F8}" srcOrd="1" destOrd="0" presId="urn:microsoft.com/office/officeart/2005/8/layout/list1"/>
    <dgm:cxn modelId="{0138D9A6-6B0E-4C90-9AEF-167A75540704}" srcId="{D049F711-338F-4105-9235-1A7137E264FE}" destId="{9BDC0385-0575-4EFA-85D6-2FEF76FA0BE8}" srcOrd="1" destOrd="0" parTransId="{42B59AC3-01E3-4ABC-8DF5-64258DB637DB}" sibTransId="{EFEEEE93-86A9-4019-B93E-2821CACAD6F5}"/>
    <dgm:cxn modelId="{AFC61BB4-683C-483D-8C66-8C74BCECAB4C}" srcId="{A366951B-2299-4CBD-8B74-6326761EC796}" destId="{A4A3FF43-E453-4DCE-A775-643CCCF0DA55}" srcOrd="0" destOrd="0" parTransId="{5939960D-20C5-454E-9027-82B51131A8E4}" sibTransId="{970BB301-443E-43CB-ACBE-6C7722CBC767}"/>
    <dgm:cxn modelId="{F67052CD-4513-4E6A-970A-0B8BEE1841B5}" type="presOf" srcId="{A4A3FF43-E453-4DCE-A775-643CCCF0DA55}" destId="{467C6F01-9C92-44D0-BFAC-2F9B8DE1A0AF}" srcOrd="0" destOrd="0" presId="urn:microsoft.com/office/officeart/2005/8/layout/list1"/>
    <dgm:cxn modelId="{8D6AE8EE-318D-45CE-8E8B-84079A821139}" type="presOf" srcId="{6C78692F-22BA-4DC2-8266-719F96C88391}" destId="{80E81C0A-74C7-4508-86C2-C710BEE4A828}" srcOrd="0" destOrd="0" presId="urn:microsoft.com/office/officeart/2005/8/layout/list1"/>
    <dgm:cxn modelId="{3365C89D-A661-4EE8-B81A-C5A453617EC6}" type="presParOf" srcId="{0C3F6135-B88E-4A89-96BD-1D202A1542D6}" destId="{1095BC2A-7DE7-4EC3-95AF-080A08CAF105}" srcOrd="0" destOrd="0" presId="urn:microsoft.com/office/officeart/2005/8/layout/list1"/>
    <dgm:cxn modelId="{A0EABF96-7F9E-4659-B48F-3C3C2B71F438}" type="presParOf" srcId="{1095BC2A-7DE7-4EC3-95AF-080A08CAF105}" destId="{98F6E816-A643-40B2-B3FC-B71686540632}" srcOrd="0" destOrd="0" presId="urn:microsoft.com/office/officeart/2005/8/layout/list1"/>
    <dgm:cxn modelId="{A539FBC7-EEA0-41F7-8242-541F1F7AF664}" type="presParOf" srcId="{1095BC2A-7DE7-4EC3-95AF-080A08CAF105}" destId="{26755901-1A8A-4A37-896F-08CD7879E99F}" srcOrd="1" destOrd="0" presId="urn:microsoft.com/office/officeart/2005/8/layout/list1"/>
    <dgm:cxn modelId="{CECE6AB2-D56F-4D5C-A2A4-7D99FB3E024C}" type="presParOf" srcId="{0C3F6135-B88E-4A89-96BD-1D202A1542D6}" destId="{8A6C8325-526E-402F-BFBD-FCE61094FB21}" srcOrd="1" destOrd="0" presId="urn:microsoft.com/office/officeart/2005/8/layout/list1"/>
    <dgm:cxn modelId="{18B946E6-8868-465B-AB11-5585D3C0B3A5}" type="presParOf" srcId="{0C3F6135-B88E-4A89-96BD-1D202A1542D6}" destId="{80E81C0A-74C7-4508-86C2-C710BEE4A828}" srcOrd="2" destOrd="0" presId="urn:microsoft.com/office/officeart/2005/8/layout/list1"/>
    <dgm:cxn modelId="{37B3ABEB-6430-4786-9A2F-ED3B0437A331}" type="presParOf" srcId="{0C3F6135-B88E-4A89-96BD-1D202A1542D6}" destId="{C4FBFF4F-F7A5-4A38-A6C3-ABE5FCAC42CB}" srcOrd="3" destOrd="0" presId="urn:microsoft.com/office/officeart/2005/8/layout/list1"/>
    <dgm:cxn modelId="{85C04001-F385-4BBB-B852-B864C7E9F9CC}" type="presParOf" srcId="{0C3F6135-B88E-4A89-96BD-1D202A1542D6}" destId="{D37E9932-03E2-4240-A335-6C370505BA12}" srcOrd="4" destOrd="0" presId="urn:microsoft.com/office/officeart/2005/8/layout/list1"/>
    <dgm:cxn modelId="{59916C19-AF1B-41EE-B952-B6058A0BA3A0}" type="presParOf" srcId="{D37E9932-03E2-4240-A335-6C370505BA12}" destId="{B1349D77-85C1-4CC4-9ADC-6B94A298AAF7}" srcOrd="0" destOrd="0" presId="urn:microsoft.com/office/officeart/2005/8/layout/list1"/>
    <dgm:cxn modelId="{E3BF2A1A-098B-4374-B9A4-2259400E550E}" type="presParOf" srcId="{D37E9932-03E2-4240-A335-6C370505BA12}" destId="{12C027BC-CB6C-43F0-9692-DC02616846F8}" srcOrd="1" destOrd="0" presId="urn:microsoft.com/office/officeart/2005/8/layout/list1"/>
    <dgm:cxn modelId="{A36103A3-F932-4E39-8500-CB5C454B6825}" type="presParOf" srcId="{0C3F6135-B88E-4A89-96BD-1D202A1542D6}" destId="{7AC19699-7F48-41BB-9BC7-3CA40EE364EB}" srcOrd="5" destOrd="0" presId="urn:microsoft.com/office/officeart/2005/8/layout/list1"/>
    <dgm:cxn modelId="{271ECC9C-BEB2-4C0B-8E9C-0A8668D37332}" type="presParOf" srcId="{0C3F6135-B88E-4A89-96BD-1D202A1542D6}" destId="{467C6F01-9C92-44D0-BFAC-2F9B8DE1A0A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858F5E5-995E-4D7B-AB85-B62AEEB4DA36}" type="doc">
      <dgm:prSet loTypeId="urn:microsoft.com/office/officeart/2005/8/layout/list1" loCatId="list" qsTypeId="urn:microsoft.com/office/officeart/2005/8/quickstyle/simple2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D049F711-338F-4105-9235-1A7137E264FE}">
      <dgm:prSet/>
      <dgm:spPr/>
      <dgm:t>
        <a:bodyPr/>
        <a:lstStyle/>
        <a:p>
          <a:r>
            <a:rPr lang="en-US" dirty="0"/>
            <a:t>3. Everything that is done only once:</a:t>
          </a:r>
        </a:p>
      </dgm:t>
    </dgm:pt>
    <dgm:pt modelId="{8ECC0F71-7BCB-4934-B2BA-9BC4AD600994}" type="parTrans" cxnId="{10C259A1-F099-40C7-90F9-5F8102921260}">
      <dgm:prSet/>
      <dgm:spPr/>
      <dgm:t>
        <a:bodyPr/>
        <a:lstStyle/>
        <a:p>
          <a:endParaRPr lang="en-US"/>
        </a:p>
      </dgm:t>
    </dgm:pt>
    <dgm:pt modelId="{0A21E20E-7EA2-4A26-AA7A-12A907088B25}" type="sibTrans" cxnId="{10C259A1-F099-40C7-90F9-5F8102921260}">
      <dgm:prSet/>
      <dgm:spPr/>
      <dgm:t>
        <a:bodyPr/>
        <a:lstStyle/>
        <a:p>
          <a:endParaRPr lang="en-US"/>
        </a:p>
      </dgm:t>
    </dgm:pt>
    <dgm:pt modelId="{6C78692F-22BA-4DC2-8266-719F96C88391}">
      <dgm:prSet/>
      <dgm:spPr/>
      <dgm:t>
        <a:bodyPr/>
        <a:lstStyle/>
        <a:p>
          <a:r>
            <a:rPr lang="en-US" dirty="0"/>
            <a:t>Initialize the display window</a:t>
          </a:r>
        </a:p>
      </dgm:t>
    </dgm:pt>
    <dgm:pt modelId="{71476224-0F48-452E-9364-8E256F158681}" type="parTrans" cxnId="{48044341-8439-47D3-9950-5BF87EF7B4EA}">
      <dgm:prSet/>
      <dgm:spPr/>
      <dgm:t>
        <a:bodyPr/>
        <a:lstStyle/>
        <a:p>
          <a:endParaRPr lang="en-US"/>
        </a:p>
      </dgm:t>
    </dgm:pt>
    <dgm:pt modelId="{44A80FA8-9F1C-4D21-B961-EBFCE48EDA03}" type="sibTrans" cxnId="{48044341-8439-47D3-9950-5BF87EF7B4EA}">
      <dgm:prSet/>
      <dgm:spPr/>
      <dgm:t>
        <a:bodyPr/>
        <a:lstStyle/>
        <a:p>
          <a:endParaRPr lang="en-US"/>
        </a:p>
      </dgm:t>
    </dgm:pt>
    <dgm:pt modelId="{3C9F2A49-930E-437C-B3BE-9FACAC3127D5}">
      <dgm:prSet/>
      <dgm:spPr/>
      <dgm:t>
        <a:bodyPr/>
        <a:lstStyle/>
        <a:p>
          <a:r>
            <a:rPr lang="en-US"/>
            <a:t>Define constants (e.g. colors)</a:t>
          </a:r>
        </a:p>
      </dgm:t>
    </dgm:pt>
    <dgm:pt modelId="{66A7B84D-E279-4A8B-99B7-4BDB7352D3F2}" type="parTrans" cxnId="{E50D81D2-1982-409A-A4A1-90A9F757A0A5}">
      <dgm:prSet/>
      <dgm:spPr/>
      <dgm:t>
        <a:bodyPr/>
        <a:lstStyle/>
        <a:p>
          <a:endParaRPr lang="en-US"/>
        </a:p>
      </dgm:t>
    </dgm:pt>
    <dgm:pt modelId="{B97022B2-91BB-453E-B7DC-27CBED885D53}" type="sibTrans" cxnId="{E50D81D2-1982-409A-A4A1-90A9F757A0A5}">
      <dgm:prSet/>
      <dgm:spPr/>
      <dgm:t>
        <a:bodyPr/>
        <a:lstStyle/>
        <a:p>
          <a:endParaRPr lang="en-US"/>
        </a:p>
      </dgm:t>
    </dgm:pt>
    <dgm:pt modelId="{6BDBC509-6F08-4161-8BDB-B61ED51AA184}">
      <dgm:prSet/>
      <dgm:spPr/>
      <dgm:t>
        <a:bodyPr/>
        <a:lstStyle/>
        <a:p>
          <a:r>
            <a:rPr lang="en-US"/>
            <a:t>Initialize variables (e.g. position variables)</a:t>
          </a:r>
        </a:p>
      </dgm:t>
    </dgm:pt>
    <dgm:pt modelId="{E344D74A-F6AC-450C-BFBE-B7F0DD988307}" type="parTrans" cxnId="{57C33E06-33CB-45CA-8486-F8B6F5F25646}">
      <dgm:prSet/>
      <dgm:spPr/>
      <dgm:t>
        <a:bodyPr/>
        <a:lstStyle/>
        <a:p>
          <a:endParaRPr lang="en-US"/>
        </a:p>
      </dgm:t>
    </dgm:pt>
    <dgm:pt modelId="{651B565F-7FEC-48CA-9D30-C479CB9BD7F5}" type="sibTrans" cxnId="{57C33E06-33CB-45CA-8486-F8B6F5F25646}">
      <dgm:prSet/>
      <dgm:spPr/>
      <dgm:t>
        <a:bodyPr/>
        <a:lstStyle/>
        <a:p>
          <a:endParaRPr lang="en-US"/>
        </a:p>
      </dgm:t>
    </dgm:pt>
    <dgm:pt modelId="{68424A0E-C79D-4021-A493-DD6700D75CBB}" type="pres">
      <dgm:prSet presAssocID="{F858F5E5-995E-4D7B-AB85-B62AEEB4DA36}" presName="linear" presStyleCnt="0">
        <dgm:presLayoutVars>
          <dgm:dir/>
          <dgm:animLvl val="lvl"/>
          <dgm:resizeHandles val="exact"/>
        </dgm:presLayoutVars>
      </dgm:prSet>
      <dgm:spPr/>
    </dgm:pt>
    <dgm:pt modelId="{D85EDA9C-DA3F-4338-8644-1E472C122E68}" type="pres">
      <dgm:prSet presAssocID="{D049F711-338F-4105-9235-1A7137E264FE}" presName="parentLin" presStyleCnt="0"/>
      <dgm:spPr/>
    </dgm:pt>
    <dgm:pt modelId="{8F1E57CE-788A-4831-9402-DD39D434AF65}" type="pres">
      <dgm:prSet presAssocID="{D049F711-338F-4105-9235-1A7137E264FE}" presName="parentLeftMargin" presStyleLbl="node1" presStyleIdx="0" presStyleCnt="1"/>
      <dgm:spPr/>
    </dgm:pt>
    <dgm:pt modelId="{2B85D698-A7B3-4C11-A991-0235D7F080E9}" type="pres">
      <dgm:prSet presAssocID="{D049F711-338F-4105-9235-1A7137E264F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05A1A0B-5EB8-4A30-A30D-BCC604A5523D}" type="pres">
      <dgm:prSet presAssocID="{D049F711-338F-4105-9235-1A7137E264FE}" presName="negativeSpace" presStyleCnt="0"/>
      <dgm:spPr/>
    </dgm:pt>
    <dgm:pt modelId="{4B1C2F8D-6415-43F1-B0E8-B0B481FE9F27}" type="pres">
      <dgm:prSet presAssocID="{D049F711-338F-4105-9235-1A7137E264FE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7C33E06-33CB-45CA-8486-F8B6F5F25646}" srcId="{D049F711-338F-4105-9235-1A7137E264FE}" destId="{6BDBC509-6F08-4161-8BDB-B61ED51AA184}" srcOrd="2" destOrd="0" parTransId="{E344D74A-F6AC-450C-BFBE-B7F0DD988307}" sibTransId="{651B565F-7FEC-48CA-9D30-C479CB9BD7F5}"/>
    <dgm:cxn modelId="{B903570F-71AD-48E5-BC79-74D6CC3C9C3E}" type="presOf" srcId="{D049F711-338F-4105-9235-1A7137E264FE}" destId="{8F1E57CE-788A-4831-9402-DD39D434AF65}" srcOrd="0" destOrd="0" presId="urn:microsoft.com/office/officeart/2005/8/layout/list1"/>
    <dgm:cxn modelId="{48044341-8439-47D3-9950-5BF87EF7B4EA}" srcId="{D049F711-338F-4105-9235-1A7137E264FE}" destId="{6C78692F-22BA-4DC2-8266-719F96C88391}" srcOrd="0" destOrd="0" parTransId="{71476224-0F48-452E-9364-8E256F158681}" sibTransId="{44A80FA8-9F1C-4D21-B961-EBFCE48EDA03}"/>
    <dgm:cxn modelId="{CB7BAC67-A38B-4D7E-B696-805B01BFD87E}" type="presOf" srcId="{6C78692F-22BA-4DC2-8266-719F96C88391}" destId="{4B1C2F8D-6415-43F1-B0E8-B0B481FE9F27}" srcOrd="0" destOrd="0" presId="urn:microsoft.com/office/officeart/2005/8/layout/list1"/>
    <dgm:cxn modelId="{1501EF69-FC55-43B4-B643-0D5E74BC57F0}" type="presOf" srcId="{6BDBC509-6F08-4161-8BDB-B61ED51AA184}" destId="{4B1C2F8D-6415-43F1-B0E8-B0B481FE9F27}" srcOrd="0" destOrd="2" presId="urn:microsoft.com/office/officeart/2005/8/layout/list1"/>
    <dgm:cxn modelId="{B9E93895-6B73-4AEB-B257-654ADF2C8EB6}" type="presOf" srcId="{F858F5E5-995E-4D7B-AB85-B62AEEB4DA36}" destId="{68424A0E-C79D-4021-A493-DD6700D75CBB}" srcOrd="0" destOrd="0" presId="urn:microsoft.com/office/officeart/2005/8/layout/list1"/>
    <dgm:cxn modelId="{10C259A1-F099-40C7-90F9-5F8102921260}" srcId="{F858F5E5-995E-4D7B-AB85-B62AEEB4DA36}" destId="{D049F711-338F-4105-9235-1A7137E264FE}" srcOrd="0" destOrd="0" parTransId="{8ECC0F71-7BCB-4934-B2BA-9BC4AD600994}" sibTransId="{0A21E20E-7EA2-4A26-AA7A-12A907088B25}"/>
    <dgm:cxn modelId="{976D77B7-4BED-4075-9ABC-782C9BA54DE2}" type="presOf" srcId="{3C9F2A49-930E-437C-B3BE-9FACAC3127D5}" destId="{4B1C2F8D-6415-43F1-B0E8-B0B481FE9F27}" srcOrd="0" destOrd="1" presId="urn:microsoft.com/office/officeart/2005/8/layout/list1"/>
    <dgm:cxn modelId="{A3BAD0BE-AB68-483F-834B-B156EC37D05C}" type="presOf" srcId="{D049F711-338F-4105-9235-1A7137E264FE}" destId="{2B85D698-A7B3-4C11-A991-0235D7F080E9}" srcOrd="1" destOrd="0" presId="urn:microsoft.com/office/officeart/2005/8/layout/list1"/>
    <dgm:cxn modelId="{E50D81D2-1982-409A-A4A1-90A9F757A0A5}" srcId="{D049F711-338F-4105-9235-1A7137E264FE}" destId="{3C9F2A49-930E-437C-B3BE-9FACAC3127D5}" srcOrd="1" destOrd="0" parTransId="{66A7B84D-E279-4A8B-99B7-4BDB7352D3F2}" sibTransId="{B97022B2-91BB-453E-B7DC-27CBED885D53}"/>
    <dgm:cxn modelId="{8D86AD79-C6D3-47C3-960C-0F4B439F0A45}" type="presParOf" srcId="{68424A0E-C79D-4021-A493-DD6700D75CBB}" destId="{D85EDA9C-DA3F-4338-8644-1E472C122E68}" srcOrd="0" destOrd="0" presId="urn:microsoft.com/office/officeart/2005/8/layout/list1"/>
    <dgm:cxn modelId="{0FE9650B-BA31-4E36-8071-E61054A4643B}" type="presParOf" srcId="{D85EDA9C-DA3F-4338-8644-1E472C122E68}" destId="{8F1E57CE-788A-4831-9402-DD39D434AF65}" srcOrd="0" destOrd="0" presId="urn:microsoft.com/office/officeart/2005/8/layout/list1"/>
    <dgm:cxn modelId="{E24CD47D-BD2C-4E6C-8641-D2DD3F2854F1}" type="presParOf" srcId="{D85EDA9C-DA3F-4338-8644-1E472C122E68}" destId="{2B85D698-A7B3-4C11-A991-0235D7F080E9}" srcOrd="1" destOrd="0" presId="urn:microsoft.com/office/officeart/2005/8/layout/list1"/>
    <dgm:cxn modelId="{0BD86EEF-4C09-4530-8DF1-D9321E802C6B}" type="presParOf" srcId="{68424A0E-C79D-4021-A493-DD6700D75CBB}" destId="{E05A1A0B-5EB8-4A30-A30D-BCC604A5523D}" srcOrd="1" destOrd="0" presId="urn:microsoft.com/office/officeart/2005/8/layout/list1"/>
    <dgm:cxn modelId="{015A6132-1FFB-4F59-A7C4-5692D0E66C83}" type="presParOf" srcId="{68424A0E-C79D-4021-A493-DD6700D75CBB}" destId="{4B1C2F8D-6415-43F1-B0E8-B0B481FE9F2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858F5E5-995E-4D7B-AB85-B62AEEB4DA36}" type="doc">
      <dgm:prSet loTypeId="urn:microsoft.com/office/officeart/2005/8/layout/list1" loCatId="list" qsTypeId="urn:microsoft.com/office/officeart/2005/8/quickstyle/simple2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D049F711-338F-4105-9235-1A7137E264FE}">
      <dgm:prSet/>
      <dgm:spPr/>
      <dgm:t>
        <a:bodyPr/>
        <a:lstStyle/>
        <a:p>
          <a:r>
            <a:rPr lang="en-US" dirty="0"/>
            <a:t>4. Game Loop</a:t>
          </a:r>
        </a:p>
      </dgm:t>
    </dgm:pt>
    <dgm:pt modelId="{8ECC0F71-7BCB-4934-B2BA-9BC4AD600994}" type="parTrans" cxnId="{10C259A1-F099-40C7-90F9-5F8102921260}">
      <dgm:prSet/>
      <dgm:spPr/>
      <dgm:t>
        <a:bodyPr/>
        <a:lstStyle/>
        <a:p>
          <a:endParaRPr lang="en-US"/>
        </a:p>
      </dgm:t>
    </dgm:pt>
    <dgm:pt modelId="{0A21E20E-7EA2-4A26-AA7A-12A907088B25}" type="sibTrans" cxnId="{10C259A1-F099-40C7-90F9-5F8102921260}">
      <dgm:prSet/>
      <dgm:spPr/>
      <dgm:t>
        <a:bodyPr/>
        <a:lstStyle/>
        <a:p>
          <a:endParaRPr lang="en-US"/>
        </a:p>
      </dgm:t>
    </dgm:pt>
    <dgm:pt modelId="{3C9F2A49-930E-437C-B3BE-9FACAC3127D5}">
      <dgm:prSet/>
      <dgm:spPr/>
      <dgm:t>
        <a:bodyPr/>
        <a:lstStyle/>
        <a:p>
          <a:r>
            <a:rPr lang="en-US" dirty="0"/>
            <a:t>Everything that is done every frame:</a:t>
          </a:r>
        </a:p>
      </dgm:t>
    </dgm:pt>
    <dgm:pt modelId="{66A7B84D-E279-4A8B-99B7-4BDB7352D3F2}" type="parTrans" cxnId="{E50D81D2-1982-409A-A4A1-90A9F757A0A5}">
      <dgm:prSet/>
      <dgm:spPr/>
      <dgm:t>
        <a:bodyPr/>
        <a:lstStyle/>
        <a:p>
          <a:endParaRPr lang="en-US"/>
        </a:p>
      </dgm:t>
    </dgm:pt>
    <dgm:pt modelId="{B97022B2-91BB-453E-B7DC-27CBED885D53}" type="sibTrans" cxnId="{E50D81D2-1982-409A-A4A1-90A9F757A0A5}">
      <dgm:prSet/>
      <dgm:spPr/>
      <dgm:t>
        <a:bodyPr/>
        <a:lstStyle/>
        <a:p>
          <a:endParaRPr lang="en-US"/>
        </a:p>
      </dgm:t>
    </dgm:pt>
    <dgm:pt modelId="{0753111B-2993-487C-B98B-0ED8266019EF}">
      <dgm:prSet/>
      <dgm:spPr/>
      <dgm:t>
        <a:bodyPr/>
        <a:lstStyle/>
        <a:p>
          <a:r>
            <a:rPr lang="en-US"/>
            <a:t>Draw background, objects, etc.</a:t>
          </a:r>
          <a:endParaRPr lang="en-US" dirty="0"/>
        </a:p>
      </dgm:t>
    </dgm:pt>
    <dgm:pt modelId="{175B5532-08D4-41AB-8BB4-8CAB2BF88422}" type="parTrans" cxnId="{D45BE85F-A22B-4880-B247-C34F2B9689FE}">
      <dgm:prSet/>
      <dgm:spPr/>
      <dgm:t>
        <a:bodyPr/>
        <a:lstStyle/>
        <a:p>
          <a:endParaRPr lang="en-US"/>
        </a:p>
      </dgm:t>
    </dgm:pt>
    <dgm:pt modelId="{C12742D6-50F8-4A71-939B-48A14372EAF3}" type="sibTrans" cxnId="{D45BE85F-A22B-4880-B247-C34F2B9689FE}">
      <dgm:prSet/>
      <dgm:spPr/>
      <dgm:t>
        <a:bodyPr/>
        <a:lstStyle/>
        <a:p>
          <a:endParaRPr lang="en-US"/>
        </a:p>
      </dgm:t>
    </dgm:pt>
    <dgm:pt modelId="{454F3B71-8FC5-4350-8BA6-C45C0671DB82}">
      <dgm:prSet/>
      <dgm:spPr/>
      <dgm:t>
        <a:bodyPr/>
        <a:lstStyle/>
        <a:p>
          <a:r>
            <a:rPr lang="en-US"/>
            <a:t>Get user input (events)</a:t>
          </a:r>
          <a:endParaRPr lang="en-US" dirty="0"/>
        </a:p>
      </dgm:t>
    </dgm:pt>
    <dgm:pt modelId="{87F362D4-824F-4462-B218-FAB0C6FF1C39}" type="parTrans" cxnId="{70E3D0A6-DFF3-45AE-9D19-62A0FD054749}">
      <dgm:prSet/>
      <dgm:spPr/>
      <dgm:t>
        <a:bodyPr/>
        <a:lstStyle/>
        <a:p>
          <a:endParaRPr lang="en-US"/>
        </a:p>
      </dgm:t>
    </dgm:pt>
    <dgm:pt modelId="{67A74851-5007-4A07-84D5-92A672DC08D8}" type="sibTrans" cxnId="{70E3D0A6-DFF3-45AE-9D19-62A0FD054749}">
      <dgm:prSet/>
      <dgm:spPr/>
      <dgm:t>
        <a:bodyPr/>
        <a:lstStyle/>
        <a:p>
          <a:endParaRPr lang="en-US"/>
        </a:p>
      </dgm:t>
    </dgm:pt>
    <dgm:pt modelId="{0C242F8A-05DD-4528-90C9-74A8DEE7B738}">
      <dgm:prSet/>
      <dgm:spPr/>
      <dgm:t>
        <a:bodyPr/>
        <a:lstStyle/>
        <a:p>
          <a:r>
            <a:rPr lang="en-US"/>
            <a:t>Game physics</a:t>
          </a:r>
          <a:endParaRPr lang="en-US" dirty="0"/>
        </a:p>
      </dgm:t>
    </dgm:pt>
    <dgm:pt modelId="{21AB976F-A832-4B32-826E-1F6EFFD4953D}" type="parTrans" cxnId="{DE8FD9D3-0890-46BF-8F04-F579E21F1E50}">
      <dgm:prSet/>
      <dgm:spPr/>
      <dgm:t>
        <a:bodyPr/>
        <a:lstStyle/>
        <a:p>
          <a:endParaRPr lang="en-US"/>
        </a:p>
      </dgm:t>
    </dgm:pt>
    <dgm:pt modelId="{FF724D09-B945-430B-825C-3CEEA77D84AD}" type="sibTrans" cxnId="{DE8FD9D3-0890-46BF-8F04-F579E21F1E50}">
      <dgm:prSet/>
      <dgm:spPr/>
      <dgm:t>
        <a:bodyPr/>
        <a:lstStyle/>
        <a:p>
          <a:endParaRPr lang="en-US"/>
        </a:p>
      </dgm:t>
    </dgm:pt>
    <dgm:pt modelId="{3C5EC899-F0D4-4879-88F2-87D46672F2E4}">
      <dgm:prSet/>
      <dgm:spPr/>
      <dgm:t>
        <a:bodyPr/>
        <a:lstStyle/>
        <a:p>
          <a:r>
            <a:rPr lang="en-US" dirty="0"/>
            <a:t>Update display:</a:t>
          </a:r>
        </a:p>
      </dgm:t>
    </dgm:pt>
    <dgm:pt modelId="{72B2BCE6-1F56-4441-B136-9FFB67B948EA}" type="parTrans" cxnId="{2723A8FB-9CF1-4FE0-9F8B-1E9E5910A251}">
      <dgm:prSet/>
      <dgm:spPr/>
      <dgm:t>
        <a:bodyPr/>
        <a:lstStyle/>
        <a:p>
          <a:endParaRPr lang="en-US"/>
        </a:p>
      </dgm:t>
    </dgm:pt>
    <dgm:pt modelId="{628E2425-E555-4BB4-A646-E393AF1EEB96}" type="sibTrans" cxnId="{2723A8FB-9CF1-4FE0-9F8B-1E9E5910A251}">
      <dgm:prSet/>
      <dgm:spPr/>
      <dgm:t>
        <a:bodyPr/>
        <a:lstStyle/>
        <a:p>
          <a:endParaRPr lang="en-US"/>
        </a:p>
      </dgm:t>
    </dgm:pt>
    <dgm:pt modelId="{18323023-6AE2-4511-931A-9FA566B681D3}">
      <dgm:prSet/>
      <dgm:spPr/>
      <dgm:t>
        <a:bodyPr/>
        <a:lstStyle/>
        <a:p>
          <a:r>
            <a:rPr lang="en-US" dirty="0" err="1"/>
            <a:t>pygame.display.update</a:t>
          </a:r>
          <a:r>
            <a:rPr lang="en-US" dirty="0"/>
            <a:t>()</a:t>
          </a:r>
        </a:p>
      </dgm:t>
    </dgm:pt>
    <dgm:pt modelId="{1F3BF225-8618-46DC-BD7E-9E9087DD5719}" type="parTrans" cxnId="{7C422D87-B080-4525-8FEC-AE027F132BB0}">
      <dgm:prSet/>
      <dgm:spPr/>
    </dgm:pt>
    <dgm:pt modelId="{4114D31E-222B-4EB1-A5E6-83EA0BFE3F86}" type="sibTrans" cxnId="{7C422D87-B080-4525-8FEC-AE027F132BB0}">
      <dgm:prSet/>
      <dgm:spPr/>
    </dgm:pt>
    <dgm:pt modelId="{68424A0E-C79D-4021-A493-DD6700D75CBB}" type="pres">
      <dgm:prSet presAssocID="{F858F5E5-995E-4D7B-AB85-B62AEEB4DA36}" presName="linear" presStyleCnt="0">
        <dgm:presLayoutVars>
          <dgm:dir/>
          <dgm:animLvl val="lvl"/>
          <dgm:resizeHandles val="exact"/>
        </dgm:presLayoutVars>
      </dgm:prSet>
      <dgm:spPr/>
    </dgm:pt>
    <dgm:pt modelId="{D85EDA9C-DA3F-4338-8644-1E472C122E68}" type="pres">
      <dgm:prSet presAssocID="{D049F711-338F-4105-9235-1A7137E264FE}" presName="parentLin" presStyleCnt="0"/>
      <dgm:spPr/>
    </dgm:pt>
    <dgm:pt modelId="{8F1E57CE-788A-4831-9402-DD39D434AF65}" type="pres">
      <dgm:prSet presAssocID="{D049F711-338F-4105-9235-1A7137E264FE}" presName="parentLeftMargin" presStyleLbl="node1" presStyleIdx="0" presStyleCnt="1"/>
      <dgm:spPr/>
    </dgm:pt>
    <dgm:pt modelId="{2B85D698-A7B3-4C11-A991-0235D7F080E9}" type="pres">
      <dgm:prSet presAssocID="{D049F711-338F-4105-9235-1A7137E264F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05A1A0B-5EB8-4A30-A30D-BCC604A5523D}" type="pres">
      <dgm:prSet presAssocID="{D049F711-338F-4105-9235-1A7137E264FE}" presName="negativeSpace" presStyleCnt="0"/>
      <dgm:spPr/>
    </dgm:pt>
    <dgm:pt modelId="{4B1C2F8D-6415-43F1-B0E8-B0B481FE9F27}" type="pres">
      <dgm:prSet presAssocID="{D049F711-338F-4105-9235-1A7137E264FE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029C80B-12CB-4EDA-8554-ECC178B16805}" type="presOf" srcId="{18323023-6AE2-4511-931A-9FA566B681D3}" destId="{4B1C2F8D-6415-43F1-B0E8-B0B481FE9F27}" srcOrd="0" destOrd="5" presId="urn:microsoft.com/office/officeart/2005/8/layout/list1"/>
    <dgm:cxn modelId="{B903570F-71AD-48E5-BC79-74D6CC3C9C3E}" type="presOf" srcId="{D049F711-338F-4105-9235-1A7137E264FE}" destId="{8F1E57CE-788A-4831-9402-DD39D434AF65}" srcOrd="0" destOrd="0" presId="urn:microsoft.com/office/officeart/2005/8/layout/list1"/>
    <dgm:cxn modelId="{D45BE85F-A22B-4880-B247-C34F2B9689FE}" srcId="{3C9F2A49-930E-437C-B3BE-9FACAC3127D5}" destId="{0753111B-2993-487C-B98B-0ED8266019EF}" srcOrd="0" destOrd="0" parTransId="{175B5532-08D4-41AB-8BB4-8CAB2BF88422}" sibTransId="{C12742D6-50F8-4A71-939B-48A14372EAF3}"/>
    <dgm:cxn modelId="{60CCC081-89F6-4CA5-9D4B-16085486E6A7}" type="presOf" srcId="{454F3B71-8FC5-4350-8BA6-C45C0671DB82}" destId="{4B1C2F8D-6415-43F1-B0E8-B0B481FE9F27}" srcOrd="0" destOrd="2" presId="urn:microsoft.com/office/officeart/2005/8/layout/list1"/>
    <dgm:cxn modelId="{7C422D87-B080-4525-8FEC-AE027F132BB0}" srcId="{3C5EC899-F0D4-4879-88F2-87D46672F2E4}" destId="{18323023-6AE2-4511-931A-9FA566B681D3}" srcOrd="0" destOrd="0" parTransId="{1F3BF225-8618-46DC-BD7E-9E9087DD5719}" sibTransId="{4114D31E-222B-4EB1-A5E6-83EA0BFE3F86}"/>
    <dgm:cxn modelId="{B9E93895-6B73-4AEB-B257-654ADF2C8EB6}" type="presOf" srcId="{F858F5E5-995E-4D7B-AB85-B62AEEB4DA36}" destId="{68424A0E-C79D-4021-A493-DD6700D75CBB}" srcOrd="0" destOrd="0" presId="urn:microsoft.com/office/officeart/2005/8/layout/list1"/>
    <dgm:cxn modelId="{10C259A1-F099-40C7-90F9-5F8102921260}" srcId="{F858F5E5-995E-4D7B-AB85-B62AEEB4DA36}" destId="{D049F711-338F-4105-9235-1A7137E264FE}" srcOrd="0" destOrd="0" parTransId="{8ECC0F71-7BCB-4934-B2BA-9BC4AD600994}" sibTransId="{0A21E20E-7EA2-4A26-AA7A-12A907088B25}"/>
    <dgm:cxn modelId="{70E3D0A6-DFF3-45AE-9D19-62A0FD054749}" srcId="{3C9F2A49-930E-437C-B3BE-9FACAC3127D5}" destId="{454F3B71-8FC5-4350-8BA6-C45C0671DB82}" srcOrd="1" destOrd="0" parTransId="{87F362D4-824F-4462-B218-FAB0C6FF1C39}" sibTransId="{67A74851-5007-4A07-84D5-92A672DC08D8}"/>
    <dgm:cxn modelId="{976D77B7-4BED-4075-9ABC-782C9BA54DE2}" type="presOf" srcId="{3C9F2A49-930E-437C-B3BE-9FACAC3127D5}" destId="{4B1C2F8D-6415-43F1-B0E8-B0B481FE9F27}" srcOrd="0" destOrd="0" presId="urn:microsoft.com/office/officeart/2005/8/layout/list1"/>
    <dgm:cxn modelId="{FD0A7DBC-B798-467D-BB79-94BDD36C9FD9}" type="presOf" srcId="{0C242F8A-05DD-4528-90C9-74A8DEE7B738}" destId="{4B1C2F8D-6415-43F1-B0E8-B0B481FE9F27}" srcOrd="0" destOrd="3" presId="urn:microsoft.com/office/officeart/2005/8/layout/list1"/>
    <dgm:cxn modelId="{A3BAD0BE-AB68-483F-834B-B156EC37D05C}" type="presOf" srcId="{D049F711-338F-4105-9235-1A7137E264FE}" destId="{2B85D698-A7B3-4C11-A991-0235D7F080E9}" srcOrd="1" destOrd="0" presId="urn:microsoft.com/office/officeart/2005/8/layout/list1"/>
    <dgm:cxn modelId="{79CCDDC5-69ED-4258-8BC3-070997DC6EC8}" type="presOf" srcId="{3C5EC899-F0D4-4879-88F2-87D46672F2E4}" destId="{4B1C2F8D-6415-43F1-B0E8-B0B481FE9F27}" srcOrd="0" destOrd="4" presId="urn:microsoft.com/office/officeart/2005/8/layout/list1"/>
    <dgm:cxn modelId="{E50D81D2-1982-409A-A4A1-90A9F757A0A5}" srcId="{D049F711-338F-4105-9235-1A7137E264FE}" destId="{3C9F2A49-930E-437C-B3BE-9FACAC3127D5}" srcOrd="0" destOrd="0" parTransId="{66A7B84D-E279-4A8B-99B7-4BDB7352D3F2}" sibTransId="{B97022B2-91BB-453E-B7DC-27CBED885D53}"/>
    <dgm:cxn modelId="{DE8FD9D3-0890-46BF-8F04-F579E21F1E50}" srcId="{3C9F2A49-930E-437C-B3BE-9FACAC3127D5}" destId="{0C242F8A-05DD-4528-90C9-74A8DEE7B738}" srcOrd="2" destOrd="0" parTransId="{21AB976F-A832-4B32-826E-1F6EFFD4953D}" sibTransId="{FF724D09-B945-430B-825C-3CEEA77D84AD}"/>
    <dgm:cxn modelId="{FDBB39D4-BB10-40DF-B379-6445CA7A104E}" type="presOf" srcId="{0753111B-2993-487C-B98B-0ED8266019EF}" destId="{4B1C2F8D-6415-43F1-B0E8-B0B481FE9F27}" srcOrd="0" destOrd="1" presId="urn:microsoft.com/office/officeart/2005/8/layout/list1"/>
    <dgm:cxn modelId="{2723A8FB-9CF1-4FE0-9F8B-1E9E5910A251}" srcId="{3C9F2A49-930E-437C-B3BE-9FACAC3127D5}" destId="{3C5EC899-F0D4-4879-88F2-87D46672F2E4}" srcOrd="3" destOrd="0" parTransId="{72B2BCE6-1F56-4441-B136-9FFB67B948EA}" sibTransId="{628E2425-E555-4BB4-A646-E393AF1EEB96}"/>
    <dgm:cxn modelId="{8D86AD79-C6D3-47C3-960C-0F4B439F0A45}" type="presParOf" srcId="{68424A0E-C79D-4021-A493-DD6700D75CBB}" destId="{D85EDA9C-DA3F-4338-8644-1E472C122E68}" srcOrd="0" destOrd="0" presId="urn:microsoft.com/office/officeart/2005/8/layout/list1"/>
    <dgm:cxn modelId="{0FE9650B-BA31-4E36-8071-E61054A4643B}" type="presParOf" srcId="{D85EDA9C-DA3F-4338-8644-1E472C122E68}" destId="{8F1E57CE-788A-4831-9402-DD39D434AF65}" srcOrd="0" destOrd="0" presId="urn:microsoft.com/office/officeart/2005/8/layout/list1"/>
    <dgm:cxn modelId="{E24CD47D-BD2C-4E6C-8641-D2DD3F2854F1}" type="presParOf" srcId="{D85EDA9C-DA3F-4338-8644-1E472C122E68}" destId="{2B85D698-A7B3-4C11-A991-0235D7F080E9}" srcOrd="1" destOrd="0" presId="urn:microsoft.com/office/officeart/2005/8/layout/list1"/>
    <dgm:cxn modelId="{0BD86EEF-4C09-4530-8DF1-D9321E802C6B}" type="presParOf" srcId="{68424A0E-C79D-4021-A493-DD6700D75CBB}" destId="{E05A1A0B-5EB8-4A30-A30D-BCC604A5523D}" srcOrd="1" destOrd="0" presId="urn:microsoft.com/office/officeart/2005/8/layout/list1"/>
    <dgm:cxn modelId="{015A6132-1FFB-4F59-A7C4-5692D0E66C83}" type="presParOf" srcId="{68424A0E-C79D-4021-A493-DD6700D75CBB}" destId="{4B1C2F8D-6415-43F1-B0E8-B0B481FE9F2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18BE703-66DE-4BC3-94DE-8B3163F437FC}" type="doc">
      <dgm:prSet loTypeId="urn:microsoft.com/office/officeart/2005/8/layout/vList2" loCatId="list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E326937B-096A-4F49-ABEB-BFA99760449C}">
      <dgm:prSet/>
      <dgm:spPr/>
      <dgm:t>
        <a:bodyPr/>
        <a:lstStyle/>
        <a:p>
          <a:r>
            <a:rPr lang="en-US"/>
            <a:t>Everything in your window is redrawn with every cycle of the game loop</a:t>
          </a:r>
        </a:p>
      </dgm:t>
    </dgm:pt>
    <dgm:pt modelId="{F30ED9A5-A38C-4717-BE9B-D315F3498975}" type="parTrans" cxnId="{207826C5-8A58-409B-A47D-73E0EF481A71}">
      <dgm:prSet/>
      <dgm:spPr/>
      <dgm:t>
        <a:bodyPr/>
        <a:lstStyle/>
        <a:p>
          <a:endParaRPr lang="en-US"/>
        </a:p>
      </dgm:t>
    </dgm:pt>
    <dgm:pt modelId="{A2DDA009-E27C-4011-A7B6-CA6F8ABDB9B1}" type="sibTrans" cxnId="{207826C5-8A58-409B-A47D-73E0EF481A71}">
      <dgm:prSet/>
      <dgm:spPr/>
      <dgm:t>
        <a:bodyPr/>
        <a:lstStyle/>
        <a:p>
          <a:endParaRPr lang="en-US"/>
        </a:p>
      </dgm:t>
    </dgm:pt>
    <dgm:pt modelId="{6340A3D8-7FF3-4ED8-AC1B-DA0041E9BFDC}">
      <dgm:prSet/>
      <dgm:spPr/>
      <dgm:t>
        <a:bodyPr/>
        <a:lstStyle/>
        <a:p>
          <a:r>
            <a:rPr lang="en-US" dirty="0"/>
            <a:t>Items that appear first in your code are drawn first, and items that appear after in the code are drawn “on top of” of them</a:t>
          </a:r>
        </a:p>
      </dgm:t>
    </dgm:pt>
    <dgm:pt modelId="{79DCEE9D-6CE2-4CBD-A651-35F1B244D7F0}" type="parTrans" cxnId="{FC509EAC-8544-41DE-92DA-6DE178650273}">
      <dgm:prSet/>
      <dgm:spPr/>
      <dgm:t>
        <a:bodyPr/>
        <a:lstStyle/>
        <a:p>
          <a:endParaRPr lang="en-US"/>
        </a:p>
      </dgm:t>
    </dgm:pt>
    <dgm:pt modelId="{459331D5-54AE-4F63-9FD0-6230F999768D}" type="sibTrans" cxnId="{FC509EAC-8544-41DE-92DA-6DE178650273}">
      <dgm:prSet/>
      <dgm:spPr/>
      <dgm:t>
        <a:bodyPr/>
        <a:lstStyle/>
        <a:p>
          <a:endParaRPr lang="en-US"/>
        </a:p>
      </dgm:t>
    </dgm:pt>
    <dgm:pt modelId="{D0C68858-958B-4583-8215-EFD70CEB1C40}" type="pres">
      <dgm:prSet presAssocID="{018BE703-66DE-4BC3-94DE-8B3163F437FC}" presName="linear" presStyleCnt="0">
        <dgm:presLayoutVars>
          <dgm:animLvl val="lvl"/>
          <dgm:resizeHandles val="exact"/>
        </dgm:presLayoutVars>
      </dgm:prSet>
      <dgm:spPr/>
    </dgm:pt>
    <dgm:pt modelId="{F5553994-6E30-44B1-816E-1C8DE850E59F}" type="pres">
      <dgm:prSet presAssocID="{E326937B-096A-4F49-ABEB-BFA99760449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61D4EDD-762C-4C3C-8642-387397BFE50C}" type="pres">
      <dgm:prSet presAssocID="{A2DDA009-E27C-4011-A7B6-CA6F8ABDB9B1}" presName="spacer" presStyleCnt="0"/>
      <dgm:spPr/>
    </dgm:pt>
    <dgm:pt modelId="{615D90D8-F2AF-4DAA-8762-EB93388928CE}" type="pres">
      <dgm:prSet presAssocID="{6340A3D8-7FF3-4ED8-AC1B-DA0041E9BFD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7C60420-3ABA-42C6-9364-792E97005FF1}" type="presOf" srcId="{6340A3D8-7FF3-4ED8-AC1B-DA0041E9BFDC}" destId="{615D90D8-F2AF-4DAA-8762-EB93388928CE}" srcOrd="0" destOrd="0" presId="urn:microsoft.com/office/officeart/2005/8/layout/vList2"/>
    <dgm:cxn modelId="{FC509EAC-8544-41DE-92DA-6DE178650273}" srcId="{018BE703-66DE-4BC3-94DE-8B3163F437FC}" destId="{6340A3D8-7FF3-4ED8-AC1B-DA0041E9BFDC}" srcOrd="1" destOrd="0" parTransId="{79DCEE9D-6CE2-4CBD-A651-35F1B244D7F0}" sibTransId="{459331D5-54AE-4F63-9FD0-6230F999768D}"/>
    <dgm:cxn modelId="{207826C5-8A58-409B-A47D-73E0EF481A71}" srcId="{018BE703-66DE-4BC3-94DE-8B3163F437FC}" destId="{E326937B-096A-4F49-ABEB-BFA99760449C}" srcOrd="0" destOrd="0" parTransId="{F30ED9A5-A38C-4717-BE9B-D315F3498975}" sibTransId="{A2DDA009-E27C-4011-A7B6-CA6F8ABDB9B1}"/>
    <dgm:cxn modelId="{593CCBEB-C852-4EF1-9563-29B06FE693E2}" type="presOf" srcId="{E326937B-096A-4F49-ABEB-BFA99760449C}" destId="{F5553994-6E30-44B1-816E-1C8DE850E59F}" srcOrd="0" destOrd="0" presId="urn:microsoft.com/office/officeart/2005/8/layout/vList2"/>
    <dgm:cxn modelId="{DBB9F7EE-920F-4BED-B35E-0229CE85E08F}" type="presOf" srcId="{018BE703-66DE-4BC3-94DE-8B3163F437FC}" destId="{D0C68858-958B-4583-8215-EFD70CEB1C40}" srcOrd="0" destOrd="0" presId="urn:microsoft.com/office/officeart/2005/8/layout/vList2"/>
    <dgm:cxn modelId="{53872396-7555-43FF-BB78-FF66093E26FA}" type="presParOf" srcId="{D0C68858-958B-4583-8215-EFD70CEB1C40}" destId="{F5553994-6E30-44B1-816E-1C8DE850E59F}" srcOrd="0" destOrd="0" presId="urn:microsoft.com/office/officeart/2005/8/layout/vList2"/>
    <dgm:cxn modelId="{668123AB-BD70-4377-B459-FF305C30A61B}" type="presParOf" srcId="{D0C68858-958B-4583-8215-EFD70CEB1C40}" destId="{561D4EDD-762C-4C3C-8642-387397BFE50C}" srcOrd="1" destOrd="0" presId="urn:microsoft.com/office/officeart/2005/8/layout/vList2"/>
    <dgm:cxn modelId="{27BB2C77-7165-42C6-96EA-BEF5F43F8A90}" type="presParOf" srcId="{D0C68858-958B-4583-8215-EFD70CEB1C40}" destId="{615D90D8-F2AF-4DAA-8762-EB93388928C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82153D0-67D1-4369-B13D-084058FF7A8A}" type="doc">
      <dgm:prSet loTypeId="urn:microsoft.com/office/officeart/2005/8/layout/vList2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9688A-A1AC-483F-BDB3-CF5651919FB0}">
      <dgm:prSet/>
      <dgm:spPr/>
      <dgm:t>
        <a:bodyPr/>
        <a:lstStyle/>
        <a:p>
          <a:r>
            <a:rPr lang="en-US" dirty="0"/>
            <a:t>Let’s see those 4 categories in action with a simple program to just make a window appear</a:t>
          </a:r>
        </a:p>
      </dgm:t>
    </dgm:pt>
    <dgm:pt modelId="{CEF5C59D-88AF-48AA-9F44-5D7989123EF6}" type="parTrans" cxnId="{332D445F-7904-4DEB-B3B1-77794000C8E5}">
      <dgm:prSet/>
      <dgm:spPr/>
      <dgm:t>
        <a:bodyPr/>
        <a:lstStyle/>
        <a:p>
          <a:endParaRPr lang="en-US"/>
        </a:p>
      </dgm:t>
    </dgm:pt>
    <dgm:pt modelId="{7EF016A0-A027-4C0F-9360-080D4FAF9276}" type="sibTrans" cxnId="{332D445F-7904-4DEB-B3B1-77794000C8E5}">
      <dgm:prSet/>
      <dgm:spPr/>
      <dgm:t>
        <a:bodyPr/>
        <a:lstStyle/>
        <a:p>
          <a:endParaRPr lang="en-US"/>
        </a:p>
      </dgm:t>
    </dgm:pt>
    <dgm:pt modelId="{80832297-6CC7-4FC6-AF9C-A4B950B917C1}">
      <dgm:prSet/>
      <dgm:spPr/>
      <dgm:t>
        <a:bodyPr/>
        <a:lstStyle/>
        <a:p>
          <a:r>
            <a:rPr lang="en-US"/>
            <a:t>MakingAWindow.py</a:t>
          </a:r>
        </a:p>
      </dgm:t>
    </dgm:pt>
    <dgm:pt modelId="{B95D76C8-B9B2-4EEA-BAC4-697E71289AB7}" type="parTrans" cxnId="{ED1D3E9F-2C6F-4345-A823-4FC32B8DF26E}">
      <dgm:prSet/>
      <dgm:spPr/>
      <dgm:t>
        <a:bodyPr/>
        <a:lstStyle/>
        <a:p>
          <a:endParaRPr lang="en-US"/>
        </a:p>
      </dgm:t>
    </dgm:pt>
    <dgm:pt modelId="{463D8819-BD03-4145-97BD-7EB84B8ECDAF}" type="sibTrans" cxnId="{ED1D3E9F-2C6F-4345-A823-4FC32B8DF26E}">
      <dgm:prSet/>
      <dgm:spPr/>
      <dgm:t>
        <a:bodyPr/>
        <a:lstStyle/>
        <a:p>
          <a:endParaRPr lang="en-US"/>
        </a:p>
      </dgm:t>
    </dgm:pt>
    <dgm:pt modelId="{CB637704-6FA1-400F-8464-C9A422A01710}">
      <dgm:prSet/>
      <dgm:spPr/>
      <dgm:t>
        <a:bodyPr/>
        <a:lstStyle/>
        <a:p>
          <a:r>
            <a:rPr lang="en-US" dirty="0"/>
            <a:t>Notice the window crashes when we try to close it—that’s because we’re not handling the user clicking the exit button</a:t>
          </a:r>
        </a:p>
      </dgm:t>
    </dgm:pt>
    <dgm:pt modelId="{F8895DEE-5F97-4AF7-85A0-B661C3C999F7}" type="parTrans" cxnId="{B53F8BBB-EBFB-4CC8-944A-4968CC0253A4}">
      <dgm:prSet/>
      <dgm:spPr/>
      <dgm:t>
        <a:bodyPr/>
        <a:lstStyle/>
        <a:p>
          <a:endParaRPr lang="en-US"/>
        </a:p>
      </dgm:t>
    </dgm:pt>
    <dgm:pt modelId="{ACFBFC99-66A7-4D06-AEF7-DF552874D55E}" type="sibTrans" cxnId="{B53F8BBB-EBFB-4CC8-944A-4968CC0253A4}">
      <dgm:prSet/>
      <dgm:spPr/>
      <dgm:t>
        <a:bodyPr/>
        <a:lstStyle/>
        <a:p>
          <a:endParaRPr lang="en-US"/>
        </a:p>
      </dgm:t>
    </dgm:pt>
    <dgm:pt modelId="{7BEEC65E-EC38-4EBE-8301-36FB0B110C4E}">
      <dgm:prSet/>
      <dgm:spPr/>
      <dgm:t>
        <a:bodyPr/>
        <a:lstStyle/>
        <a:p>
          <a:r>
            <a:rPr lang="en-US"/>
            <a:t>This is called “event handling” and is our next topic!</a:t>
          </a:r>
        </a:p>
      </dgm:t>
    </dgm:pt>
    <dgm:pt modelId="{EBCA22EE-283A-401D-9C8D-B3ADDEDF4603}" type="parTrans" cxnId="{0E22DAC5-6CB3-483D-BEDF-F21D6A31852A}">
      <dgm:prSet/>
      <dgm:spPr/>
      <dgm:t>
        <a:bodyPr/>
        <a:lstStyle/>
        <a:p>
          <a:endParaRPr lang="en-US"/>
        </a:p>
      </dgm:t>
    </dgm:pt>
    <dgm:pt modelId="{AC55BEAF-F9EF-4489-A34E-AB6BE7DE7EC7}" type="sibTrans" cxnId="{0E22DAC5-6CB3-483D-BEDF-F21D6A31852A}">
      <dgm:prSet/>
      <dgm:spPr/>
      <dgm:t>
        <a:bodyPr/>
        <a:lstStyle/>
        <a:p>
          <a:endParaRPr lang="en-US"/>
        </a:p>
      </dgm:t>
    </dgm:pt>
    <dgm:pt modelId="{9EFB575C-358B-4E1B-BD65-6EDCFE7DA90A}" type="pres">
      <dgm:prSet presAssocID="{282153D0-67D1-4369-B13D-084058FF7A8A}" presName="linear" presStyleCnt="0">
        <dgm:presLayoutVars>
          <dgm:animLvl val="lvl"/>
          <dgm:resizeHandles val="exact"/>
        </dgm:presLayoutVars>
      </dgm:prSet>
      <dgm:spPr/>
    </dgm:pt>
    <dgm:pt modelId="{4B93540A-2228-45CE-B78E-46B978E03006}" type="pres">
      <dgm:prSet presAssocID="{FC49688A-A1AC-483F-BDB3-CF5651919FB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888FB62-18DF-4F8A-AA03-C103BD23D1FB}" type="pres">
      <dgm:prSet presAssocID="{FC49688A-A1AC-483F-BDB3-CF5651919FB0}" presName="childText" presStyleLbl="revTx" presStyleIdx="0" presStyleCnt="2">
        <dgm:presLayoutVars>
          <dgm:bulletEnabled val="1"/>
        </dgm:presLayoutVars>
      </dgm:prSet>
      <dgm:spPr/>
    </dgm:pt>
    <dgm:pt modelId="{EAB018F3-D27D-47D6-88BF-03B424094E91}" type="pres">
      <dgm:prSet presAssocID="{CB637704-6FA1-400F-8464-C9A422A0171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4699356-46AD-4F8E-9E58-9E63FC495048}" type="pres">
      <dgm:prSet presAssocID="{CB637704-6FA1-400F-8464-C9A422A0171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806AC2E-2CFB-4419-BA29-DDB90693AD65}" type="presOf" srcId="{80832297-6CC7-4FC6-AF9C-A4B950B917C1}" destId="{F888FB62-18DF-4F8A-AA03-C103BD23D1FB}" srcOrd="0" destOrd="0" presId="urn:microsoft.com/office/officeart/2005/8/layout/vList2"/>
    <dgm:cxn modelId="{332D445F-7904-4DEB-B3B1-77794000C8E5}" srcId="{282153D0-67D1-4369-B13D-084058FF7A8A}" destId="{FC49688A-A1AC-483F-BDB3-CF5651919FB0}" srcOrd="0" destOrd="0" parTransId="{CEF5C59D-88AF-48AA-9F44-5D7989123EF6}" sibTransId="{7EF016A0-A027-4C0F-9360-080D4FAF9276}"/>
    <dgm:cxn modelId="{1B670B63-6A50-451A-8DFB-7C1AE3B40A41}" type="presOf" srcId="{FC49688A-A1AC-483F-BDB3-CF5651919FB0}" destId="{4B93540A-2228-45CE-B78E-46B978E03006}" srcOrd="0" destOrd="0" presId="urn:microsoft.com/office/officeart/2005/8/layout/vList2"/>
    <dgm:cxn modelId="{93BE0F47-47E3-47BA-97BD-50AE63B084FA}" type="presOf" srcId="{7BEEC65E-EC38-4EBE-8301-36FB0B110C4E}" destId="{E4699356-46AD-4F8E-9E58-9E63FC495048}" srcOrd="0" destOrd="0" presId="urn:microsoft.com/office/officeart/2005/8/layout/vList2"/>
    <dgm:cxn modelId="{4C8DD458-6CA4-4C48-A351-04916D648F05}" type="presOf" srcId="{CB637704-6FA1-400F-8464-C9A422A01710}" destId="{EAB018F3-D27D-47D6-88BF-03B424094E91}" srcOrd="0" destOrd="0" presId="urn:microsoft.com/office/officeart/2005/8/layout/vList2"/>
    <dgm:cxn modelId="{725A479C-AFF8-4CDF-BC4A-04A9539BCBD3}" type="presOf" srcId="{282153D0-67D1-4369-B13D-084058FF7A8A}" destId="{9EFB575C-358B-4E1B-BD65-6EDCFE7DA90A}" srcOrd="0" destOrd="0" presId="urn:microsoft.com/office/officeart/2005/8/layout/vList2"/>
    <dgm:cxn modelId="{ED1D3E9F-2C6F-4345-A823-4FC32B8DF26E}" srcId="{FC49688A-A1AC-483F-BDB3-CF5651919FB0}" destId="{80832297-6CC7-4FC6-AF9C-A4B950B917C1}" srcOrd="0" destOrd="0" parTransId="{B95D76C8-B9B2-4EEA-BAC4-697E71289AB7}" sibTransId="{463D8819-BD03-4145-97BD-7EB84B8ECDAF}"/>
    <dgm:cxn modelId="{B53F8BBB-EBFB-4CC8-944A-4968CC0253A4}" srcId="{282153D0-67D1-4369-B13D-084058FF7A8A}" destId="{CB637704-6FA1-400F-8464-C9A422A01710}" srcOrd="1" destOrd="0" parTransId="{F8895DEE-5F97-4AF7-85A0-B661C3C999F7}" sibTransId="{ACFBFC99-66A7-4D06-AEF7-DF552874D55E}"/>
    <dgm:cxn modelId="{0E22DAC5-6CB3-483D-BEDF-F21D6A31852A}" srcId="{CB637704-6FA1-400F-8464-C9A422A01710}" destId="{7BEEC65E-EC38-4EBE-8301-36FB0B110C4E}" srcOrd="0" destOrd="0" parTransId="{EBCA22EE-283A-401D-9C8D-B3ADDEDF4603}" sibTransId="{AC55BEAF-F9EF-4489-A34E-AB6BE7DE7EC7}"/>
    <dgm:cxn modelId="{69AAF5A4-14A0-4E52-8894-5F2B24F0E18E}" type="presParOf" srcId="{9EFB575C-358B-4E1B-BD65-6EDCFE7DA90A}" destId="{4B93540A-2228-45CE-B78E-46B978E03006}" srcOrd="0" destOrd="0" presId="urn:microsoft.com/office/officeart/2005/8/layout/vList2"/>
    <dgm:cxn modelId="{06B87842-FC27-4B72-979A-602EB7B7584D}" type="presParOf" srcId="{9EFB575C-358B-4E1B-BD65-6EDCFE7DA90A}" destId="{F888FB62-18DF-4F8A-AA03-C103BD23D1FB}" srcOrd="1" destOrd="0" presId="urn:microsoft.com/office/officeart/2005/8/layout/vList2"/>
    <dgm:cxn modelId="{C52DE8A5-8FEB-4AA0-8FB1-FCBAAA197EB7}" type="presParOf" srcId="{9EFB575C-358B-4E1B-BD65-6EDCFE7DA90A}" destId="{EAB018F3-D27D-47D6-88BF-03B424094E91}" srcOrd="2" destOrd="0" presId="urn:microsoft.com/office/officeart/2005/8/layout/vList2"/>
    <dgm:cxn modelId="{3DA7603A-2EB4-4C1C-9521-D09F9A9025B2}" type="presParOf" srcId="{9EFB575C-358B-4E1B-BD65-6EDCFE7DA90A}" destId="{E4699356-46AD-4F8E-9E58-9E63FC49504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3A25E49-E596-4E65-9AC0-1B65E62107EF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1D4A9BC-D999-4C6F-A793-A01D9C3CB0B6}">
      <dgm:prSet/>
      <dgm:spPr/>
      <dgm:t>
        <a:bodyPr/>
        <a:lstStyle/>
        <a:p>
          <a:r>
            <a:rPr lang="en-US" dirty="0"/>
            <a:t>When making games, we deal with what we call “events”</a:t>
          </a:r>
        </a:p>
      </dgm:t>
    </dgm:pt>
    <dgm:pt modelId="{3A84E98C-10C4-4624-9139-6D667D766377}" type="parTrans" cxnId="{6D964C31-2B6C-45FA-8972-4346313B0645}">
      <dgm:prSet/>
      <dgm:spPr/>
      <dgm:t>
        <a:bodyPr/>
        <a:lstStyle/>
        <a:p>
          <a:endParaRPr lang="en-US"/>
        </a:p>
      </dgm:t>
    </dgm:pt>
    <dgm:pt modelId="{30CCF9A0-9E37-46BA-A478-6D192A121007}" type="sibTrans" cxnId="{6D964C31-2B6C-45FA-8972-4346313B0645}">
      <dgm:prSet/>
      <dgm:spPr/>
      <dgm:t>
        <a:bodyPr/>
        <a:lstStyle/>
        <a:p>
          <a:endParaRPr lang="en-US"/>
        </a:p>
      </dgm:t>
    </dgm:pt>
    <dgm:pt modelId="{EEA78CEE-C2C8-4DFA-8F87-FC801B240DD8}">
      <dgm:prSet/>
      <dgm:spPr/>
      <dgm:t>
        <a:bodyPr/>
        <a:lstStyle/>
        <a:p>
          <a:r>
            <a:rPr lang="en-US" dirty="0"/>
            <a:t>e.g. Input from the player clicking the mouse or pressing buttons</a:t>
          </a:r>
        </a:p>
      </dgm:t>
    </dgm:pt>
    <dgm:pt modelId="{ED112B29-3298-4061-B44A-230B6FC7811A}" type="parTrans" cxnId="{15850B8A-1D37-4916-9CA2-3C9C48AE0A6F}">
      <dgm:prSet/>
      <dgm:spPr/>
      <dgm:t>
        <a:bodyPr/>
        <a:lstStyle/>
        <a:p>
          <a:endParaRPr lang="en-US"/>
        </a:p>
      </dgm:t>
    </dgm:pt>
    <dgm:pt modelId="{F5D8DD3D-A824-4A06-A477-BF1CE118DBA2}" type="sibTrans" cxnId="{15850B8A-1D37-4916-9CA2-3C9C48AE0A6F}">
      <dgm:prSet/>
      <dgm:spPr/>
      <dgm:t>
        <a:bodyPr/>
        <a:lstStyle/>
        <a:p>
          <a:endParaRPr lang="en-US"/>
        </a:p>
      </dgm:t>
    </dgm:pt>
    <dgm:pt modelId="{26392A8E-EFC2-4DBE-A519-6D5A4693D473}">
      <dgm:prSet/>
      <dgm:spPr/>
      <dgm:t>
        <a:bodyPr/>
        <a:lstStyle/>
        <a:p>
          <a:r>
            <a:rPr lang="en-US" dirty="0"/>
            <a:t>In the main game loop, collect the events in a list (</a:t>
          </a:r>
          <a:r>
            <a:rPr lang="en-US" dirty="0" err="1"/>
            <a:t>pygame</a:t>
          </a:r>
          <a:r>
            <a:rPr lang="en-US" dirty="0"/>
            <a:t> makes this easy!), and we “handle” those events as appropriate </a:t>
          </a:r>
        </a:p>
      </dgm:t>
    </dgm:pt>
    <dgm:pt modelId="{D086AEEE-EC40-46F6-9C73-47EA7BB46F79}" type="parTrans" cxnId="{D925CAF2-FA6C-40BE-AE17-D180E5FDC830}">
      <dgm:prSet/>
      <dgm:spPr/>
      <dgm:t>
        <a:bodyPr/>
        <a:lstStyle/>
        <a:p>
          <a:endParaRPr lang="en-US"/>
        </a:p>
      </dgm:t>
    </dgm:pt>
    <dgm:pt modelId="{26C031FE-1B82-4477-8FFA-A8AA391B983E}" type="sibTrans" cxnId="{D925CAF2-FA6C-40BE-AE17-D180E5FDC830}">
      <dgm:prSet/>
      <dgm:spPr/>
      <dgm:t>
        <a:bodyPr/>
        <a:lstStyle/>
        <a:p>
          <a:endParaRPr lang="en-US"/>
        </a:p>
      </dgm:t>
    </dgm:pt>
    <dgm:pt modelId="{CB3C55BE-51E4-4644-99EB-E6B94EF0986E}" type="pres">
      <dgm:prSet presAssocID="{13A25E49-E596-4E65-9AC0-1B65E62107EF}" presName="linear" presStyleCnt="0">
        <dgm:presLayoutVars>
          <dgm:animLvl val="lvl"/>
          <dgm:resizeHandles val="exact"/>
        </dgm:presLayoutVars>
      </dgm:prSet>
      <dgm:spPr/>
    </dgm:pt>
    <dgm:pt modelId="{A9E7C6D3-7A4A-48A8-ACCE-6A8D084F9D69}" type="pres">
      <dgm:prSet presAssocID="{B1D4A9BC-D999-4C6F-A793-A01D9C3CB0B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276833A-8AA8-4B0F-870F-472EBAAA4D3B}" type="pres">
      <dgm:prSet presAssocID="{B1D4A9BC-D999-4C6F-A793-A01D9C3CB0B6}" presName="childText" presStyleLbl="revTx" presStyleIdx="0" presStyleCnt="1">
        <dgm:presLayoutVars>
          <dgm:bulletEnabled val="1"/>
        </dgm:presLayoutVars>
      </dgm:prSet>
      <dgm:spPr/>
    </dgm:pt>
    <dgm:pt modelId="{06F36D42-EC47-4C5F-80A6-E9CD81E20D98}" type="pres">
      <dgm:prSet presAssocID="{26392A8E-EFC2-4DBE-A519-6D5A4693D47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DE37403-2F63-4FE1-B0B0-29D6FB489137}" type="presOf" srcId="{EEA78CEE-C2C8-4DFA-8F87-FC801B240DD8}" destId="{1276833A-8AA8-4B0F-870F-472EBAAA4D3B}" srcOrd="0" destOrd="0" presId="urn:microsoft.com/office/officeart/2005/8/layout/vList2"/>
    <dgm:cxn modelId="{6D964C31-2B6C-45FA-8972-4346313B0645}" srcId="{13A25E49-E596-4E65-9AC0-1B65E62107EF}" destId="{B1D4A9BC-D999-4C6F-A793-A01D9C3CB0B6}" srcOrd="0" destOrd="0" parTransId="{3A84E98C-10C4-4624-9139-6D667D766377}" sibTransId="{30CCF9A0-9E37-46BA-A478-6D192A121007}"/>
    <dgm:cxn modelId="{24453248-D01D-4060-9C05-6E6C5EA30430}" type="presOf" srcId="{26392A8E-EFC2-4DBE-A519-6D5A4693D473}" destId="{06F36D42-EC47-4C5F-80A6-E9CD81E20D98}" srcOrd="0" destOrd="0" presId="urn:microsoft.com/office/officeart/2005/8/layout/vList2"/>
    <dgm:cxn modelId="{15850B8A-1D37-4916-9CA2-3C9C48AE0A6F}" srcId="{B1D4A9BC-D999-4C6F-A793-A01D9C3CB0B6}" destId="{EEA78CEE-C2C8-4DFA-8F87-FC801B240DD8}" srcOrd="0" destOrd="0" parTransId="{ED112B29-3298-4061-B44A-230B6FC7811A}" sibTransId="{F5D8DD3D-A824-4A06-A477-BF1CE118DBA2}"/>
    <dgm:cxn modelId="{D8AA5DBB-A0A2-47F9-8C76-ED86F9B8CD6F}" type="presOf" srcId="{13A25E49-E596-4E65-9AC0-1B65E62107EF}" destId="{CB3C55BE-51E4-4644-99EB-E6B94EF0986E}" srcOrd="0" destOrd="0" presId="urn:microsoft.com/office/officeart/2005/8/layout/vList2"/>
    <dgm:cxn modelId="{D925CAF2-FA6C-40BE-AE17-D180E5FDC830}" srcId="{13A25E49-E596-4E65-9AC0-1B65E62107EF}" destId="{26392A8E-EFC2-4DBE-A519-6D5A4693D473}" srcOrd="1" destOrd="0" parTransId="{D086AEEE-EC40-46F6-9C73-47EA7BB46F79}" sibTransId="{26C031FE-1B82-4477-8FFA-A8AA391B983E}"/>
    <dgm:cxn modelId="{A85115F3-F2E5-474D-9013-1808B5AD7AEB}" type="presOf" srcId="{B1D4A9BC-D999-4C6F-A793-A01D9C3CB0B6}" destId="{A9E7C6D3-7A4A-48A8-ACCE-6A8D084F9D69}" srcOrd="0" destOrd="0" presId="urn:microsoft.com/office/officeart/2005/8/layout/vList2"/>
    <dgm:cxn modelId="{3B994EA1-A9B0-4CFE-B918-4F94F5C98CDD}" type="presParOf" srcId="{CB3C55BE-51E4-4644-99EB-E6B94EF0986E}" destId="{A9E7C6D3-7A4A-48A8-ACCE-6A8D084F9D69}" srcOrd="0" destOrd="0" presId="urn:microsoft.com/office/officeart/2005/8/layout/vList2"/>
    <dgm:cxn modelId="{2CDE0085-C7E3-494C-A8C8-DF05E311249C}" type="presParOf" srcId="{CB3C55BE-51E4-4644-99EB-E6B94EF0986E}" destId="{1276833A-8AA8-4B0F-870F-472EBAAA4D3B}" srcOrd="1" destOrd="0" presId="urn:microsoft.com/office/officeart/2005/8/layout/vList2"/>
    <dgm:cxn modelId="{C2B92B2B-AEA0-46DE-8725-3C89A5509C51}" type="presParOf" srcId="{CB3C55BE-51E4-4644-99EB-E6B94EF0986E}" destId="{06F36D42-EC47-4C5F-80A6-E9CD81E20D9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4974ABB-E0EB-46D9-83E9-0073D96EA01F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1315C70-73EF-445F-9F18-B808B2C1EBF3}">
      <dgm:prSet/>
      <dgm:spPr/>
      <dgm:t>
        <a:bodyPr/>
        <a:lstStyle/>
        <a:p>
          <a:r>
            <a:rPr lang="en-US"/>
            <a:t>There are 2 ways of closing the window</a:t>
          </a:r>
        </a:p>
      </dgm:t>
    </dgm:pt>
    <dgm:pt modelId="{7C47E8DB-40D1-49EC-A769-AA5D2878ED06}" type="parTrans" cxnId="{BE0B6606-0FF5-4CD8-8762-5C738DF0399D}">
      <dgm:prSet/>
      <dgm:spPr/>
      <dgm:t>
        <a:bodyPr/>
        <a:lstStyle/>
        <a:p>
          <a:endParaRPr lang="en-US"/>
        </a:p>
      </dgm:t>
    </dgm:pt>
    <dgm:pt modelId="{B5C2DFFF-4C1F-4656-AD07-B2770E2D61F0}" type="sibTrans" cxnId="{BE0B6606-0FF5-4CD8-8762-5C738DF0399D}">
      <dgm:prSet/>
      <dgm:spPr/>
      <dgm:t>
        <a:bodyPr/>
        <a:lstStyle/>
        <a:p>
          <a:endParaRPr lang="en-US"/>
        </a:p>
      </dgm:t>
    </dgm:pt>
    <dgm:pt modelId="{74F8A799-38FB-48FE-AA75-7BFA8FF53196}">
      <dgm:prSet/>
      <dgm:spPr/>
      <dgm:t>
        <a:bodyPr/>
        <a:lstStyle/>
        <a:p>
          <a:r>
            <a:rPr lang="en-US"/>
            <a:t>Closing it when you click the X at the top right corner</a:t>
          </a:r>
        </a:p>
      </dgm:t>
    </dgm:pt>
    <dgm:pt modelId="{438980DA-DD7A-4945-8503-1A4473A6D031}" type="parTrans" cxnId="{A0ACF148-881A-442F-9BC2-06EE269FB334}">
      <dgm:prSet/>
      <dgm:spPr/>
      <dgm:t>
        <a:bodyPr/>
        <a:lstStyle/>
        <a:p>
          <a:endParaRPr lang="en-US"/>
        </a:p>
      </dgm:t>
    </dgm:pt>
    <dgm:pt modelId="{A9D8180D-9F74-480F-A486-DD73E06967A0}" type="sibTrans" cxnId="{A0ACF148-881A-442F-9BC2-06EE269FB334}">
      <dgm:prSet/>
      <dgm:spPr/>
      <dgm:t>
        <a:bodyPr/>
        <a:lstStyle/>
        <a:p>
          <a:endParaRPr lang="en-US"/>
        </a:p>
      </dgm:t>
    </dgm:pt>
    <dgm:pt modelId="{0B35C388-6D95-4C6A-AD96-3ADE391EDE29}">
      <dgm:prSet/>
      <dgm:spPr/>
      <dgm:t>
        <a:bodyPr/>
        <a:lstStyle/>
        <a:p>
          <a:r>
            <a:rPr lang="en-US"/>
            <a:t>Closing it when you press the &lt;esc&gt; key</a:t>
          </a:r>
        </a:p>
      </dgm:t>
    </dgm:pt>
    <dgm:pt modelId="{4F069F9A-5B5C-4AD2-95E9-70DC6A5385DC}" type="parTrans" cxnId="{2F4E92DE-8891-4D94-85DD-4E9DC72EF49C}">
      <dgm:prSet/>
      <dgm:spPr/>
      <dgm:t>
        <a:bodyPr/>
        <a:lstStyle/>
        <a:p>
          <a:endParaRPr lang="en-US"/>
        </a:p>
      </dgm:t>
    </dgm:pt>
    <dgm:pt modelId="{2F1A9436-FEC2-40AB-8AFA-30497ADE7958}" type="sibTrans" cxnId="{2F4E92DE-8891-4D94-85DD-4E9DC72EF49C}">
      <dgm:prSet/>
      <dgm:spPr/>
      <dgm:t>
        <a:bodyPr/>
        <a:lstStyle/>
        <a:p>
          <a:endParaRPr lang="en-US"/>
        </a:p>
      </dgm:t>
    </dgm:pt>
    <dgm:pt modelId="{1F333C56-BEBE-4F3A-856F-C03678E17BF8}">
      <dgm:prSet/>
      <dgm:spPr/>
      <dgm:t>
        <a:bodyPr/>
        <a:lstStyle/>
        <a:p>
          <a:r>
            <a:rPr lang="en-US" dirty="0"/>
            <a:t>You can use 1 or both of these ways</a:t>
          </a:r>
        </a:p>
      </dgm:t>
    </dgm:pt>
    <dgm:pt modelId="{2BDF5E73-0071-4DBF-BD9C-D38B1D51D679}" type="parTrans" cxnId="{BDC9EFB7-C651-43C5-AEAC-00D222CEEA70}">
      <dgm:prSet/>
      <dgm:spPr/>
      <dgm:t>
        <a:bodyPr/>
        <a:lstStyle/>
        <a:p>
          <a:endParaRPr lang="en-US"/>
        </a:p>
      </dgm:t>
    </dgm:pt>
    <dgm:pt modelId="{85C5E6AC-941E-4A0A-A33B-B6A47EE11700}" type="sibTrans" cxnId="{BDC9EFB7-C651-43C5-AEAC-00D222CEEA70}">
      <dgm:prSet/>
      <dgm:spPr/>
      <dgm:t>
        <a:bodyPr/>
        <a:lstStyle/>
        <a:p>
          <a:endParaRPr lang="en-US"/>
        </a:p>
      </dgm:t>
    </dgm:pt>
    <dgm:pt modelId="{876E678F-4D16-48DD-B595-27B5D3899F4E}" type="pres">
      <dgm:prSet presAssocID="{04974ABB-E0EB-46D9-83E9-0073D96EA01F}" presName="linear" presStyleCnt="0">
        <dgm:presLayoutVars>
          <dgm:animLvl val="lvl"/>
          <dgm:resizeHandles val="exact"/>
        </dgm:presLayoutVars>
      </dgm:prSet>
      <dgm:spPr/>
    </dgm:pt>
    <dgm:pt modelId="{E3CF76B4-D55A-4DFB-B4E5-F391AC9ACC7B}" type="pres">
      <dgm:prSet presAssocID="{11315C70-73EF-445F-9F18-B808B2C1EBF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123CADD-6A7C-49D7-A54E-45AFC59D12AC}" type="pres">
      <dgm:prSet presAssocID="{11315C70-73EF-445F-9F18-B808B2C1EBF3}" presName="childText" presStyleLbl="revTx" presStyleIdx="0" presStyleCnt="1">
        <dgm:presLayoutVars>
          <dgm:bulletEnabled val="1"/>
        </dgm:presLayoutVars>
      </dgm:prSet>
      <dgm:spPr/>
    </dgm:pt>
    <dgm:pt modelId="{1E9C18A9-8D67-4EB2-9EA0-F0C21DD7C88C}" type="pres">
      <dgm:prSet presAssocID="{1F333C56-BEBE-4F3A-856F-C03678E17BF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E0B6606-0FF5-4CD8-8762-5C738DF0399D}" srcId="{04974ABB-E0EB-46D9-83E9-0073D96EA01F}" destId="{11315C70-73EF-445F-9F18-B808B2C1EBF3}" srcOrd="0" destOrd="0" parTransId="{7C47E8DB-40D1-49EC-A769-AA5D2878ED06}" sibTransId="{B5C2DFFF-4C1F-4656-AD07-B2770E2D61F0}"/>
    <dgm:cxn modelId="{45780A65-7CB2-4CF8-BEBC-541C7F8162CB}" type="presOf" srcId="{74F8A799-38FB-48FE-AA75-7BFA8FF53196}" destId="{8123CADD-6A7C-49D7-A54E-45AFC59D12AC}" srcOrd="0" destOrd="0" presId="urn:microsoft.com/office/officeart/2005/8/layout/vList2"/>
    <dgm:cxn modelId="{A0ACF148-881A-442F-9BC2-06EE269FB334}" srcId="{11315C70-73EF-445F-9F18-B808B2C1EBF3}" destId="{74F8A799-38FB-48FE-AA75-7BFA8FF53196}" srcOrd="0" destOrd="0" parTransId="{438980DA-DD7A-4945-8503-1A4473A6D031}" sibTransId="{A9D8180D-9F74-480F-A486-DD73E06967A0}"/>
    <dgm:cxn modelId="{C8793A55-EB86-438F-A74C-C5A7A88ECAFC}" type="presOf" srcId="{04974ABB-E0EB-46D9-83E9-0073D96EA01F}" destId="{876E678F-4D16-48DD-B595-27B5D3899F4E}" srcOrd="0" destOrd="0" presId="urn:microsoft.com/office/officeart/2005/8/layout/vList2"/>
    <dgm:cxn modelId="{654534B0-8532-4F66-80DA-9225C9EC00AD}" type="presOf" srcId="{11315C70-73EF-445F-9F18-B808B2C1EBF3}" destId="{E3CF76B4-D55A-4DFB-B4E5-F391AC9ACC7B}" srcOrd="0" destOrd="0" presId="urn:microsoft.com/office/officeart/2005/8/layout/vList2"/>
    <dgm:cxn modelId="{BDC9EFB7-C651-43C5-AEAC-00D222CEEA70}" srcId="{04974ABB-E0EB-46D9-83E9-0073D96EA01F}" destId="{1F333C56-BEBE-4F3A-856F-C03678E17BF8}" srcOrd="1" destOrd="0" parTransId="{2BDF5E73-0071-4DBF-BD9C-D38B1D51D679}" sibTransId="{85C5E6AC-941E-4A0A-A33B-B6A47EE11700}"/>
    <dgm:cxn modelId="{69CC12D0-D928-4B4C-A41E-199231CE7D7C}" type="presOf" srcId="{0B35C388-6D95-4C6A-AD96-3ADE391EDE29}" destId="{8123CADD-6A7C-49D7-A54E-45AFC59D12AC}" srcOrd="0" destOrd="1" presId="urn:microsoft.com/office/officeart/2005/8/layout/vList2"/>
    <dgm:cxn modelId="{2F4E92DE-8891-4D94-85DD-4E9DC72EF49C}" srcId="{11315C70-73EF-445F-9F18-B808B2C1EBF3}" destId="{0B35C388-6D95-4C6A-AD96-3ADE391EDE29}" srcOrd="1" destOrd="0" parTransId="{4F069F9A-5B5C-4AD2-95E9-70DC6A5385DC}" sibTransId="{2F1A9436-FEC2-40AB-8AFA-30497ADE7958}"/>
    <dgm:cxn modelId="{5E2EECE1-F961-426C-A0E4-7605F8E5C73A}" type="presOf" srcId="{1F333C56-BEBE-4F3A-856F-C03678E17BF8}" destId="{1E9C18A9-8D67-4EB2-9EA0-F0C21DD7C88C}" srcOrd="0" destOrd="0" presId="urn:microsoft.com/office/officeart/2005/8/layout/vList2"/>
    <dgm:cxn modelId="{67FFE78F-10D6-4A91-B48A-0CBF7F61822E}" type="presParOf" srcId="{876E678F-4D16-48DD-B595-27B5D3899F4E}" destId="{E3CF76B4-D55A-4DFB-B4E5-F391AC9ACC7B}" srcOrd="0" destOrd="0" presId="urn:microsoft.com/office/officeart/2005/8/layout/vList2"/>
    <dgm:cxn modelId="{65B4D7CD-28BF-4EFF-8466-7699A798186C}" type="presParOf" srcId="{876E678F-4D16-48DD-B595-27B5D3899F4E}" destId="{8123CADD-6A7C-49D7-A54E-45AFC59D12AC}" srcOrd="1" destOrd="0" presId="urn:microsoft.com/office/officeart/2005/8/layout/vList2"/>
    <dgm:cxn modelId="{FF1E3C2F-B0BC-4249-BCA4-BA754D031DD6}" type="presParOf" srcId="{876E678F-4D16-48DD-B595-27B5D3899F4E}" destId="{1E9C18A9-8D67-4EB2-9EA0-F0C21DD7C88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DC072C3-FFFE-49CF-A929-FCE4E820C817}" type="doc">
      <dgm:prSet loTypeId="urn:microsoft.com/office/officeart/2005/8/layout/vList2" loCatId="list" qsTypeId="urn:microsoft.com/office/officeart/2005/8/quickstyle/simple5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DC7EE4E5-C6D0-403C-AE63-C8868AAB6D84}">
      <dgm:prSet/>
      <dgm:spPr/>
      <dgm:t>
        <a:bodyPr/>
        <a:lstStyle/>
        <a:p>
          <a:r>
            <a:rPr lang="en-US"/>
            <a:t>Modify the code above to handle closing the window with either method</a:t>
          </a:r>
        </a:p>
      </dgm:t>
    </dgm:pt>
    <dgm:pt modelId="{DC664DA2-10C0-4EC8-AA77-52B178B7F980}" type="parTrans" cxnId="{2E9C4098-193C-4545-A38D-35A579C539BE}">
      <dgm:prSet/>
      <dgm:spPr/>
      <dgm:t>
        <a:bodyPr/>
        <a:lstStyle/>
        <a:p>
          <a:endParaRPr lang="en-US"/>
        </a:p>
      </dgm:t>
    </dgm:pt>
    <dgm:pt modelId="{CD44C03C-202D-4807-B703-4FACB4CA50E8}" type="sibTrans" cxnId="{2E9C4098-193C-4545-A38D-35A579C539BE}">
      <dgm:prSet/>
      <dgm:spPr/>
      <dgm:t>
        <a:bodyPr/>
        <a:lstStyle/>
        <a:p>
          <a:endParaRPr lang="en-US"/>
        </a:p>
      </dgm:t>
    </dgm:pt>
    <dgm:pt modelId="{4E96FEA4-B671-447D-9978-C67B61288BBE}">
      <dgm:prSet/>
      <dgm:spPr/>
      <dgm:t>
        <a:bodyPr/>
        <a:lstStyle/>
        <a:p>
          <a:r>
            <a:rPr lang="en-US" dirty="0"/>
            <a:t>ClosingAWindow.py</a:t>
          </a:r>
        </a:p>
      </dgm:t>
    </dgm:pt>
    <dgm:pt modelId="{1FA811F1-77DD-4108-A171-81020FB93801}" type="parTrans" cxnId="{5F43F3BF-3F61-43CE-8704-EABC65FF7643}">
      <dgm:prSet/>
      <dgm:spPr/>
      <dgm:t>
        <a:bodyPr/>
        <a:lstStyle/>
        <a:p>
          <a:endParaRPr lang="en-US"/>
        </a:p>
      </dgm:t>
    </dgm:pt>
    <dgm:pt modelId="{8B75944F-CA06-46D0-8001-40932526AD4D}" type="sibTrans" cxnId="{5F43F3BF-3F61-43CE-8704-EABC65FF7643}">
      <dgm:prSet/>
      <dgm:spPr/>
      <dgm:t>
        <a:bodyPr/>
        <a:lstStyle/>
        <a:p>
          <a:endParaRPr lang="en-US"/>
        </a:p>
      </dgm:t>
    </dgm:pt>
    <dgm:pt modelId="{A1F0151B-D693-456F-861B-513F43A185A3}" type="pres">
      <dgm:prSet presAssocID="{FDC072C3-FFFE-49CF-A929-FCE4E820C817}" presName="linear" presStyleCnt="0">
        <dgm:presLayoutVars>
          <dgm:animLvl val="lvl"/>
          <dgm:resizeHandles val="exact"/>
        </dgm:presLayoutVars>
      </dgm:prSet>
      <dgm:spPr/>
    </dgm:pt>
    <dgm:pt modelId="{78F4E8FE-8F9B-45AC-A98E-1AE1BB524BF7}" type="pres">
      <dgm:prSet presAssocID="{DC7EE4E5-C6D0-403C-AE63-C8868AAB6D8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2269F43-F4F1-4B31-ACD1-7BA43DB9B914}" type="pres">
      <dgm:prSet presAssocID="{DC7EE4E5-C6D0-403C-AE63-C8868AAB6D8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9494C1F-8F20-4FF0-8BD2-C3BAEED5E041}" type="presOf" srcId="{DC7EE4E5-C6D0-403C-AE63-C8868AAB6D84}" destId="{78F4E8FE-8F9B-45AC-A98E-1AE1BB524BF7}" srcOrd="0" destOrd="0" presId="urn:microsoft.com/office/officeart/2005/8/layout/vList2"/>
    <dgm:cxn modelId="{A6388E65-9A81-4514-B8EE-915316A3DB36}" type="presOf" srcId="{FDC072C3-FFFE-49CF-A929-FCE4E820C817}" destId="{A1F0151B-D693-456F-861B-513F43A185A3}" srcOrd="0" destOrd="0" presId="urn:microsoft.com/office/officeart/2005/8/layout/vList2"/>
    <dgm:cxn modelId="{2E9C4098-193C-4545-A38D-35A579C539BE}" srcId="{FDC072C3-FFFE-49CF-A929-FCE4E820C817}" destId="{DC7EE4E5-C6D0-403C-AE63-C8868AAB6D84}" srcOrd="0" destOrd="0" parTransId="{DC664DA2-10C0-4EC8-AA77-52B178B7F980}" sibTransId="{CD44C03C-202D-4807-B703-4FACB4CA50E8}"/>
    <dgm:cxn modelId="{5BEB22A8-D6FA-41B3-A27F-EC529A89B1A0}" type="presOf" srcId="{4E96FEA4-B671-447D-9978-C67B61288BBE}" destId="{42269F43-F4F1-4B31-ACD1-7BA43DB9B914}" srcOrd="0" destOrd="0" presId="urn:microsoft.com/office/officeart/2005/8/layout/vList2"/>
    <dgm:cxn modelId="{5F43F3BF-3F61-43CE-8704-EABC65FF7643}" srcId="{DC7EE4E5-C6D0-403C-AE63-C8868AAB6D84}" destId="{4E96FEA4-B671-447D-9978-C67B61288BBE}" srcOrd="0" destOrd="0" parTransId="{1FA811F1-77DD-4108-A171-81020FB93801}" sibTransId="{8B75944F-CA06-46D0-8001-40932526AD4D}"/>
    <dgm:cxn modelId="{716EF90D-D71A-4212-8894-8402DFB661FE}" type="presParOf" srcId="{A1F0151B-D693-456F-861B-513F43A185A3}" destId="{78F4E8FE-8F9B-45AC-A98E-1AE1BB524BF7}" srcOrd="0" destOrd="0" presId="urn:microsoft.com/office/officeart/2005/8/layout/vList2"/>
    <dgm:cxn modelId="{36515E30-6493-4ABC-A22C-20CE445A6DFC}" type="presParOf" srcId="{A1F0151B-D693-456F-861B-513F43A185A3}" destId="{42269F43-F4F1-4B31-ACD1-7BA43DB9B91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45D4D5-CC50-48A9-995E-CB935DFA3020}" type="doc">
      <dgm:prSet loTypeId="urn:microsoft.com/office/officeart/2016/7/layout/VerticalSolidActionList" loCatId="List" qsTypeId="urn:microsoft.com/office/officeart/2005/8/quickstyle/simple4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0850A14A-ADD9-4F36-A804-FD3B30F11380}">
      <dgm:prSet/>
      <dgm:spPr/>
      <dgm:t>
        <a:bodyPr/>
        <a:lstStyle/>
        <a:p>
          <a:r>
            <a:rPr lang="en-US"/>
            <a:t>Download</a:t>
          </a:r>
        </a:p>
      </dgm:t>
    </dgm:pt>
    <dgm:pt modelId="{B09BA4DF-DE5B-4780-ACF7-983EF0C6075E}" type="parTrans" cxnId="{E17EA486-BBF5-4578-B688-AB39A870ACF1}">
      <dgm:prSet/>
      <dgm:spPr/>
      <dgm:t>
        <a:bodyPr/>
        <a:lstStyle/>
        <a:p>
          <a:endParaRPr lang="en-US"/>
        </a:p>
      </dgm:t>
    </dgm:pt>
    <dgm:pt modelId="{0B0901C7-72C5-41A0-8FD5-ECC9CCB43951}" type="sibTrans" cxnId="{E17EA486-BBF5-4578-B688-AB39A870ACF1}">
      <dgm:prSet/>
      <dgm:spPr/>
      <dgm:t>
        <a:bodyPr/>
        <a:lstStyle/>
        <a:p>
          <a:endParaRPr lang="en-US"/>
        </a:p>
      </dgm:t>
    </dgm:pt>
    <dgm:pt modelId="{5E4B205A-2023-4BA7-8E94-E784D9921ABE}">
      <dgm:prSet/>
      <dgm:spPr/>
      <dgm:t>
        <a:bodyPr/>
        <a:lstStyle/>
        <a:p>
          <a:r>
            <a:rPr lang="en-US"/>
            <a:t>Download Python 3.6.1 or greater from python.org</a:t>
          </a:r>
        </a:p>
      </dgm:t>
    </dgm:pt>
    <dgm:pt modelId="{207D3EE0-3571-49B6-A0D6-420A609645BF}" type="parTrans" cxnId="{ECC0F1D9-E882-44DC-AC93-18157BD7A0FE}">
      <dgm:prSet/>
      <dgm:spPr/>
      <dgm:t>
        <a:bodyPr/>
        <a:lstStyle/>
        <a:p>
          <a:endParaRPr lang="en-US"/>
        </a:p>
      </dgm:t>
    </dgm:pt>
    <dgm:pt modelId="{01ED8946-7102-4632-A013-4E498ABD8E63}" type="sibTrans" cxnId="{ECC0F1D9-E882-44DC-AC93-18157BD7A0FE}">
      <dgm:prSet/>
      <dgm:spPr/>
      <dgm:t>
        <a:bodyPr/>
        <a:lstStyle/>
        <a:p>
          <a:endParaRPr lang="en-US"/>
        </a:p>
      </dgm:t>
    </dgm:pt>
    <dgm:pt modelId="{0ED9178E-2FBD-4699-BF0A-3744AB0E5C83}">
      <dgm:prSet/>
      <dgm:spPr/>
      <dgm:t>
        <a:bodyPr/>
        <a:lstStyle/>
        <a:p>
          <a:r>
            <a:rPr lang="en-US" dirty="0"/>
            <a:t>https://www.python.org/downloads/release/python-365/</a:t>
          </a:r>
        </a:p>
      </dgm:t>
    </dgm:pt>
    <dgm:pt modelId="{1EEE0CAC-952A-44B0-BC0F-B125FE787B80}" type="parTrans" cxnId="{7D1905A9-5CC7-4B75-B435-71FFF262009C}">
      <dgm:prSet/>
      <dgm:spPr/>
      <dgm:t>
        <a:bodyPr/>
        <a:lstStyle/>
        <a:p>
          <a:endParaRPr lang="en-US"/>
        </a:p>
      </dgm:t>
    </dgm:pt>
    <dgm:pt modelId="{68B62C5B-FE71-4A79-BF59-6068509482CD}" type="sibTrans" cxnId="{7D1905A9-5CC7-4B75-B435-71FFF262009C}">
      <dgm:prSet/>
      <dgm:spPr/>
      <dgm:t>
        <a:bodyPr/>
        <a:lstStyle/>
        <a:p>
          <a:endParaRPr lang="en-US"/>
        </a:p>
      </dgm:t>
    </dgm:pt>
    <dgm:pt modelId="{80342CB9-2E22-486A-8226-940125A75321}">
      <dgm:prSet/>
      <dgm:spPr/>
      <dgm:t>
        <a:bodyPr/>
        <a:lstStyle/>
        <a:p>
          <a:r>
            <a:rPr lang="en-US" dirty="0"/>
            <a:t>Install</a:t>
          </a:r>
        </a:p>
      </dgm:t>
    </dgm:pt>
    <dgm:pt modelId="{D311AF4D-E9C1-41DB-AE81-F96EA938C045}" type="parTrans" cxnId="{73306AA2-13A1-4453-9F23-C01BAEDB34F7}">
      <dgm:prSet/>
      <dgm:spPr/>
      <dgm:t>
        <a:bodyPr/>
        <a:lstStyle/>
        <a:p>
          <a:endParaRPr lang="en-US"/>
        </a:p>
      </dgm:t>
    </dgm:pt>
    <dgm:pt modelId="{F32AB6FE-0938-427F-A237-68A2230FA77D}" type="sibTrans" cxnId="{73306AA2-13A1-4453-9F23-C01BAEDB34F7}">
      <dgm:prSet/>
      <dgm:spPr/>
      <dgm:t>
        <a:bodyPr/>
        <a:lstStyle/>
        <a:p>
          <a:endParaRPr lang="en-US"/>
        </a:p>
      </dgm:t>
    </dgm:pt>
    <dgm:pt modelId="{766A6ACD-5C20-4947-B969-7ED1538B3D2B}">
      <dgm:prSet/>
      <dgm:spPr/>
      <dgm:t>
        <a:bodyPr/>
        <a:lstStyle/>
        <a:p>
          <a:r>
            <a:rPr lang="en-US" dirty="0"/>
            <a:t>Open a terminal and type:</a:t>
          </a:r>
        </a:p>
      </dgm:t>
    </dgm:pt>
    <dgm:pt modelId="{FC076D53-A214-471B-B42B-ECDD53E7CBA0}" type="parTrans" cxnId="{934ECAB7-6F18-4FD0-8D99-575787FD3A64}">
      <dgm:prSet/>
      <dgm:spPr/>
      <dgm:t>
        <a:bodyPr/>
        <a:lstStyle/>
        <a:p>
          <a:endParaRPr lang="en-US"/>
        </a:p>
      </dgm:t>
    </dgm:pt>
    <dgm:pt modelId="{FD3E7D91-949A-4B66-B269-ED17606D7A2D}" type="sibTrans" cxnId="{934ECAB7-6F18-4FD0-8D99-575787FD3A64}">
      <dgm:prSet/>
      <dgm:spPr/>
      <dgm:t>
        <a:bodyPr/>
        <a:lstStyle/>
        <a:p>
          <a:endParaRPr lang="en-US"/>
        </a:p>
      </dgm:t>
    </dgm:pt>
    <dgm:pt modelId="{3B45B5E4-9859-40AC-AFBB-5A1ACC9001D6}">
      <dgm:prSet/>
      <dgm:spPr/>
      <dgm:t>
        <a:bodyPr/>
        <a:lstStyle/>
        <a:p>
          <a:r>
            <a:rPr lang="en-US" dirty="0"/>
            <a:t>python3 -m pip install </a:t>
          </a:r>
          <a:r>
            <a:rPr lang="en-US" dirty="0" err="1"/>
            <a:t>pygame</a:t>
          </a:r>
          <a:endParaRPr lang="en-US" dirty="0"/>
        </a:p>
      </dgm:t>
    </dgm:pt>
    <dgm:pt modelId="{FA6D1CAB-55F7-4631-92FA-D0030A1A94CB}" type="parTrans" cxnId="{66C39A87-86FF-441D-96FC-FECAAFFE1E85}">
      <dgm:prSet/>
      <dgm:spPr/>
      <dgm:t>
        <a:bodyPr/>
        <a:lstStyle/>
        <a:p>
          <a:endParaRPr lang="en-US"/>
        </a:p>
      </dgm:t>
    </dgm:pt>
    <dgm:pt modelId="{4F31D709-5D6C-473E-B01C-9D9A18AF49B3}" type="sibTrans" cxnId="{66C39A87-86FF-441D-96FC-FECAAFFE1E85}">
      <dgm:prSet/>
      <dgm:spPr/>
      <dgm:t>
        <a:bodyPr/>
        <a:lstStyle/>
        <a:p>
          <a:endParaRPr lang="en-US"/>
        </a:p>
      </dgm:t>
    </dgm:pt>
    <dgm:pt modelId="{1F3BF2D8-801C-4312-A856-6BBDC04C1A89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Test</a:t>
          </a:r>
        </a:p>
      </dgm:t>
    </dgm:pt>
    <dgm:pt modelId="{14696474-3020-4197-BD43-2B9BA52A3DF5}" type="parTrans" cxnId="{476E31D8-87B3-4DC6-9927-465FA5DD285C}">
      <dgm:prSet/>
      <dgm:spPr/>
      <dgm:t>
        <a:bodyPr/>
        <a:lstStyle/>
        <a:p>
          <a:endParaRPr lang="en-US"/>
        </a:p>
      </dgm:t>
    </dgm:pt>
    <dgm:pt modelId="{B32FE7EF-AD00-4044-8BD8-8B4D17990B85}" type="sibTrans" cxnId="{476E31D8-87B3-4DC6-9927-465FA5DD285C}">
      <dgm:prSet/>
      <dgm:spPr/>
      <dgm:t>
        <a:bodyPr/>
        <a:lstStyle/>
        <a:p>
          <a:endParaRPr lang="en-US"/>
        </a:p>
      </dgm:t>
    </dgm:pt>
    <dgm:pt modelId="{E998DCDA-7BAE-448D-B854-257B27511F58}">
      <dgm:prSet/>
      <dgm:spPr/>
      <dgm:t>
        <a:bodyPr/>
        <a:lstStyle/>
        <a:p>
          <a:r>
            <a:rPr lang="en-US"/>
            <a:t>Test it by typing into the terminal:</a:t>
          </a:r>
        </a:p>
      </dgm:t>
    </dgm:pt>
    <dgm:pt modelId="{F95DBAAE-CA83-47E1-A401-2C3A6F4D55AF}" type="parTrans" cxnId="{ACA8E723-343A-4979-8296-AD416CF82265}">
      <dgm:prSet/>
      <dgm:spPr/>
      <dgm:t>
        <a:bodyPr/>
        <a:lstStyle/>
        <a:p>
          <a:endParaRPr lang="en-US"/>
        </a:p>
      </dgm:t>
    </dgm:pt>
    <dgm:pt modelId="{3C6C3580-AF75-40B3-9647-252226F504F7}" type="sibTrans" cxnId="{ACA8E723-343A-4979-8296-AD416CF82265}">
      <dgm:prSet/>
      <dgm:spPr/>
      <dgm:t>
        <a:bodyPr/>
        <a:lstStyle/>
        <a:p>
          <a:endParaRPr lang="en-US"/>
        </a:p>
      </dgm:t>
    </dgm:pt>
    <dgm:pt modelId="{0763A18D-625F-41AE-99BB-300C71E3A14F}">
      <dgm:prSet/>
      <dgm:spPr/>
      <dgm:t>
        <a:bodyPr/>
        <a:lstStyle/>
        <a:p>
          <a:r>
            <a:rPr lang="en-US"/>
            <a:t>python3 –m pygame.examples.aliens</a:t>
          </a:r>
        </a:p>
      </dgm:t>
    </dgm:pt>
    <dgm:pt modelId="{FD906AAF-09E0-4CF4-908A-EC1CCDA28CDE}" type="parTrans" cxnId="{473A9883-FD9B-4FA0-BEA2-C1CC74A7CCB9}">
      <dgm:prSet/>
      <dgm:spPr/>
      <dgm:t>
        <a:bodyPr/>
        <a:lstStyle/>
        <a:p>
          <a:endParaRPr lang="en-US"/>
        </a:p>
      </dgm:t>
    </dgm:pt>
    <dgm:pt modelId="{EDE5126D-43B7-465D-AF28-11E0B54B3FB6}" type="sibTrans" cxnId="{473A9883-FD9B-4FA0-BEA2-C1CC74A7CCB9}">
      <dgm:prSet/>
      <dgm:spPr/>
      <dgm:t>
        <a:bodyPr/>
        <a:lstStyle/>
        <a:p>
          <a:endParaRPr lang="en-US"/>
        </a:p>
      </dgm:t>
    </dgm:pt>
    <dgm:pt modelId="{524465DD-88FE-4A57-A134-AE318DAB2BC6}" type="pres">
      <dgm:prSet presAssocID="{8145D4D5-CC50-48A9-995E-CB935DFA3020}" presName="Name0" presStyleCnt="0">
        <dgm:presLayoutVars>
          <dgm:dir/>
          <dgm:animLvl val="lvl"/>
          <dgm:resizeHandles val="exact"/>
        </dgm:presLayoutVars>
      </dgm:prSet>
      <dgm:spPr/>
    </dgm:pt>
    <dgm:pt modelId="{4FD83FEF-7638-4A50-A7A6-D982234CA165}" type="pres">
      <dgm:prSet presAssocID="{0850A14A-ADD9-4F36-A804-FD3B30F11380}" presName="linNode" presStyleCnt="0"/>
      <dgm:spPr/>
    </dgm:pt>
    <dgm:pt modelId="{83A924F7-948D-456B-90D8-EAC3E8D6EEAE}" type="pres">
      <dgm:prSet presAssocID="{0850A14A-ADD9-4F36-A804-FD3B30F11380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398381C3-D7AB-4E8B-A2C3-D18079D6D7BD}" type="pres">
      <dgm:prSet presAssocID="{0850A14A-ADD9-4F36-A804-FD3B30F11380}" presName="descendantText" presStyleLbl="alignAccFollowNode1" presStyleIdx="0" presStyleCnt="3">
        <dgm:presLayoutVars>
          <dgm:bulletEnabled/>
        </dgm:presLayoutVars>
      </dgm:prSet>
      <dgm:spPr/>
    </dgm:pt>
    <dgm:pt modelId="{643F5325-8A6A-493E-8EDA-16CE6F7F24EC}" type="pres">
      <dgm:prSet presAssocID="{0B0901C7-72C5-41A0-8FD5-ECC9CCB43951}" presName="sp" presStyleCnt="0"/>
      <dgm:spPr/>
    </dgm:pt>
    <dgm:pt modelId="{2C8FDE55-8771-4AAA-B08C-990E30EFE768}" type="pres">
      <dgm:prSet presAssocID="{80342CB9-2E22-486A-8226-940125A75321}" presName="linNode" presStyleCnt="0"/>
      <dgm:spPr/>
    </dgm:pt>
    <dgm:pt modelId="{7C98E11B-457A-4F05-9328-B10677C95805}" type="pres">
      <dgm:prSet presAssocID="{80342CB9-2E22-486A-8226-940125A75321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C65AC3C2-D4F9-48FB-94EC-7E6300C8C21B}" type="pres">
      <dgm:prSet presAssocID="{80342CB9-2E22-486A-8226-940125A75321}" presName="descendantText" presStyleLbl="alignAccFollowNode1" presStyleIdx="1" presStyleCnt="3">
        <dgm:presLayoutVars>
          <dgm:bulletEnabled/>
        </dgm:presLayoutVars>
      </dgm:prSet>
      <dgm:spPr/>
    </dgm:pt>
    <dgm:pt modelId="{F4C8F4E1-813D-48DB-8226-AFC0FECDF1B0}" type="pres">
      <dgm:prSet presAssocID="{F32AB6FE-0938-427F-A237-68A2230FA77D}" presName="sp" presStyleCnt="0"/>
      <dgm:spPr/>
    </dgm:pt>
    <dgm:pt modelId="{087A644E-640A-474A-843D-5AF59030CE1C}" type="pres">
      <dgm:prSet presAssocID="{1F3BF2D8-801C-4312-A856-6BBDC04C1A89}" presName="linNode" presStyleCnt="0"/>
      <dgm:spPr/>
    </dgm:pt>
    <dgm:pt modelId="{FF0E057F-6B77-4D83-AD53-777DA81AD34A}" type="pres">
      <dgm:prSet presAssocID="{1F3BF2D8-801C-4312-A856-6BBDC04C1A8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995D4DC0-4D40-4983-9717-A6AA0B56E1E0}" type="pres">
      <dgm:prSet presAssocID="{1F3BF2D8-801C-4312-A856-6BBDC04C1A8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ED75250D-C3F2-4C21-BBE3-452D03E3C509}" type="presOf" srcId="{0763A18D-625F-41AE-99BB-300C71E3A14F}" destId="{995D4DC0-4D40-4983-9717-A6AA0B56E1E0}" srcOrd="0" destOrd="1" presId="urn:microsoft.com/office/officeart/2016/7/layout/VerticalSolidActionList"/>
    <dgm:cxn modelId="{60B59D0F-2CC5-4BB2-9760-8ED2C0A5B034}" type="presOf" srcId="{3B45B5E4-9859-40AC-AFBB-5A1ACC9001D6}" destId="{C65AC3C2-D4F9-48FB-94EC-7E6300C8C21B}" srcOrd="0" destOrd="1" presId="urn:microsoft.com/office/officeart/2016/7/layout/VerticalSolidActionList"/>
    <dgm:cxn modelId="{ACA8E723-343A-4979-8296-AD416CF82265}" srcId="{1F3BF2D8-801C-4312-A856-6BBDC04C1A89}" destId="{E998DCDA-7BAE-448D-B854-257B27511F58}" srcOrd="0" destOrd="0" parTransId="{F95DBAAE-CA83-47E1-A401-2C3A6F4D55AF}" sibTransId="{3C6C3580-AF75-40B3-9647-252226F504F7}"/>
    <dgm:cxn modelId="{D3939D3D-520D-4C5F-8FAE-DCFC21C9588D}" type="presOf" srcId="{E998DCDA-7BAE-448D-B854-257B27511F58}" destId="{995D4DC0-4D40-4983-9717-A6AA0B56E1E0}" srcOrd="0" destOrd="0" presId="urn:microsoft.com/office/officeart/2016/7/layout/VerticalSolidActionList"/>
    <dgm:cxn modelId="{78D29563-506B-4F7A-9B97-C512083CD987}" type="presOf" srcId="{80342CB9-2E22-486A-8226-940125A75321}" destId="{7C98E11B-457A-4F05-9328-B10677C95805}" srcOrd="0" destOrd="0" presId="urn:microsoft.com/office/officeart/2016/7/layout/VerticalSolidActionList"/>
    <dgm:cxn modelId="{85C18F7B-614B-41CF-8B34-E6AEA2080548}" type="presOf" srcId="{5E4B205A-2023-4BA7-8E94-E784D9921ABE}" destId="{398381C3-D7AB-4E8B-A2C3-D18079D6D7BD}" srcOrd="0" destOrd="0" presId="urn:microsoft.com/office/officeart/2016/7/layout/VerticalSolidActionList"/>
    <dgm:cxn modelId="{473A9883-FD9B-4FA0-BEA2-C1CC74A7CCB9}" srcId="{E998DCDA-7BAE-448D-B854-257B27511F58}" destId="{0763A18D-625F-41AE-99BB-300C71E3A14F}" srcOrd="0" destOrd="0" parTransId="{FD906AAF-09E0-4CF4-908A-EC1CCDA28CDE}" sibTransId="{EDE5126D-43B7-465D-AF28-11E0B54B3FB6}"/>
    <dgm:cxn modelId="{E17EA486-BBF5-4578-B688-AB39A870ACF1}" srcId="{8145D4D5-CC50-48A9-995E-CB935DFA3020}" destId="{0850A14A-ADD9-4F36-A804-FD3B30F11380}" srcOrd="0" destOrd="0" parTransId="{B09BA4DF-DE5B-4780-ACF7-983EF0C6075E}" sibTransId="{0B0901C7-72C5-41A0-8FD5-ECC9CCB43951}"/>
    <dgm:cxn modelId="{66C39A87-86FF-441D-96FC-FECAAFFE1E85}" srcId="{766A6ACD-5C20-4947-B969-7ED1538B3D2B}" destId="{3B45B5E4-9859-40AC-AFBB-5A1ACC9001D6}" srcOrd="0" destOrd="0" parTransId="{FA6D1CAB-55F7-4631-92FA-D0030A1A94CB}" sibTransId="{4F31D709-5D6C-473E-B01C-9D9A18AF49B3}"/>
    <dgm:cxn modelId="{73306AA2-13A1-4453-9F23-C01BAEDB34F7}" srcId="{8145D4D5-CC50-48A9-995E-CB935DFA3020}" destId="{80342CB9-2E22-486A-8226-940125A75321}" srcOrd="1" destOrd="0" parTransId="{D311AF4D-E9C1-41DB-AE81-F96EA938C045}" sibTransId="{F32AB6FE-0938-427F-A237-68A2230FA77D}"/>
    <dgm:cxn modelId="{047A29A7-EC1B-433C-987A-5F2F35295B46}" type="presOf" srcId="{8145D4D5-CC50-48A9-995E-CB935DFA3020}" destId="{524465DD-88FE-4A57-A134-AE318DAB2BC6}" srcOrd="0" destOrd="0" presId="urn:microsoft.com/office/officeart/2016/7/layout/VerticalSolidActionList"/>
    <dgm:cxn modelId="{7D1905A9-5CC7-4B75-B435-71FFF262009C}" srcId="{5E4B205A-2023-4BA7-8E94-E784D9921ABE}" destId="{0ED9178E-2FBD-4699-BF0A-3744AB0E5C83}" srcOrd="0" destOrd="0" parTransId="{1EEE0CAC-952A-44B0-BC0F-B125FE787B80}" sibTransId="{68B62C5B-FE71-4A79-BF59-6068509482CD}"/>
    <dgm:cxn modelId="{40A91BB4-DE72-4A26-AE25-898199873B03}" type="presOf" srcId="{0850A14A-ADD9-4F36-A804-FD3B30F11380}" destId="{83A924F7-948D-456B-90D8-EAC3E8D6EEAE}" srcOrd="0" destOrd="0" presId="urn:microsoft.com/office/officeart/2016/7/layout/VerticalSolidActionList"/>
    <dgm:cxn modelId="{934ECAB7-6F18-4FD0-8D99-575787FD3A64}" srcId="{80342CB9-2E22-486A-8226-940125A75321}" destId="{766A6ACD-5C20-4947-B969-7ED1538B3D2B}" srcOrd="0" destOrd="0" parTransId="{FC076D53-A214-471B-B42B-ECDD53E7CBA0}" sibTransId="{FD3E7D91-949A-4B66-B269-ED17606D7A2D}"/>
    <dgm:cxn modelId="{476E31D8-87B3-4DC6-9927-465FA5DD285C}" srcId="{8145D4D5-CC50-48A9-995E-CB935DFA3020}" destId="{1F3BF2D8-801C-4312-A856-6BBDC04C1A89}" srcOrd="2" destOrd="0" parTransId="{14696474-3020-4197-BD43-2B9BA52A3DF5}" sibTransId="{B32FE7EF-AD00-4044-8BD8-8B4D17990B85}"/>
    <dgm:cxn modelId="{ECC0F1D9-E882-44DC-AC93-18157BD7A0FE}" srcId="{0850A14A-ADD9-4F36-A804-FD3B30F11380}" destId="{5E4B205A-2023-4BA7-8E94-E784D9921ABE}" srcOrd="0" destOrd="0" parTransId="{207D3EE0-3571-49B6-A0D6-420A609645BF}" sibTransId="{01ED8946-7102-4632-A013-4E498ABD8E63}"/>
    <dgm:cxn modelId="{AD57D9DB-AF33-4C43-99F1-268184BFFBB1}" type="presOf" srcId="{1F3BF2D8-801C-4312-A856-6BBDC04C1A89}" destId="{FF0E057F-6B77-4D83-AD53-777DA81AD34A}" srcOrd="0" destOrd="0" presId="urn:microsoft.com/office/officeart/2016/7/layout/VerticalSolidActionList"/>
    <dgm:cxn modelId="{E58F40E0-1D94-4D44-ACBF-FE08A8FFE3DF}" type="presOf" srcId="{766A6ACD-5C20-4947-B969-7ED1538B3D2B}" destId="{C65AC3C2-D4F9-48FB-94EC-7E6300C8C21B}" srcOrd="0" destOrd="0" presId="urn:microsoft.com/office/officeart/2016/7/layout/VerticalSolidActionList"/>
    <dgm:cxn modelId="{C1ACF6FE-B751-4845-865F-16A31A8B8314}" type="presOf" srcId="{0ED9178E-2FBD-4699-BF0A-3744AB0E5C83}" destId="{398381C3-D7AB-4E8B-A2C3-D18079D6D7BD}" srcOrd="0" destOrd="1" presId="urn:microsoft.com/office/officeart/2016/7/layout/VerticalSolidActionList"/>
    <dgm:cxn modelId="{2BC2E632-1FF9-4695-BE4D-3C13DDDD975F}" type="presParOf" srcId="{524465DD-88FE-4A57-A134-AE318DAB2BC6}" destId="{4FD83FEF-7638-4A50-A7A6-D982234CA165}" srcOrd="0" destOrd="0" presId="urn:microsoft.com/office/officeart/2016/7/layout/VerticalSolidActionList"/>
    <dgm:cxn modelId="{E2577DF2-8E0F-4D19-A924-392F743D23C8}" type="presParOf" srcId="{4FD83FEF-7638-4A50-A7A6-D982234CA165}" destId="{83A924F7-948D-456B-90D8-EAC3E8D6EEAE}" srcOrd="0" destOrd="0" presId="urn:microsoft.com/office/officeart/2016/7/layout/VerticalSolidActionList"/>
    <dgm:cxn modelId="{8B83C6E7-82E9-4BD0-852E-BD62B181F1F5}" type="presParOf" srcId="{4FD83FEF-7638-4A50-A7A6-D982234CA165}" destId="{398381C3-D7AB-4E8B-A2C3-D18079D6D7BD}" srcOrd="1" destOrd="0" presId="urn:microsoft.com/office/officeart/2016/7/layout/VerticalSolidActionList"/>
    <dgm:cxn modelId="{79C64BAB-ECB8-44B3-94EC-468AD65EE18E}" type="presParOf" srcId="{524465DD-88FE-4A57-A134-AE318DAB2BC6}" destId="{643F5325-8A6A-493E-8EDA-16CE6F7F24EC}" srcOrd="1" destOrd="0" presId="urn:microsoft.com/office/officeart/2016/7/layout/VerticalSolidActionList"/>
    <dgm:cxn modelId="{8AB9A54B-4E4B-4816-B6F9-B83945FEACC2}" type="presParOf" srcId="{524465DD-88FE-4A57-A134-AE318DAB2BC6}" destId="{2C8FDE55-8771-4AAA-B08C-990E30EFE768}" srcOrd="2" destOrd="0" presId="urn:microsoft.com/office/officeart/2016/7/layout/VerticalSolidActionList"/>
    <dgm:cxn modelId="{6416D1BA-F1DC-4658-81F3-233BC489F836}" type="presParOf" srcId="{2C8FDE55-8771-4AAA-B08C-990E30EFE768}" destId="{7C98E11B-457A-4F05-9328-B10677C95805}" srcOrd="0" destOrd="0" presId="urn:microsoft.com/office/officeart/2016/7/layout/VerticalSolidActionList"/>
    <dgm:cxn modelId="{1BDBED97-40ED-40FA-B6D7-21AEF02F5DD6}" type="presParOf" srcId="{2C8FDE55-8771-4AAA-B08C-990E30EFE768}" destId="{C65AC3C2-D4F9-48FB-94EC-7E6300C8C21B}" srcOrd="1" destOrd="0" presId="urn:microsoft.com/office/officeart/2016/7/layout/VerticalSolidActionList"/>
    <dgm:cxn modelId="{EB79F680-DABE-4CEB-B20C-228C65597C30}" type="presParOf" srcId="{524465DD-88FE-4A57-A134-AE318DAB2BC6}" destId="{F4C8F4E1-813D-48DB-8226-AFC0FECDF1B0}" srcOrd="3" destOrd="0" presId="urn:microsoft.com/office/officeart/2016/7/layout/VerticalSolidActionList"/>
    <dgm:cxn modelId="{7970CFE7-54DB-41C2-BED2-61BB0A029D1A}" type="presParOf" srcId="{524465DD-88FE-4A57-A134-AE318DAB2BC6}" destId="{087A644E-640A-474A-843D-5AF59030CE1C}" srcOrd="4" destOrd="0" presId="urn:microsoft.com/office/officeart/2016/7/layout/VerticalSolidActionList"/>
    <dgm:cxn modelId="{D9DCD57B-F955-4B3A-B3BA-47C657FE2A3C}" type="presParOf" srcId="{087A644E-640A-474A-843D-5AF59030CE1C}" destId="{FF0E057F-6B77-4D83-AD53-777DA81AD34A}" srcOrd="0" destOrd="0" presId="urn:microsoft.com/office/officeart/2016/7/layout/VerticalSolidActionList"/>
    <dgm:cxn modelId="{607B12CF-7443-488F-A6A1-E3B261D3D9D3}" type="presParOf" srcId="{087A644E-640A-474A-843D-5AF59030CE1C}" destId="{995D4DC0-4D40-4983-9717-A6AA0B56E1E0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13CA49A-A730-41C0-813D-79EFA77FD9C0}" type="doc">
      <dgm:prSet loTypeId="urn:microsoft.com/office/officeart/2005/8/layout/vList2" loCatId="list" qsTypeId="urn:microsoft.com/office/officeart/2005/8/quickstyle/simple5" qsCatId="simple" csTypeId="urn:microsoft.com/office/officeart/2005/8/colors/accent6_1" csCatId="accent6"/>
      <dgm:spPr/>
      <dgm:t>
        <a:bodyPr/>
        <a:lstStyle/>
        <a:p>
          <a:endParaRPr lang="en-US"/>
        </a:p>
      </dgm:t>
    </dgm:pt>
    <dgm:pt modelId="{533FAC26-54F0-4363-ADB0-D4CE812D62D7}">
      <dgm:prSet/>
      <dgm:spPr/>
      <dgm:t>
        <a:bodyPr/>
        <a:lstStyle/>
        <a:p>
          <a:r>
            <a:rPr lang="en-US"/>
            <a:t>Pygame provides several methods for drawing shapes</a:t>
          </a:r>
        </a:p>
      </dgm:t>
    </dgm:pt>
    <dgm:pt modelId="{DB985F27-7795-4777-A3D3-AA985E82CAB8}" type="parTrans" cxnId="{BF6F0D78-24BD-40A3-B239-CC08014958A1}">
      <dgm:prSet/>
      <dgm:spPr/>
      <dgm:t>
        <a:bodyPr/>
        <a:lstStyle/>
        <a:p>
          <a:endParaRPr lang="en-US"/>
        </a:p>
      </dgm:t>
    </dgm:pt>
    <dgm:pt modelId="{EC8ABF1B-56C6-4760-B994-6F062D7B0F43}" type="sibTrans" cxnId="{BF6F0D78-24BD-40A3-B239-CC08014958A1}">
      <dgm:prSet/>
      <dgm:spPr/>
      <dgm:t>
        <a:bodyPr/>
        <a:lstStyle/>
        <a:p>
          <a:endParaRPr lang="en-US"/>
        </a:p>
      </dgm:t>
    </dgm:pt>
    <dgm:pt modelId="{801C6BEC-088A-44E8-A9F7-B7315C31DE92}">
      <dgm:prSet/>
      <dgm:spPr/>
      <dgm:t>
        <a:bodyPr/>
        <a:lstStyle/>
        <a:p>
          <a:r>
            <a:rPr lang="en-US"/>
            <a:t>Shapes are drawn inside the game loop</a:t>
          </a:r>
        </a:p>
      </dgm:t>
    </dgm:pt>
    <dgm:pt modelId="{7B70F2E0-4BB8-480F-85BB-BAB0E4CE2E06}" type="parTrans" cxnId="{FB210404-E174-4733-878E-BE964766246F}">
      <dgm:prSet/>
      <dgm:spPr/>
      <dgm:t>
        <a:bodyPr/>
        <a:lstStyle/>
        <a:p>
          <a:endParaRPr lang="en-US"/>
        </a:p>
      </dgm:t>
    </dgm:pt>
    <dgm:pt modelId="{3F72BE34-753A-4ED9-9D95-3164D1319E6D}" type="sibTrans" cxnId="{FB210404-E174-4733-878E-BE964766246F}">
      <dgm:prSet/>
      <dgm:spPr/>
      <dgm:t>
        <a:bodyPr/>
        <a:lstStyle/>
        <a:p>
          <a:endParaRPr lang="en-US"/>
        </a:p>
      </dgm:t>
    </dgm:pt>
    <dgm:pt modelId="{CAE7D722-037B-4D3D-A217-7C5210B1EB7F}" type="pres">
      <dgm:prSet presAssocID="{513CA49A-A730-41C0-813D-79EFA77FD9C0}" presName="linear" presStyleCnt="0">
        <dgm:presLayoutVars>
          <dgm:animLvl val="lvl"/>
          <dgm:resizeHandles val="exact"/>
        </dgm:presLayoutVars>
      </dgm:prSet>
      <dgm:spPr/>
    </dgm:pt>
    <dgm:pt modelId="{D90B945A-B4A7-4E29-A83A-6F072431C9D3}" type="pres">
      <dgm:prSet presAssocID="{533FAC26-54F0-4363-ADB0-D4CE812D62D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E472468-8D3D-48F7-A0EE-21CC85754A90}" type="pres">
      <dgm:prSet presAssocID="{EC8ABF1B-56C6-4760-B994-6F062D7B0F43}" presName="spacer" presStyleCnt="0"/>
      <dgm:spPr/>
    </dgm:pt>
    <dgm:pt modelId="{8F8B5645-28CF-4D2E-9340-BC8723E85BFA}" type="pres">
      <dgm:prSet presAssocID="{801C6BEC-088A-44E8-A9F7-B7315C31DE9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B210404-E174-4733-878E-BE964766246F}" srcId="{513CA49A-A730-41C0-813D-79EFA77FD9C0}" destId="{801C6BEC-088A-44E8-A9F7-B7315C31DE92}" srcOrd="1" destOrd="0" parTransId="{7B70F2E0-4BB8-480F-85BB-BAB0E4CE2E06}" sibTransId="{3F72BE34-753A-4ED9-9D95-3164D1319E6D}"/>
    <dgm:cxn modelId="{8DDD4B10-DB47-4648-B7BC-DA13808A852F}" type="presOf" srcId="{513CA49A-A730-41C0-813D-79EFA77FD9C0}" destId="{CAE7D722-037B-4D3D-A217-7C5210B1EB7F}" srcOrd="0" destOrd="0" presId="urn:microsoft.com/office/officeart/2005/8/layout/vList2"/>
    <dgm:cxn modelId="{BF6F0D78-24BD-40A3-B239-CC08014958A1}" srcId="{513CA49A-A730-41C0-813D-79EFA77FD9C0}" destId="{533FAC26-54F0-4363-ADB0-D4CE812D62D7}" srcOrd="0" destOrd="0" parTransId="{DB985F27-7795-4777-A3D3-AA985E82CAB8}" sibTransId="{EC8ABF1B-56C6-4760-B994-6F062D7B0F43}"/>
    <dgm:cxn modelId="{D0DA9985-2632-41D9-806E-C7CF24BAD31E}" type="presOf" srcId="{801C6BEC-088A-44E8-A9F7-B7315C31DE92}" destId="{8F8B5645-28CF-4D2E-9340-BC8723E85BFA}" srcOrd="0" destOrd="0" presId="urn:microsoft.com/office/officeart/2005/8/layout/vList2"/>
    <dgm:cxn modelId="{098088EB-E601-494B-B4D5-8EBB89BBF647}" type="presOf" srcId="{533FAC26-54F0-4363-ADB0-D4CE812D62D7}" destId="{D90B945A-B4A7-4E29-A83A-6F072431C9D3}" srcOrd="0" destOrd="0" presId="urn:microsoft.com/office/officeart/2005/8/layout/vList2"/>
    <dgm:cxn modelId="{841D9DAD-EDE4-46AE-8E67-DD9647EFCB44}" type="presParOf" srcId="{CAE7D722-037B-4D3D-A217-7C5210B1EB7F}" destId="{D90B945A-B4A7-4E29-A83A-6F072431C9D3}" srcOrd="0" destOrd="0" presId="urn:microsoft.com/office/officeart/2005/8/layout/vList2"/>
    <dgm:cxn modelId="{2D972320-D926-40B6-B821-3F86256013C9}" type="presParOf" srcId="{CAE7D722-037B-4D3D-A217-7C5210B1EB7F}" destId="{5E472468-8D3D-48F7-A0EE-21CC85754A90}" srcOrd="1" destOrd="0" presId="urn:microsoft.com/office/officeart/2005/8/layout/vList2"/>
    <dgm:cxn modelId="{8D581FDD-8477-4B5F-88F1-ED4552D5E815}" type="presParOf" srcId="{CAE7D722-037B-4D3D-A217-7C5210B1EB7F}" destId="{8F8B5645-28CF-4D2E-9340-BC8723E85BF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AFB7DEC-B4BC-417D-A955-4291E4602C53}" type="doc">
      <dgm:prSet loTypeId="urn:microsoft.com/office/officeart/2005/8/layout/list1" loCatId="list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CAE8C651-79DC-4A55-B36C-54361EA843AF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The code for drawing shapes begins with:</a:t>
          </a:r>
        </a:p>
      </dgm:t>
    </dgm:pt>
    <dgm:pt modelId="{190A7283-3167-4BA3-BA82-06B5E9769FB7}" type="parTrans" cxnId="{37ABA2E2-9DB7-4F1F-A334-425254E1859B}">
      <dgm:prSet/>
      <dgm:spPr/>
      <dgm:t>
        <a:bodyPr/>
        <a:lstStyle/>
        <a:p>
          <a:endParaRPr lang="en-US"/>
        </a:p>
      </dgm:t>
    </dgm:pt>
    <dgm:pt modelId="{623332BD-C2D3-462A-B475-F8BD0E2BFB22}" type="sibTrans" cxnId="{37ABA2E2-9DB7-4F1F-A334-425254E1859B}">
      <dgm:prSet/>
      <dgm:spPr/>
      <dgm:t>
        <a:bodyPr/>
        <a:lstStyle/>
        <a:p>
          <a:endParaRPr lang="en-US"/>
        </a:p>
      </dgm:t>
    </dgm:pt>
    <dgm:pt modelId="{56E67D38-9D12-48AC-AF06-EA96565289DE}">
      <dgm:prSet/>
      <dgm:spPr/>
      <dgm:t>
        <a:bodyPr/>
        <a:lstStyle/>
        <a:p>
          <a:r>
            <a:rPr lang="en-US" dirty="0" err="1"/>
            <a:t>pygame.draw</a:t>
          </a:r>
          <a:r>
            <a:rPr lang="en-US" dirty="0"/>
            <a:t>.</a:t>
          </a:r>
        </a:p>
      </dgm:t>
    </dgm:pt>
    <dgm:pt modelId="{D9AAD02B-B5ED-4FDD-988F-BAFDA652094B}" type="parTrans" cxnId="{60474541-E098-4C3B-B569-9038CA3753A9}">
      <dgm:prSet/>
      <dgm:spPr/>
      <dgm:t>
        <a:bodyPr/>
        <a:lstStyle/>
        <a:p>
          <a:endParaRPr lang="en-US"/>
        </a:p>
      </dgm:t>
    </dgm:pt>
    <dgm:pt modelId="{ECF7503D-832D-4EE2-958C-0604EC5F59C0}" type="sibTrans" cxnId="{60474541-E098-4C3B-B569-9038CA3753A9}">
      <dgm:prSet/>
      <dgm:spPr/>
      <dgm:t>
        <a:bodyPr/>
        <a:lstStyle/>
        <a:p>
          <a:endParaRPr lang="en-US"/>
        </a:p>
      </dgm:t>
    </dgm:pt>
    <dgm:pt modelId="{5E561D7E-005C-4A6B-868A-38C2C4C848C7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/>
            <a:t>The name of the shape you are drawing goes after the last dot</a:t>
          </a:r>
        </a:p>
      </dgm:t>
    </dgm:pt>
    <dgm:pt modelId="{1B640D97-5830-4E19-94DB-44F32146E511}" type="parTrans" cxnId="{E53524A6-B276-4149-ACB0-4B014C49F3DF}">
      <dgm:prSet/>
      <dgm:spPr/>
      <dgm:t>
        <a:bodyPr/>
        <a:lstStyle/>
        <a:p>
          <a:endParaRPr lang="en-US"/>
        </a:p>
      </dgm:t>
    </dgm:pt>
    <dgm:pt modelId="{4C12B42A-F0F4-4391-B7CE-54DDA070A722}" type="sibTrans" cxnId="{E53524A6-B276-4149-ACB0-4B014C49F3DF}">
      <dgm:prSet/>
      <dgm:spPr/>
      <dgm:t>
        <a:bodyPr/>
        <a:lstStyle/>
        <a:p>
          <a:endParaRPr lang="en-US"/>
        </a:p>
      </dgm:t>
    </dgm:pt>
    <dgm:pt modelId="{B2988F16-5597-4559-9C5F-613ED8B2C1EF}">
      <dgm:prSet/>
      <dgm:spPr/>
      <dgm:t>
        <a:bodyPr/>
        <a:lstStyle/>
        <a:p>
          <a:r>
            <a:rPr lang="en-US"/>
            <a:t>pygame.draw.rect()</a:t>
          </a:r>
        </a:p>
      </dgm:t>
    </dgm:pt>
    <dgm:pt modelId="{2E0A87FA-D638-4635-AF43-1480429EF682}" type="parTrans" cxnId="{B34096AB-F673-4061-94A8-0B24EE6FFCBA}">
      <dgm:prSet/>
      <dgm:spPr/>
      <dgm:t>
        <a:bodyPr/>
        <a:lstStyle/>
        <a:p>
          <a:endParaRPr lang="en-US"/>
        </a:p>
      </dgm:t>
    </dgm:pt>
    <dgm:pt modelId="{503F81F8-6C9A-4ED8-859F-00A7A16E3C5A}" type="sibTrans" cxnId="{B34096AB-F673-4061-94A8-0B24EE6FFCBA}">
      <dgm:prSet/>
      <dgm:spPr/>
      <dgm:t>
        <a:bodyPr/>
        <a:lstStyle/>
        <a:p>
          <a:endParaRPr lang="en-US"/>
        </a:p>
      </dgm:t>
    </dgm:pt>
    <dgm:pt modelId="{FCEBD8F5-225D-4D50-8E69-7AAE27CE676D}">
      <dgm:prSet/>
      <dgm:spPr/>
      <dgm:t>
        <a:bodyPr/>
        <a:lstStyle/>
        <a:p>
          <a:r>
            <a:rPr lang="en-US"/>
            <a:t>pygame.draw.circle()</a:t>
          </a:r>
        </a:p>
      </dgm:t>
    </dgm:pt>
    <dgm:pt modelId="{423331E0-630C-4B2B-8149-C5F0CBD596D1}" type="parTrans" cxnId="{B6727813-DE7D-457A-B0D1-CAC22BA459CF}">
      <dgm:prSet/>
      <dgm:spPr/>
      <dgm:t>
        <a:bodyPr/>
        <a:lstStyle/>
        <a:p>
          <a:endParaRPr lang="en-US"/>
        </a:p>
      </dgm:t>
    </dgm:pt>
    <dgm:pt modelId="{ED1E8008-02B8-49D7-B6B9-8BB141EB82A7}" type="sibTrans" cxnId="{B6727813-DE7D-457A-B0D1-CAC22BA459CF}">
      <dgm:prSet/>
      <dgm:spPr/>
      <dgm:t>
        <a:bodyPr/>
        <a:lstStyle/>
        <a:p>
          <a:endParaRPr lang="en-US"/>
        </a:p>
      </dgm:t>
    </dgm:pt>
    <dgm:pt modelId="{BD7166BC-9FC7-4E50-8678-6CC63592352D}" type="pres">
      <dgm:prSet presAssocID="{DAFB7DEC-B4BC-417D-A955-4291E4602C53}" presName="linear" presStyleCnt="0">
        <dgm:presLayoutVars>
          <dgm:dir/>
          <dgm:animLvl val="lvl"/>
          <dgm:resizeHandles val="exact"/>
        </dgm:presLayoutVars>
      </dgm:prSet>
      <dgm:spPr/>
    </dgm:pt>
    <dgm:pt modelId="{AA9D90ED-1782-4D9B-9073-8A64E746DF83}" type="pres">
      <dgm:prSet presAssocID="{CAE8C651-79DC-4A55-B36C-54361EA843AF}" presName="parentLin" presStyleCnt="0"/>
      <dgm:spPr/>
    </dgm:pt>
    <dgm:pt modelId="{45D16007-2270-42AC-8EC3-D4F79F129E42}" type="pres">
      <dgm:prSet presAssocID="{CAE8C651-79DC-4A55-B36C-54361EA843AF}" presName="parentLeftMargin" presStyleLbl="node1" presStyleIdx="0" presStyleCnt="2"/>
      <dgm:spPr/>
    </dgm:pt>
    <dgm:pt modelId="{FECC7F5F-81C4-4972-A2DB-A90E58361C76}" type="pres">
      <dgm:prSet presAssocID="{CAE8C651-79DC-4A55-B36C-54361EA843A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7A91487-4C4D-4FE1-B180-C4BC2FF11517}" type="pres">
      <dgm:prSet presAssocID="{CAE8C651-79DC-4A55-B36C-54361EA843AF}" presName="negativeSpace" presStyleCnt="0"/>
      <dgm:spPr/>
    </dgm:pt>
    <dgm:pt modelId="{5248AFA7-B252-4814-BF79-1A39F501503B}" type="pres">
      <dgm:prSet presAssocID="{CAE8C651-79DC-4A55-B36C-54361EA843AF}" presName="childText" presStyleLbl="conFgAcc1" presStyleIdx="0" presStyleCnt="2">
        <dgm:presLayoutVars>
          <dgm:bulletEnabled val="1"/>
        </dgm:presLayoutVars>
      </dgm:prSet>
      <dgm:spPr/>
    </dgm:pt>
    <dgm:pt modelId="{4948E233-F069-4FB3-AE01-5DD1C945954E}" type="pres">
      <dgm:prSet presAssocID="{623332BD-C2D3-462A-B475-F8BD0E2BFB22}" presName="spaceBetweenRectangles" presStyleCnt="0"/>
      <dgm:spPr/>
    </dgm:pt>
    <dgm:pt modelId="{6EE6BF61-D4F0-46AC-8A40-EA14922C54F1}" type="pres">
      <dgm:prSet presAssocID="{5E561D7E-005C-4A6B-868A-38C2C4C848C7}" presName="parentLin" presStyleCnt="0"/>
      <dgm:spPr/>
    </dgm:pt>
    <dgm:pt modelId="{9807EE6F-12E9-43B7-8B59-F93E9475DA7E}" type="pres">
      <dgm:prSet presAssocID="{5E561D7E-005C-4A6B-868A-38C2C4C848C7}" presName="parentLeftMargin" presStyleLbl="node1" presStyleIdx="0" presStyleCnt="2"/>
      <dgm:spPr/>
    </dgm:pt>
    <dgm:pt modelId="{11D0CFF7-45F4-48F5-A8D2-276E5C6970BA}" type="pres">
      <dgm:prSet presAssocID="{5E561D7E-005C-4A6B-868A-38C2C4C848C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8ADC34C-E3D8-46F7-BE7A-ECACE9C5C288}" type="pres">
      <dgm:prSet presAssocID="{5E561D7E-005C-4A6B-868A-38C2C4C848C7}" presName="negativeSpace" presStyleCnt="0"/>
      <dgm:spPr/>
    </dgm:pt>
    <dgm:pt modelId="{11A6FA3D-8B3D-4597-9312-B86D36A67239}" type="pres">
      <dgm:prSet presAssocID="{5E561D7E-005C-4A6B-868A-38C2C4C848C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0CC6105-7D95-43FD-8687-66E983BB720F}" type="presOf" srcId="{CAE8C651-79DC-4A55-B36C-54361EA843AF}" destId="{FECC7F5F-81C4-4972-A2DB-A90E58361C76}" srcOrd="1" destOrd="0" presId="urn:microsoft.com/office/officeart/2005/8/layout/list1"/>
    <dgm:cxn modelId="{B6727813-DE7D-457A-B0D1-CAC22BA459CF}" srcId="{5E561D7E-005C-4A6B-868A-38C2C4C848C7}" destId="{FCEBD8F5-225D-4D50-8E69-7AAE27CE676D}" srcOrd="1" destOrd="0" parTransId="{423331E0-630C-4B2B-8149-C5F0CBD596D1}" sibTransId="{ED1E8008-02B8-49D7-B6B9-8BB141EB82A7}"/>
    <dgm:cxn modelId="{60474541-E098-4C3B-B569-9038CA3753A9}" srcId="{CAE8C651-79DC-4A55-B36C-54361EA843AF}" destId="{56E67D38-9D12-48AC-AF06-EA96565289DE}" srcOrd="0" destOrd="0" parTransId="{D9AAD02B-B5ED-4FDD-988F-BAFDA652094B}" sibTransId="{ECF7503D-832D-4EE2-958C-0604EC5F59C0}"/>
    <dgm:cxn modelId="{A9699944-207A-461A-BA3E-FDD41752CA8C}" type="presOf" srcId="{CAE8C651-79DC-4A55-B36C-54361EA843AF}" destId="{45D16007-2270-42AC-8EC3-D4F79F129E42}" srcOrd="0" destOrd="0" presId="urn:microsoft.com/office/officeart/2005/8/layout/list1"/>
    <dgm:cxn modelId="{E53524A6-B276-4149-ACB0-4B014C49F3DF}" srcId="{DAFB7DEC-B4BC-417D-A955-4291E4602C53}" destId="{5E561D7E-005C-4A6B-868A-38C2C4C848C7}" srcOrd="1" destOrd="0" parTransId="{1B640D97-5830-4E19-94DB-44F32146E511}" sibTransId="{4C12B42A-F0F4-4391-B7CE-54DDA070A722}"/>
    <dgm:cxn modelId="{B34096AB-F673-4061-94A8-0B24EE6FFCBA}" srcId="{5E561D7E-005C-4A6B-868A-38C2C4C848C7}" destId="{B2988F16-5597-4559-9C5F-613ED8B2C1EF}" srcOrd="0" destOrd="0" parTransId="{2E0A87FA-D638-4635-AF43-1480429EF682}" sibTransId="{503F81F8-6C9A-4ED8-859F-00A7A16E3C5A}"/>
    <dgm:cxn modelId="{380374CC-AC5B-4196-B492-F489F71FCC17}" type="presOf" srcId="{56E67D38-9D12-48AC-AF06-EA96565289DE}" destId="{5248AFA7-B252-4814-BF79-1A39F501503B}" srcOrd="0" destOrd="0" presId="urn:microsoft.com/office/officeart/2005/8/layout/list1"/>
    <dgm:cxn modelId="{98452BCF-4F57-4864-A3EC-8A4EF40DEC77}" type="presOf" srcId="{5E561D7E-005C-4A6B-868A-38C2C4C848C7}" destId="{9807EE6F-12E9-43B7-8B59-F93E9475DA7E}" srcOrd="0" destOrd="0" presId="urn:microsoft.com/office/officeart/2005/8/layout/list1"/>
    <dgm:cxn modelId="{37ABA2E2-9DB7-4F1F-A334-425254E1859B}" srcId="{DAFB7DEC-B4BC-417D-A955-4291E4602C53}" destId="{CAE8C651-79DC-4A55-B36C-54361EA843AF}" srcOrd="0" destOrd="0" parTransId="{190A7283-3167-4BA3-BA82-06B5E9769FB7}" sibTransId="{623332BD-C2D3-462A-B475-F8BD0E2BFB22}"/>
    <dgm:cxn modelId="{9E67CBF4-F77C-48F5-A5A6-B335BC5BD671}" type="presOf" srcId="{5E561D7E-005C-4A6B-868A-38C2C4C848C7}" destId="{11D0CFF7-45F4-48F5-A8D2-276E5C6970BA}" srcOrd="1" destOrd="0" presId="urn:microsoft.com/office/officeart/2005/8/layout/list1"/>
    <dgm:cxn modelId="{BB9B73F5-E97A-4753-834B-14C3E2B53824}" type="presOf" srcId="{B2988F16-5597-4559-9C5F-613ED8B2C1EF}" destId="{11A6FA3D-8B3D-4597-9312-B86D36A67239}" srcOrd="0" destOrd="0" presId="urn:microsoft.com/office/officeart/2005/8/layout/list1"/>
    <dgm:cxn modelId="{59F338F6-B8AB-48CB-A300-4ED1E39D30B6}" type="presOf" srcId="{FCEBD8F5-225D-4D50-8E69-7AAE27CE676D}" destId="{11A6FA3D-8B3D-4597-9312-B86D36A67239}" srcOrd="0" destOrd="1" presId="urn:microsoft.com/office/officeart/2005/8/layout/list1"/>
    <dgm:cxn modelId="{006D4AF8-7CBC-494F-A2FF-2225F85F0B38}" type="presOf" srcId="{DAFB7DEC-B4BC-417D-A955-4291E4602C53}" destId="{BD7166BC-9FC7-4E50-8678-6CC63592352D}" srcOrd="0" destOrd="0" presId="urn:microsoft.com/office/officeart/2005/8/layout/list1"/>
    <dgm:cxn modelId="{D4A559CC-3A84-457E-8821-A5334AB47BCB}" type="presParOf" srcId="{BD7166BC-9FC7-4E50-8678-6CC63592352D}" destId="{AA9D90ED-1782-4D9B-9073-8A64E746DF83}" srcOrd="0" destOrd="0" presId="urn:microsoft.com/office/officeart/2005/8/layout/list1"/>
    <dgm:cxn modelId="{AA76A84B-5773-4EDE-8883-258FE8EBF4F2}" type="presParOf" srcId="{AA9D90ED-1782-4D9B-9073-8A64E746DF83}" destId="{45D16007-2270-42AC-8EC3-D4F79F129E42}" srcOrd="0" destOrd="0" presId="urn:microsoft.com/office/officeart/2005/8/layout/list1"/>
    <dgm:cxn modelId="{4D8613E3-571F-4797-AF99-187CDA418D99}" type="presParOf" srcId="{AA9D90ED-1782-4D9B-9073-8A64E746DF83}" destId="{FECC7F5F-81C4-4972-A2DB-A90E58361C76}" srcOrd="1" destOrd="0" presId="urn:microsoft.com/office/officeart/2005/8/layout/list1"/>
    <dgm:cxn modelId="{E0F03A2F-EB6C-44B6-ADE2-A3CFC9BED7AE}" type="presParOf" srcId="{BD7166BC-9FC7-4E50-8678-6CC63592352D}" destId="{37A91487-4C4D-4FE1-B180-C4BC2FF11517}" srcOrd="1" destOrd="0" presId="urn:microsoft.com/office/officeart/2005/8/layout/list1"/>
    <dgm:cxn modelId="{D890A52C-AB41-4D3A-9E7D-C4B6E7C43A90}" type="presParOf" srcId="{BD7166BC-9FC7-4E50-8678-6CC63592352D}" destId="{5248AFA7-B252-4814-BF79-1A39F501503B}" srcOrd="2" destOrd="0" presId="urn:microsoft.com/office/officeart/2005/8/layout/list1"/>
    <dgm:cxn modelId="{A8A68B8A-F438-4B87-AF6B-9215F83635D7}" type="presParOf" srcId="{BD7166BC-9FC7-4E50-8678-6CC63592352D}" destId="{4948E233-F069-4FB3-AE01-5DD1C945954E}" srcOrd="3" destOrd="0" presId="urn:microsoft.com/office/officeart/2005/8/layout/list1"/>
    <dgm:cxn modelId="{9F799086-545B-4146-8412-8298F6AAFB68}" type="presParOf" srcId="{BD7166BC-9FC7-4E50-8678-6CC63592352D}" destId="{6EE6BF61-D4F0-46AC-8A40-EA14922C54F1}" srcOrd="4" destOrd="0" presId="urn:microsoft.com/office/officeart/2005/8/layout/list1"/>
    <dgm:cxn modelId="{17326B58-0C59-4B04-9A6F-2F1C43F055F7}" type="presParOf" srcId="{6EE6BF61-D4F0-46AC-8A40-EA14922C54F1}" destId="{9807EE6F-12E9-43B7-8B59-F93E9475DA7E}" srcOrd="0" destOrd="0" presId="urn:microsoft.com/office/officeart/2005/8/layout/list1"/>
    <dgm:cxn modelId="{DF45616F-A308-4A4C-8D54-AC8C54CE35DA}" type="presParOf" srcId="{6EE6BF61-D4F0-46AC-8A40-EA14922C54F1}" destId="{11D0CFF7-45F4-48F5-A8D2-276E5C6970BA}" srcOrd="1" destOrd="0" presId="urn:microsoft.com/office/officeart/2005/8/layout/list1"/>
    <dgm:cxn modelId="{D3EBE565-B8D7-4D81-8B3F-48B938DEE772}" type="presParOf" srcId="{BD7166BC-9FC7-4E50-8678-6CC63592352D}" destId="{A8ADC34C-E3D8-46F7-BE7A-ECACE9C5C288}" srcOrd="5" destOrd="0" presId="urn:microsoft.com/office/officeart/2005/8/layout/list1"/>
    <dgm:cxn modelId="{BAF37BD1-CF6B-4C7A-A462-B7C170837E08}" type="presParOf" srcId="{BD7166BC-9FC7-4E50-8678-6CC63592352D}" destId="{11A6FA3D-8B3D-4597-9312-B86D36A6723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63E96F2E-4E46-467F-A21A-1EEB2C7640FC}" type="doc">
      <dgm:prSet loTypeId="urn:microsoft.com/office/officeart/2005/8/layout/vList2" loCatId="list" qsTypeId="urn:microsoft.com/office/officeart/2005/8/quickstyle/simple3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6F7144A1-00E6-48D4-8450-F31273769AF5}">
      <dgm:prSet custT="1"/>
      <dgm:spPr/>
      <dgm:t>
        <a:bodyPr/>
        <a:lstStyle/>
        <a:p>
          <a:r>
            <a:rPr lang="en-US" sz="3600" dirty="0" err="1"/>
            <a:t>pygame.draw.rect</a:t>
          </a:r>
          <a:r>
            <a:rPr lang="en-US" sz="3600" dirty="0"/>
            <a:t>(canvas, red, (12, 20, 50, 100))</a:t>
          </a:r>
        </a:p>
      </dgm:t>
    </dgm:pt>
    <dgm:pt modelId="{92E68790-439D-411B-99A9-60218EB8D799}" type="parTrans" cxnId="{35187975-4BD8-4469-8F09-6B6B40E24F90}">
      <dgm:prSet/>
      <dgm:spPr/>
      <dgm:t>
        <a:bodyPr/>
        <a:lstStyle/>
        <a:p>
          <a:endParaRPr lang="en-US"/>
        </a:p>
      </dgm:t>
    </dgm:pt>
    <dgm:pt modelId="{3AAC6CFE-CD9B-4362-BAC4-EC3486358139}" type="sibTrans" cxnId="{35187975-4BD8-4469-8F09-6B6B40E24F90}">
      <dgm:prSet/>
      <dgm:spPr/>
      <dgm:t>
        <a:bodyPr/>
        <a:lstStyle/>
        <a:p>
          <a:endParaRPr lang="en-US"/>
        </a:p>
      </dgm:t>
    </dgm:pt>
    <dgm:pt modelId="{AEBDE963-A20F-402A-BF74-FBDEC596815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The name of the surface on which to draw the shape</a:t>
          </a:r>
        </a:p>
      </dgm:t>
    </dgm:pt>
    <dgm:pt modelId="{9B8741FF-C232-41CE-8972-5FE076D445F5}" type="parTrans" cxnId="{48331B76-5081-4259-AF1C-9196D90C69F9}">
      <dgm:prSet/>
      <dgm:spPr/>
      <dgm:t>
        <a:bodyPr/>
        <a:lstStyle/>
        <a:p>
          <a:endParaRPr lang="en-US"/>
        </a:p>
      </dgm:t>
    </dgm:pt>
    <dgm:pt modelId="{C0DAEC83-761B-43FE-8E32-4745DD9B23EB}" type="sibTrans" cxnId="{48331B76-5081-4259-AF1C-9196D90C69F9}">
      <dgm:prSet/>
      <dgm:spPr/>
      <dgm:t>
        <a:bodyPr/>
        <a:lstStyle/>
        <a:p>
          <a:endParaRPr lang="en-US"/>
        </a:p>
      </dgm:t>
    </dgm:pt>
    <dgm:pt modelId="{79631458-A9D4-49DC-88A1-3F3C5A8BD83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The color in which to draw the shape</a:t>
          </a:r>
        </a:p>
      </dgm:t>
    </dgm:pt>
    <dgm:pt modelId="{FAFEA678-2588-4C02-A64C-DE9858039096}" type="parTrans" cxnId="{EE214330-28CC-48B0-AA8D-C3E7AD4E6847}">
      <dgm:prSet/>
      <dgm:spPr/>
      <dgm:t>
        <a:bodyPr/>
        <a:lstStyle/>
        <a:p>
          <a:endParaRPr lang="en-US"/>
        </a:p>
      </dgm:t>
    </dgm:pt>
    <dgm:pt modelId="{2E20F8F0-9C52-4E48-84AB-9FF773CCAACC}" type="sibTrans" cxnId="{EE214330-28CC-48B0-AA8D-C3E7AD4E6847}">
      <dgm:prSet/>
      <dgm:spPr/>
      <dgm:t>
        <a:bodyPr/>
        <a:lstStyle/>
        <a:p>
          <a:endParaRPr lang="en-US"/>
        </a:p>
      </dgm:t>
    </dgm:pt>
    <dgm:pt modelId="{2A952B63-FDD0-409F-BE6A-C01205AAA02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The coordinates of where to draw the shape</a:t>
          </a:r>
        </a:p>
      </dgm:t>
    </dgm:pt>
    <dgm:pt modelId="{EDD6904B-80EA-4FBD-BB0A-CD52816BC508}" type="parTrans" cxnId="{FB4EDCB1-3873-466C-AC12-478615DE5357}">
      <dgm:prSet/>
      <dgm:spPr/>
      <dgm:t>
        <a:bodyPr/>
        <a:lstStyle/>
        <a:p>
          <a:endParaRPr lang="en-US"/>
        </a:p>
      </dgm:t>
    </dgm:pt>
    <dgm:pt modelId="{D6BBEBB6-5603-49D2-980A-1529FC3395F8}" type="sibTrans" cxnId="{FB4EDCB1-3873-466C-AC12-478615DE5357}">
      <dgm:prSet/>
      <dgm:spPr/>
      <dgm:t>
        <a:bodyPr/>
        <a:lstStyle/>
        <a:p>
          <a:endParaRPr lang="en-US"/>
        </a:p>
      </dgm:t>
    </dgm:pt>
    <dgm:pt modelId="{22354EAB-E12B-4F98-A426-E013908C4F5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The width and height of the shape</a:t>
          </a:r>
        </a:p>
      </dgm:t>
    </dgm:pt>
    <dgm:pt modelId="{A8FEAFE2-7F34-4324-A793-9CB6C061BB0B}" type="parTrans" cxnId="{8175CB00-6E44-4378-B78F-B841FB9C453F}">
      <dgm:prSet/>
      <dgm:spPr/>
      <dgm:t>
        <a:bodyPr/>
        <a:lstStyle/>
        <a:p>
          <a:endParaRPr lang="en-US"/>
        </a:p>
      </dgm:t>
    </dgm:pt>
    <dgm:pt modelId="{00C15295-FC23-46A0-8504-529E93C96B66}" type="sibTrans" cxnId="{8175CB00-6E44-4378-B78F-B841FB9C453F}">
      <dgm:prSet/>
      <dgm:spPr/>
      <dgm:t>
        <a:bodyPr/>
        <a:lstStyle/>
        <a:p>
          <a:endParaRPr lang="en-US"/>
        </a:p>
      </dgm:t>
    </dgm:pt>
    <dgm:pt modelId="{71E848A6-69AC-42BD-9295-87AC7E190E53}" type="pres">
      <dgm:prSet presAssocID="{63E96F2E-4E46-467F-A21A-1EEB2C7640FC}" presName="linear" presStyleCnt="0">
        <dgm:presLayoutVars>
          <dgm:animLvl val="lvl"/>
          <dgm:resizeHandles val="exact"/>
        </dgm:presLayoutVars>
      </dgm:prSet>
      <dgm:spPr/>
    </dgm:pt>
    <dgm:pt modelId="{943B0131-39DA-4B20-8DAD-DC5149250185}" type="pres">
      <dgm:prSet presAssocID="{6F7144A1-00E6-48D4-8450-F31273769AF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D4F272A-3011-440F-B92B-5C55DE2CA5F3}" type="pres">
      <dgm:prSet presAssocID="{6F7144A1-00E6-48D4-8450-F31273769AF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175CB00-6E44-4378-B78F-B841FB9C453F}" srcId="{6F7144A1-00E6-48D4-8450-F31273769AF5}" destId="{22354EAB-E12B-4F98-A426-E013908C4F5A}" srcOrd="3" destOrd="0" parTransId="{A8FEAFE2-7F34-4324-A793-9CB6C061BB0B}" sibTransId="{00C15295-FC23-46A0-8504-529E93C96B66}"/>
    <dgm:cxn modelId="{EE214330-28CC-48B0-AA8D-C3E7AD4E6847}" srcId="{6F7144A1-00E6-48D4-8450-F31273769AF5}" destId="{79631458-A9D4-49DC-88A1-3F3C5A8BD835}" srcOrd="1" destOrd="0" parTransId="{FAFEA678-2588-4C02-A64C-DE9858039096}" sibTransId="{2E20F8F0-9C52-4E48-84AB-9FF773CCAACC}"/>
    <dgm:cxn modelId="{FC109368-CCA3-43C6-8128-262773190AAF}" type="presOf" srcId="{22354EAB-E12B-4F98-A426-E013908C4F5A}" destId="{3D4F272A-3011-440F-B92B-5C55DE2CA5F3}" srcOrd="0" destOrd="3" presId="urn:microsoft.com/office/officeart/2005/8/layout/vList2"/>
    <dgm:cxn modelId="{2E0F476A-AEF5-421B-BA37-86298D9290BB}" type="presOf" srcId="{AEBDE963-A20F-402A-BF74-FBDEC596815A}" destId="{3D4F272A-3011-440F-B92B-5C55DE2CA5F3}" srcOrd="0" destOrd="0" presId="urn:microsoft.com/office/officeart/2005/8/layout/vList2"/>
    <dgm:cxn modelId="{15826971-64F1-4950-9459-74BB8637652E}" type="presOf" srcId="{79631458-A9D4-49DC-88A1-3F3C5A8BD835}" destId="{3D4F272A-3011-440F-B92B-5C55DE2CA5F3}" srcOrd="0" destOrd="1" presId="urn:microsoft.com/office/officeart/2005/8/layout/vList2"/>
    <dgm:cxn modelId="{35187975-4BD8-4469-8F09-6B6B40E24F90}" srcId="{63E96F2E-4E46-467F-A21A-1EEB2C7640FC}" destId="{6F7144A1-00E6-48D4-8450-F31273769AF5}" srcOrd="0" destOrd="0" parTransId="{92E68790-439D-411B-99A9-60218EB8D799}" sibTransId="{3AAC6CFE-CD9B-4362-BAC4-EC3486358139}"/>
    <dgm:cxn modelId="{48331B76-5081-4259-AF1C-9196D90C69F9}" srcId="{6F7144A1-00E6-48D4-8450-F31273769AF5}" destId="{AEBDE963-A20F-402A-BF74-FBDEC596815A}" srcOrd="0" destOrd="0" parTransId="{9B8741FF-C232-41CE-8972-5FE076D445F5}" sibTransId="{C0DAEC83-761B-43FE-8E32-4745DD9B23EB}"/>
    <dgm:cxn modelId="{FB4EDCB1-3873-466C-AC12-478615DE5357}" srcId="{6F7144A1-00E6-48D4-8450-F31273769AF5}" destId="{2A952B63-FDD0-409F-BE6A-C01205AAA025}" srcOrd="2" destOrd="0" parTransId="{EDD6904B-80EA-4FBD-BB0A-CD52816BC508}" sibTransId="{D6BBEBB6-5603-49D2-980A-1529FC3395F8}"/>
    <dgm:cxn modelId="{5E49B0C6-0407-4C06-9FFA-FF52FEC15E4F}" type="presOf" srcId="{2A952B63-FDD0-409F-BE6A-C01205AAA025}" destId="{3D4F272A-3011-440F-B92B-5C55DE2CA5F3}" srcOrd="0" destOrd="2" presId="urn:microsoft.com/office/officeart/2005/8/layout/vList2"/>
    <dgm:cxn modelId="{EF3AA6CC-06D3-407A-BDBB-8FC495301CB7}" type="presOf" srcId="{63E96F2E-4E46-467F-A21A-1EEB2C7640FC}" destId="{71E848A6-69AC-42BD-9295-87AC7E190E53}" srcOrd="0" destOrd="0" presId="urn:microsoft.com/office/officeart/2005/8/layout/vList2"/>
    <dgm:cxn modelId="{2C313BE1-0182-4997-97D6-4F70537E2A40}" type="presOf" srcId="{6F7144A1-00E6-48D4-8450-F31273769AF5}" destId="{943B0131-39DA-4B20-8DAD-DC5149250185}" srcOrd="0" destOrd="0" presId="urn:microsoft.com/office/officeart/2005/8/layout/vList2"/>
    <dgm:cxn modelId="{06C9E525-EB82-42F5-B524-558C804CB397}" type="presParOf" srcId="{71E848A6-69AC-42BD-9295-87AC7E190E53}" destId="{943B0131-39DA-4B20-8DAD-DC5149250185}" srcOrd="0" destOrd="0" presId="urn:microsoft.com/office/officeart/2005/8/layout/vList2"/>
    <dgm:cxn modelId="{C9144B32-15BB-4E6A-9DFA-8CDF23BCFC85}" type="presParOf" srcId="{71E848A6-69AC-42BD-9295-87AC7E190E53}" destId="{3D4F272A-3011-440F-B92B-5C55DE2CA5F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6355E60C-B629-4F90-BEE9-10B0F24A1C91}" type="doc">
      <dgm:prSet loTypeId="urn:microsoft.com/office/officeart/2005/8/layout/vList2" loCatId="list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3E92FEC6-305E-4D94-ABBE-6F78E2646EE7}">
      <dgm:prSet/>
      <dgm:spPr>
        <a:solidFill>
          <a:schemeClr val="bg1"/>
        </a:solidFill>
      </dgm:spPr>
      <dgm:t>
        <a:bodyPr/>
        <a:lstStyle/>
        <a:p>
          <a:r>
            <a:rPr lang="en-US" dirty="0" err="1"/>
            <a:t>pygame.draw.rect</a:t>
          </a:r>
          <a:r>
            <a:rPr lang="en-US" dirty="0"/>
            <a:t>(window, color, (x, y, w, h), t)</a:t>
          </a:r>
        </a:p>
      </dgm:t>
    </dgm:pt>
    <dgm:pt modelId="{8D303160-1DBD-4FB4-A7D7-1BA63F2C5666}" type="parTrans" cxnId="{B638884F-BFD1-4B52-BBFF-071E83616429}">
      <dgm:prSet/>
      <dgm:spPr/>
      <dgm:t>
        <a:bodyPr/>
        <a:lstStyle/>
        <a:p>
          <a:endParaRPr lang="en-US"/>
        </a:p>
      </dgm:t>
    </dgm:pt>
    <dgm:pt modelId="{78129964-7EA0-4211-9D6A-E1E59469805B}" type="sibTrans" cxnId="{B638884F-BFD1-4B52-BBFF-071E83616429}">
      <dgm:prSet/>
      <dgm:spPr/>
      <dgm:t>
        <a:bodyPr/>
        <a:lstStyle/>
        <a:p>
          <a:endParaRPr lang="en-US"/>
        </a:p>
      </dgm:t>
    </dgm:pt>
    <dgm:pt modelId="{0AAA795A-4618-4693-89E0-6F555221FB21}">
      <dgm:prSet/>
      <dgm:spPr/>
      <dgm:t>
        <a:bodyPr/>
        <a:lstStyle/>
        <a:p>
          <a:r>
            <a:rPr lang="en-US" dirty="0"/>
            <a:t>window is the name of the window  object (“canvas” in my code examples)</a:t>
          </a:r>
        </a:p>
      </dgm:t>
    </dgm:pt>
    <dgm:pt modelId="{EB8035D9-D226-461F-8531-36BADA2E0A52}" type="parTrans" cxnId="{3B403462-361A-46AC-BDCC-E615BA1A3A2B}">
      <dgm:prSet/>
      <dgm:spPr/>
      <dgm:t>
        <a:bodyPr/>
        <a:lstStyle/>
        <a:p>
          <a:endParaRPr lang="en-US"/>
        </a:p>
      </dgm:t>
    </dgm:pt>
    <dgm:pt modelId="{5C34E546-D4EA-46B4-972C-6F3E0A5A11CE}" type="sibTrans" cxnId="{3B403462-361A-46AC-BDCC-E615BA1A3A2B}">
      <dgm:prSet/>
      <dgm:spPr/>
      <dgm:t>
        <a:bodyPr/>
        <a:lstStyle/>
        <a:p>
          <a:endParaRPr lang="en-US"/>
        </a:p>
      </dgm:t>
    </dgm:pt>
    <dgm:pt modelId="{C6C2244A-B373-4D67-B526-C128EC027D23}">
      <dgm:prSet/>
      <dgm:spPr/>
      <dgm:t>
        <a:bodyPr/>
        <a:lstStyle/>
        <a:p>
          <a:r>
            <a:rPr lang="en-US" dirty="0"/>
            <a:t>color is the color variable in which to draw the rectangle</a:t>
          </a:r>
        </a:p>
      </dgm:t>
    </dgm:pt>
    <dgm:pt modelId="{AE848F32-BDE5-4805-AF3A-5184D52D9FAF}" type="parTrans" cxnId="{98286040-D444-45FF-A089-95562226BCB0}">
      <dgm:prSet/>
      <dgm:spPr/>
      <dgm:t>
        <a:bodyPr/>
        <a:lstStyle/>
        <a:p>
          <a:endParaRPr lang="en-US"/>
        </a:p>
      </dgm:t>
    </dgm:pt>
    <dgm:pt modelId="{55843A2C-2CA6-477B-A64E-2D5AC3059C89}" type="sibTrans" cxnId="{98286040-D444-45FF-A089-95562226BCB0}">
      <dgm:prSet/>
      <dgm:spPr/>
      <dgm:t>
        <a:bodyPr/>
        <a:lstStyle/>
        <a:p>
          <a:endParaRPr lang="en-US"/>
        </a:p>
      </dgm:t>
    </dgm:pt>
    <dgm:pt modelId="{FC53205A-D717-4EC1-B64F-49B4770027F4}">
      <dgm:prSet/>
      <dgm:spPr/>
      <dgm:t>
        <a:bodyPr/>
        <a:lstStyle/>
        <a:p>
          <a:r>
            <a:rPr lang="en-US" dirty="0"/>
            <a:t>x and y are the coordinates of the top left corner</a:t>
          </a:r>
        </a:p>
      </dgm:t>
    </dgm:pt>
    <dgm:pt modelId="{D524B4C9-4456-49D9-9B75-94E96EC387D2}" type="parTrans" cxnId="{433BF60C-9B79-4FC4-8374-9C88204E43F7}">
      <dgm:prSet/>
      <dgm:spPr/>
      <dgm:t>
        <a:bodyPr/>
        <a:lstStyle/>
        <a:p>
          <a:endParaRPr lang="en-US"/>
        </a:p>
      </dgm:t>
    </dgm:pt>
    <dgm:pt modelId="{B29A7CBD-9872-4C9A-BDA2-CA90B63321C9}" type="sibTrans" cxnId="{433BF60C-9B79-4FC4-8374-9C88204E43F7}">
      <dgm:prSet/>
      <dgm:spPr/>
      <dgm:t>
        <a:bodyPr/>
        <a:lstStyle/>
        <a:p>
          <a:endParaRPr lang="en-US"/>
        </a:p>
      </dgm:t>
    </dgm:pt>
    <dgm:pt modelId="{DF21B4FE-14EC-4253-8A19-662B76855551}">
      <dgm:prSet/>
      <dgm:spPr/>
      <dgm:t>
        <a:bodyPr/>
        <a:lstStyle/>
        <a:p>
          <a:r>
            <a:rPr lang="en-US"/>
            <a:t>w and h are the width and height of the rectangle</a:t>
          </a:r>
          <a:endParaRPr lang="en-US" dirty="0"/>
        </a:p>
      </dgm:t>
    </dgm:pt>
    <dgm:pt modelId="{A3F15B5E-0E1B-44FA-B224-437AFFE25810}" type="parTrans" cxnId="{3C59A53F-80FA-41A8-BBE5-E986938ED3FF}">
      <dgm:prSet/>
      <dgm:spPr/>
      <dgm:t>
        <a:bodyPr/>
        <a:lstStyle/>
        <a:p>
          <a:endParaRPr lang="en-US"/>
        </a:p>
      </dgm:t>
    </dgm:pt>
    <dgm:pt modelId="{076E3308-4401-4234-AB47-3060576BB0C3}" type="sibTrans" cxnId="{3C59A53F-80FA-41A8-BBE5-E986938ED3FF}">
      <dgm:prSet/>
      <dgm:spPr/>
      <dgm:t>
        <a:bodyPr/>
        <a:lstStyle/>
        <a:p>
          <a:endParaRPr lang="en-US"/>
        </a:p>
      </dgm:t>
    </dgm:pt>
    <dgm:pt modelId="{BB3F5A61-9A24-4E24-AD12-97CDFA4B83E0}">
      <dgm:prSet/>
      <dgm:spPr/>
      <dgm:t>
        <a:bodyPr/>
        <a:lstStyle/>
        <a:p>
          <a:r>
            <a:rPr lang="en-US"/>
            <a:t>t is the thickness of the rectangle--it is optional; if blank or 0 it will fill in fully with color, otherwise the edge will be the designated thickness (with no color in the middle)</a:t>
          </a:r>
          <a:endParaRPr lang="en-US" dirty="0"/>
        </a:p>
      </dgm:t>
    </dgm:pt>
    <dgm:pt modelId="{463ED478-8F78-4E24-A0BE-62F93E21F2F1}" type="parTrans" cxnId="{D9EE4B41-43B9-468F-A7A3-A0930CC3ED9F}">
      <dgm:prSet/>
      <dgm:spPr/>
      <dgm:t>
        <a:bodyPr/>
        <a:lstStyle/>
        <a:p>
          <a:endParaRPr lang="en-US"/>
        </a:p>
      </dgm:t>
    </dgm:pt>
    <dgm:pt modelId="{5198D788-320E-4F7E-8292-860E44803E0C}" type="sibTrans" cxnId="{D9EE4B41-43B9-468F-A7A3-A0930CC3ED9F}">
      <dgm:prSet/>
      <dgm:spPr/>
      <dgm:t>
        <a:bodyPr/>
        <a:lstStyle/>
        <a:p>
          <a:endParaRPr lang="en-US"/>
        </a:p>
      </dgm:t>
    </dgm:pt>
    <dgm:pt modelId="{EE57D455-A42C-4C6C-8A98-CCDFA8BEBCA8}" type="pres">
      <dgm:prSet presAssocID="{6355E60C-B629-4F90-BEE9-10B0F24A1C91}" presName="linear" presStyleCnt="0">
        <dgm:presLayoutVars>
          <dgm:animLvl val="lvl"/>
          <dgm:resizeHandles val="exact"/>
        </dgm:presLayoutVars>
      </dgm:prSet>
      <dgm:spPr/>
    </dgm:pt>
    <dgm:pt modelId="{F57A685F-9B58-4B87-805A-EF3067178943}" type="pres">
      <dgm:prSet presAssocID="{3E92FEC6-305E-4D94-ABBE-6F78E2646EE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FCE353E-E688-48DB-B364-C7C0157938ED}" type="pres">
      <dgm:prSet presAssocID="{3E92FEC6-305E-4D94-ABBE-6F78E2646EE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8A5510C-6822-49EB-AC84-DD3717E439DE}" type="presOf" srcId="{C6C2244A-B373-4D67-B526-C128EC027D23}" destId="{FFCE353E-E688-48DB-B364-C7C0157938ED}" srcOrd="0" destOrd="1" presId="urn:microsoft.com/office/officeart/2005/8/layout/vList2"/>
    <dgm:cxn modelId="{433BF60C-9B79-4FC4-8374-9C88204E43F7}" srcId="{3E92FEC6-305E-4D94-ABBE-6F78E2646EE7}" destId="{FC53205A-D717-4EC1-B64F-49B4770027F4}" srcOrd="2" destOrd="0" parTransId="{D524B4C9-4456-49D9-9B75-94E96EC387D2}" sibTransId="{B29A7CBD-9872-4C9A-BDA2-CA90B63321C9}"/>
    <dgm:cxn modelId="{2B36B90D-B35A-4D63-8B75-34349F02AF8B}" type="presOf" srcId="{DF21B4FE-14EC-4253-8A19-662B76855551}" destId="{FFCE353E-E688-48DB-B364-C7C0157938ED}" srcOrd="0" destOrd="3" presId="urn:microsoft.com/office/officeart/2005/8/layout/vList2"/>
    <dgm:cxn modelId="{3C59A53F-80FA-41A8-BBE5-E986938ED3FF}" srcId="{3E92FEC6-305E-4D94-ABBE-6F78E2646EE7}" destId="{DF21B4FE-14EC-4253-8A19-662B76855551}" srcOrd="3" destOrd="0" parTransId="{A3F15B5E-0E1B-44FA-B224-437AFFE25810}" sibTransId="{076E3308-4401-4234-AB47-3060576BB0C3}"/>
    <dgm:cxn modelId="{98286040-D444-45FF-A089-95562226BCB0}" srcId="{3E92FEC6-305E-4D94-ABBE-6F78E2646EE7}" destId="{C6C2244A-B373-4D67-B526-C128EC027D23}" srcOrd="1" destOrd="0" parTransId="{AE848F32-BDE5-4805-AF3A-5184D52D9FAF}" sibTransId="{55843A2C-2CA6-477B-A64E-2D5AC3059C89}"/>
    <dgm:cxn modelId="{6470A360-E483-4640-8A65-6E3A4746E5D3}" type="presOf" srcId="{FC53205A-D717-4EC1-B64F-49B4770027F4}" destId="{FFCE353E-E688-48DB-B364-C7C0157938ED}" srcOrd="0" destOrd="2" presId="urn:microsoft.com/office/officeart/2005/8/layout/vList2"/>
    <dgm:cxn modelId="{D9EE4B41-43B9-468F-A7A3-A0930CC3ED9F}" srcId="{3E92FEC6-305E-4D94-ABBE-6F78E2646EE7}" destId="{BB3F5A61-9A24-4E24-AD12-97CDFA4B83E0}" srcOrd="4" destOrd="0" parTransId="{463ED478-8F78-4E24-A0BE-62F93E21F2F1}" sibTransId="{5198D788-320E-4F7E-8292-860E44803E0C}"/>
    <dgm:cxn modelId="{3B403462-361A-46AC-BDCC-E615BA1A3A2B}" srcId="{3E92FEC6-305E-4D94-ABBE-6F78E2646EE7}" destId="{0AAA795A-4618-4693-89E0-6F555221FB21}" srcOrd="0" destOrd="0" parTransId="{EB8035D9-D226-461F-8531-36BADA2E0A52}" sibTransId="{5C34E546-D4EA-46B4-972C-6F3E0A5A11CE}"/>
    <dgm:cxn modelId="{B638884F-BFD1-4B52-BBFF-071E83616429}" srcId="{6355E60C-B629-4F90-BEE9-10B0F24A1C91}" destId="{3E92FEC6-305E-4D94-ABBE-6F78E2646EE7}" srcOrd="0" destOrd="0" parTransId="{8D303160-1DBD-4FB4-A7D7-1BA63F2C5666}" sibTransId="{78129964-7EA0-4211-9D6A-E1E59469805B}"/>
    <dgm:cxn modelId="{2B9F5D79-9BA7-4D58-B671-9CB2F8F6F69B}" type="presOf" srcId="{0AAA795A-4618-4693-89E0-6F555221FB21}" destId="{FFCE353E-E688-48DB-B364-C7C0157938ED}" srcOrd="0" destOrd="0" presId="urn:microsoft.com/office/officeart/2005/8/layout/vList2"/>
    <dgm:cxn modelId="{5F11C559-8236-43C4-9FFF-A2C405FF5440}" type="presOf" srcId="{BB3F5A61-9A24-4E24-AD12-97CDFA4B83E0}" destId="{FFCE353E-E688-48DB-B364-C7C0157938ED}" srcOrd="0" destOrd="4" presId="urn:microsoft.com/office/officeart/2005/8/layout/vList2"/>
    <dgm:cxn modelId="{528C3686-38C9-448C-A265-60654E76BD05}" type="presOf" srcId="{3E92FEC6-305E-4D94-ABBE-6F78E2646EE7}" destId="{F57A685F-9B58-4B87-805A-EF3067178943}" srcOrd="0" destOrd="0" presId="urn:microsoft.com/office/officeart/2005/8/layout/vList2"/>
    <dgm:cxn modelId="{21B746A9-E3F3-4F14-8516-DA3BF356099A}" type="presOf" srcId="{6355E60C-B629-4F90-BEE9-10B0F24A1C91}" destId="{EE57D455-A42C-4C6C-8A98-CCDFA8BEBCA8}" srcOrd="0" destOrd="0" presId="urn:microsoft.com/office/officeart/2005/8/layout/vList2"/>
    <dgm:cxn modelId="{E0D6E28A-A8B5-4B76-905D-6D4464A1E748}" type="presParOf" srcId="{EE57D455-A42C-4C6C-8A98-CCDFA8BEBCA8}" destId="{F57A685F-9B58-4B87-805A-EF3067178943}" srcOrd="0" destOrd="0" presId="urn:microsoft.com/office/officeart/2005/8/layout/vList2"/>
    <dgm:cxn modelId="{0B35252A-A450-492A-A5E0-02CD482FBDD0}" type="presParOf" srcId="{EE57D455-A42C-4C6C-8A98-CCDFA8BEBCA8}" destId="{FFCE353E-E688-48DB-B364-C7C0157938E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355E60C-B629-4F90-BEE9-10B0F24A1C91}" type="doc">
      <dgm:prSet loTypeId="urn:microsoft.com/office/officeart/2005/8/layout/vList2" loCatId="list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3E92FEC6-305E-4D94-ABBE-6F78E2646EE7}">
      <dgm:prSet/>
      <dgm:spPr>
        <a:solidFill>
          <a:schemeClr val="bg1"/>
        </a:solidFill>
      </dgm:spPr>
      <dgm:t>
        <a:bodyPr/>
        <a:lstStyle/>
        <a:p>
          <a:r>
            <a:rPr lang="en-US"/>
            <a:t>pygame.draw.circle(window, color, (x, y), r, t)</a:t>
          </a:r>
        </a:p>
      </dgm:t>
    </dgm:pt>
    <dgm:pt modelId="{8D303160-1DBD-4FB4-A7D7-1BA63F2C5666}" type="parTrans" cxnId="{B638884F-BFD1-4B52-BBFF-071E83616429}">
      <dgm:prSet/>
      <dgm:spPr/>
      <dgm:t>
        <a:bodyPr/>
        <a:lstStyle/>
        <a:p>
          <a:endParaRPr lang="en-US"/>
        </a:p>
      </dgm:t>
    </dgm:pt>
    <dgm:pt modelId="{78129964-7EA0-4211-9D6A-E1E59469805B}" type="sibTrans" cxnId="{B638884F-BFD1-4B52-BBFF-071E83616429}">
      <dgm:prSet/>
      <dgm:spPr/>
      <dgm:t>
        <a:bodyPr/>
        <a:lstStyle/>
        <a:p>
          <a:endParaRPr lang="en-US"/>
        </a:p>
      </dgm:t>
    </dgm:pt>
    <dgm:pt modelId="{0AAA795A-4618-4693-89E0-6F555221FB21}">
      <dgm:prSet/>
      <dgm:spPr/>
      <dgm:t>
        <a:bodyPr/>
        <a:lstStyle/>
        <a:p>
          <a:r>
            <a:rPr lang="en-US" dirty="0"/>
            <a:t>window is the name of the window object (“canvas” in my examples)</a:t>
          </a:r>
        </a:p>
      </dgm:t>
    </dgm:pt>
    <dgm:pt modelId="{EB8035D9-D226-461F-8531-36BADA2E0A52}" type="parTrans" cxnId="{3B403462-361A-46AC-BDCC-E615BA1A3A2B}">
      <dgm:prSet/>
      <dgm:spPr/>
      <dgm:t>
        <a:bodyPr/>
        <a:lstStyle/>
        <a:p>
          <a:endParaRPr lang="en-US"/>
        </a:p>
      </dgm:t>
    </dgm:pt>
    <dgm:pt modelId="{5C34E546-D4EA-46B4-972C-6F3E0A5A11CE}" type="sibTrans" cxnId="{3B403462-361A-46AC-BDCC-E615BA1A3A2B}">
      <dgm:prSet/>
      <dgm:spPr/>
      <dgm:t>
        <a:bodyPr/>
        <a:lstStyle/>
        <a:p>
          <a:endParaRPr lang="en-US"/>
        </a:p>
      </dgm:t>
    </dgm:pt>
    <dgm:pt modelId="{A38EF882-3FD7-42E8-AEAC-01D190A9CED5}">
      <dgm:prSet/>
      <dgm:spPr/>
      <dgm:t>
        <a:bodyPr/>
        <a:lstStyle/>
        <a:p>
          <a:r>
            <a:rPr lang="en-US" dirty="0"/>
            <a:t>color is the color in which to draw the circle</a:t>
          </a:r>
        </a:p>
      </dgm:t>
    </dgm:pt>
    <dgm:pt modelId="{0DE706C3-E360-4FBD-9D00-261A122B50E1}" type="parTrans" cxnId="{2A23D94D-0523-499B-9A02-A2DA22EADDB5}">
      <dgm:prSet/>
      <dgm:spPr/>
      <dgm:t>
        <a:bodyPr/>
        <a:lstStyle/>
        <a:p>
          <a:endParaRPr lang="en-US"/>
        </a:p>
      </dgm:t>
    </dgm:pt>
    <dgm:pt modelId="{1BEF3742-E1ED-4445-8EA7-CFDD025E5F9E}" type="sibTrans" cxnId="{2A23D94D-0523-499B-9A02-A2DA22EADDB5}">
      <dgm:prSet/>
      <dgm:spPr/>
      <dgm:t>
        <a:bodyPr/>
        <a:lstStyle/>
        <a:p>
          <a:endParaRPr lang="en-US"/>
        </a:p>
      </dgm:t>
    </dgm:pt>
    <dgm:pt modelId="{0B6E8E40-5812-46F7-8AEE-DDC1175F0D4A}">
      <dgm:prSet/>
      <dgm:spPr/>
      <dgm:t>
        <a:bodyPr/>
        <a:lstStyle/>
        <a:p>
          <a:r>
            <a:rPr lang="en-US" dirty="0"/>
            <a:t>x and y are the coordinates of the center of the circle</a:t>
          </a:r>
        </a:p>
      </dgm:t>
    </dgm:pt>
    <dgm:pt modelId="{FA0E28BF-D2D4-4181-B235-19383A8007CB}" type="parTrans" cxnId="{72317DFE-D5F2-4A5C-ACAB-820BA7F530F0}">
      <dgm:prSet/>
      <dgm:spPr/>
      <dgm:t>
        <a:bodyPr/>
        <a:lstStyle/>
        <a:p>
          <a:endParaRPr lang="en-US"/>
        </a:p>
      </dgm:t>
    </dgm:pt>
    <dgm:pt modelId="{82073DA4-D8F4-4A02-9FEC-C549601D8102}" type="sibTrans" cxnId="{72317DFE-D5F2-4A5C-ACAB-820BA7F530F0}">
      <dgm:prSet/>
      <dgm:spPr/>
      <dgm:t>
        <a:bodyPr/>
        <a:lstStyle/>
        <a:p>
          <a:endParaRPr lang="en-US"/>
        </a:p>
      </dgm:t>
    </dgm:pt>
    <dgm:pt modelId="{12893C5D-B66A-4AEC-AFCB-6B27BC2DF621}">
      <dgm:prSet/>
      <dgm:spPr/>
      <dgm:t>
        <a:bodyPr/>
        <a:lstStyle/>
        <a:p>
          <a:r>
            <a:rPr lang="en-US" dirty="0"/>
            <a:t>r is the radius of the circle</a:t>
          </a:r>
        </a:p>
      </dgm:t>
    </dgm:pt>
    <dgm:pt modelId="{8803E836-1170-48CD-8763-35ACD357F25E}" type="parTrans" cxnId="{1BC870AF-5744-48B9-B9CC-70292E73D572}">
      <dgm:prSet/>
      <dgm:spPr/>
      <dgm:t>
        <a:bodyPr/>
        <a:lstStyle/>
        <a:p>
          <a:endParaRPr lang="en-US"/>
        </a:p>
      </dgm:t>
    </dgm:pt>
    <dgm:pt modelId="{0F78F598-60EB-40D6-925A-60661B26BC39}" type="sibTrans" cxnId="{1BC870AF-5744-48B9-B9CC-70292E73D572}">
      <dgm:prSet/>
      <dgm:spPr/>
      <dgm:t>
        <a:bodyPr/>
        <a:lstStyle/>
        <a:p>
          <a:endParaRPr lang="en-US"/>
        </a:p>
      </dgm:t>
    </dgm:pt>
    <dgm:pt modelId="{6D1D333F-AAE4-4E38-AB4E-5687D8EEFBAD}">
      <dgm:prSet/>
      <dgm:spPr/>
      <dgm:t>
        <a:bodyPr/>
        <a:lstStyle/>
        <a:p>
          <a:r>
            <a:rPr lang="en-US" dirty="0"/>
            <a:t>t is the thickness of the circle--it is optional; if blank or 0 it will fill in fully with color, otherwise the edge will be the designated thickness (with no color in the middle)</a:t>
          </a:r>
        </a:p>
      </dgm:t>
    </dgm:pt>
    <dgm:pt modelId="{D5B4DD92-A70E-4749-8EA3-CE2B0583B35D}" type="parTrans" cxnId="{2DB10FBD-30A1-4070-A712-7564B97620E4}">
      <dgm:prSet/>
      <dgm:spPr/>
      <dgm:t>
        <a:bodyPr/>
        <a:lstStyle/>
        <a:p>
          <a:endParaRPr lang="en-US"/>
        </a:p>
      </dgm:t>
    </dgm:pt>
    <dgm:pt modelId="{F50C521C-CA6C-454D-A3A9-42D67AF6FB43}" type="sibTrans" cxnId="{2DB10FBD-30A1-4070-A712-7564B97620E4}">
      <dgm:prSet/>
      <dgm:spPr/>
      <dgm:t>
        <a:bodyPr/>
        <a:lstStyle/>
        <a:p>
          <a:endParaRPr lang="en-US"/>
        </a:p>
      </dgm:t>
    </dgm:pt>
    <dgm:pt modelId="{EE57D455-A42C-4C6C-8A98-CCDFA8BEBCA8}" type="pres">
      <dgm:prSet presAssocID="{6355E60C-B629-4F90-BEE9-10B0F24A1C91}" presName="linear" presStyleCnt="0">
        <dgm:presLayoutVars>
          <dgm:animLvl val="lvl"/>
          <dgm:resizeHandles val="exact"/>
        </dgm:presLayoutVars>
      </dgm:prSet>
      <dgm:spPr/>
    </dgm:pt>
    <dgm:pt modelId="{F57A685F-9B58-4B87-805A-EF3067178943}" type="pres">
      <dgm:prSet presAssocID="{3E92FEC6-305E-4D94-ABBE-6F78E2646EE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FCE353E-E688-48DB-B364-C7C0157938ED}" type="pres">
      <dgm:prSet presAssocID="{3E92FEC6-305E-4D94-ABBE-6F78E2646EE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C246C25-A44D-47FE-BF98-E9FE88CC2B1B}" type="presOf" srcId="{A38EF882-3FD7-42E8-AEAC-01D190A9CED5}" destId="{FFCE353E-E688-48DB-B364-C7C0157938ED}" srcOrd="0" destOrd="1" presId="urn:microsoft.com/office/officeart/2005/8/layout/vList2"/>
    <dgm:cxn modelId="{3B403462-361A-46AC-BDCC-E615BA1A3A2B}" srcId="{3E92FEC6-305E-4D94-ABBE-6F78E2646EE7}" destId="{0AAA795A-4618-4693-89E0-6F555221FB21}" srcOrd="0" destOrd="0" parTransId="{EB8035D9-D226-461F-8531-36BADA2E0A52}" sibTransId="{5C34E546-D4EA-46B4-972C-6F3E0A5A11CE}"/>
    <dgm:cxn modelId="{BBEA686A-13B9-4C9E-BB36-6ECB25AF6EB8}" type="presOf" srcId="{6D1D333F-AAE4-4E38-AB4E-5687D8EEFBAD}" destId="{FFCE353E-E688-48DB-B364-C7C0157938ED}" srcOrd="0" destOrd="4" presId="urn:microsoft.com/office/officeart/2005/8/layout/vList2"/>
    <dgm:cxn modelId="{2BA3A04B-2090-4F9F-B763-BE6C15C58C4F}" type="presOf" srcId="{0B6E8E40-5812-46F7-8AEE-DDC1175F0D4A}" destId="{FFCE353E-E688-48DB-B364-C7C0157938ED}" srcOrd="0" destOrd="2" presId="urn:microsoft.com/office/officeart/2005/8/layout/vList2"/>
    <dgm:cxn modelId="{2A23D94D-0523-499B-9A02-A2DA22EADDB5}" srcId="{3E92FEC6-305E-4D94-ABBE-6F78E2646EE7}" destId="{A38EF882-3FD7-42E8-AEAC-01D190A9CED5}" srcOrd="1" destOrd="0" parTransId="{0DE706C3-E360-4FBD-9D00-261A122B50E1}" sibTransId="{1BEF3742-E1ED-4445-8EA7-CFDD025E5F9E}"/>
    <dgm:cxn modelId="{B638884F-BFD1-4B52-BBFF-071E83616429}" srcId="{6355E60C-B629-4F90-BEE9-10B0F24A1C91}" destId="{3E92FEC6-305E-4D94-ABBE-6F78E2646EE7}" srcOrd="0" destOrd="0" parTransId="{8D303160-1DBD-4FB4-A7D7-1BA63F2C5666}" sibTransId="{78129964-7EA0-4211-9D6A-E1E59469805B}"/>
    <dgm:cxn modelId="{2B9F5D79-9BA7-4D58-B671-9CB2F8F6F69B}" type="presOf" srcId="{0AAA795A-4618-4693-89E0-6F555221FB21}" destId="{FFCE353E-E688-48DB-B364-C7C0157938ED}" srcOrd="0" destOrd="0" presId="urn:microsoft.com/office/officeart/2005/8/layout/vList2"/>
    <dgm:cxn modelId="{528C3686-38C9-448C-A265-60654E76BD05}" type="presOf" srcId="{3E92FEC6-305E-4D94-ABBE-6F78E2646EE7}" destId="{F57A685F-9B58-4B87-805A-EF3067178943}" srcOrd="0" destOrd="0" presId="urn:microsoft.com/office/officeart/2005/8/layout/vList2"/>
    <dgm:cxn modelId="{2FD3C29E-EE64-4D6A-9E94-E72C103BA410}" type="presOf" srcId="{12893C5D-B66A-4AEC-AFCB-6B27BC2DF621}" destId="{FFCE353E-E688-48DB-B364-C7C0157938ED}" srcOrd="0" destOrd="3" presId="urn:microsoft.com/office/officeart/2005/8/layout/vList2"/>
    <dgm:cxn modelId="{21B746A9-E3F3-4F14-8516-DA3BF356099A}" type="presOf" srcId="{6355E60C-B629-4F90-BEE9-10B0F24A1C91}" destId="{EE57D455-A42C-4C6C-8A98-CCDFA8BEBCA8}" srcOrd="0" destOrd="0" presId="urn:microsoft.com/office/officeart/2005/8/layout/vList2"/>
    <dgm:cxn modelId="{1BC870AF-5744-48B9-B9CC-70292E73D572}" srcId="{3E92FEC6-305E-4D94-ABBE-6F78E2646EE7}" destId="{12893C5D-B66A-4AEC-AFCB-6B27BC2DF621}" srcOrd="3" destOrd="0" parTransId="{8803E836-1170-48CD-8763-35ACD357F25E}" sibTransId="{0F78F598-60EB-40D6-925A-60661B26BC39}"/>
    <dgm:cxn modelId="{2DB10FBD-30A1-4070-A712-7564B97620E4}" srcId="{3E92FEC6-305E-4D94-ABBE-6F78E2646EE7}" destId="{6D1D333F-AAE4-4E38-AB4E-5687D8EEFBAD}" srcOrd="4" destOrd="0" parTransId="{D5B4DD92-A70E-4749-8EA3-CE2B0583B35D}" sibTransId="{F50C521C-CA6C-454D-A3A9-42D67AF6FB43}"/>
    <dgm:cxn modelId="{72317DFE-D5F2-4A5C-ACAB-820BA7F530F0}" srcId="{3E92FEC6-305E-4D94-ABBE-6F78E2646EE7}" destId="{0B6E8E40-5812-46F7-8AEE-DDC1175F0D4A}" srcOrd="2" destOrd="0" parTransId="{FA0E28BF-D2D4-4181-B235-19383A8007CB}" sibTransId="{82073DA4-D8F4-4A02-9FEC-C549601D8102}"/>
    <dgm:cxn modelId="{E0D6E28A-A8B5-4B76-905D-6D4464A1E748}" type="presParOf" srcId="{EE57D455-A42C-4C6C-8A98-CCDFA8BEBCA8}" destId="{F57A685F-9B58-4B87-805A-EF3067178943}" srcOrd="0" destOrd="0" presId="urn:microsoft.com/office/officeart/2005/8/layout/vList2"/>
    <dgm:cxn modelId="{0B35252A-A450-492A-A5E0-02CD482FBDD0}" type="presParOf" srcId="{EE57D455-A42C-4C6C-8A98-CCDFA8BEBCA8}" destId="{FFCE353E-E688-48DB-B364-C7C0157938E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B36188DB-088A-4EBA-B84A-BA640D9A8F43}" type="doc">
      <dgm:prSet loTypeId="urn:microsoft.com/office/officeart/2005/8/layout/hierarchy1" loCatId="hierarchy" qsTypeId="urn:microsoft.com/office/officeart/2005/8/quickstyle/simple2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E5EB3E59-831A-46C4-998F-8AE36D19AC25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https://www.pygame.org/docs/ref/draw.html</a:t>
          </a:r>
          <a:endParaRPr lang="en-US"/>
        </a:p>
      </dgm:t>
    </dgm:pt>
    <dgm:pt modelId="{3050B216-64FC-4ADA-A363-D2890F1611FD}" type="parTrans" cxnId="{2F299208-E8A7-42F1-9566-BEDB094011C5}">
      <dgm:prSet/>
      <dgm:spPr/>
      <dgm:t>
        <a:bodyPr/>
        <a:lstStyle/>
        <a:p>
          <a:endParaRPr lang="en-US"/>
        </a:p>
      </dgm:t>
    </dgm:pt>
    <dgm:pt modelId="{1DB1151E-ACC8-4020-8CC2-3AB406D09FD6}" type="sibTrans" cxnId="{2F299208-E8A7-42F1-9566-BEDB094011C5}">
      <dgm:prSet/>
      <dgm:spPr/>
      <dgm:t>
        <a:bodyPr/>
        <a:lstStyle/>
        <a:p>
          <a:endParaRPr lang="en-US"/>
        </a:p>
      </dgm:t>
    </dgm:pt>
    <dgm:pt modelId="{9DCDDC7B-67A6-4EF2-9F2C-9711CFE1EB71}" type="pres">
      <dgm:prSet presAssocID="{B36188DB-088A-4EBA-B84A-BA640D9A8F4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BC3FA52-DBA6-4022-8A8C-FDD7B7712246}" type="pres">
      <dgm:prSet presAssocID="{E5EB3E59-831A-46C4-998F-8AE36D19AC25}" presName="hierRoot1" presStyleCnt="0"/>
      <dgm:spPr/>
    </dgm:pt>
    <dgm:pt modelId="{76F0DC0F-9E9E-478D-A457-EFA79BA0DDF7}" type="pres">
      <dgm:prSet presAssocID="{E5EB3E59-831A-46C4-998F-8AE36D19AC25}" presName="composite" presStyleCnt="0"/>
      <dgm:spPr/>
    </dgm:pt>
    <dgm:pt modelId="{28CE4348-0694-4DDC-BB97-AC689E7CA8C5}" type="pres">
      <dgm:prSet presAssocID="{E5EB3E59-831A-46C4-998F-8AE36D19AC25}" presName="background" presStyleLbl="node0" presStyleIdx="0" presStyleCnt="1"/>
      <dgm:spPr/>
    </dgm:pt>
    <dgm:pt modelId="{1B34EF65-91F9-4737-B896-1CB2D86388C8}" type="pres">
      <dgm:prSet presAssocID="{E5EB3E59-831A-46C4-998F-8AE36D19AC25}" presName="text" presStyleLbl="fgAcc0" presStyleIdx="0" presStyleCnt="1" custScaleX="267372" custScaleY="133392" custLinFactNeighborX="2084" custLinFactNeighborY="2335">
        <dgm:presLayoutVars>
          <dgm:chPref val="3"/>
        </dgm:presLayoutVars>
      </dgm:prSet>
      <dgm:spPr/>
    </dgm:pt>
    <dgm:pt modelId="{B1E17D4C-7A5A-49B1-8575-49CD0D906A91}" type="pres">
      <dgm:prSet presAssocID="{E5EB3E59-831A-46C4-998F-8AE36D19AC25}" presName="hierChild2" presStyleCnt="0"/>
      <dgm:spPr/>
    </dgm:pt>
  </dgm:ptLst>
  <dgm:cxnLst>
    <dgm:cxn modelId="{2F299208-E8A7-42F1-9566-BEDB094011C5}" srcId="{B36188DB-088A-4EBA-B84A-BA640D9A8F43}" destId="{E5EB3E59-831A-46C4-998F-8AE36D19AC25}" srcOrd="0" destOrd="0" parTransId="{3050B216-64FC-4ADA-A363-D2890F1611FD}" sibTransId="{1DB1151E-ACC8-4020-8CC2-3AB406D09FD6}"/>
    <dgm:cxn modelId="{9105969D-AF5E-4A39-A3AE-2BFD01708777}" type="presOf" srcId="{B36188DB-088A-4EBA-B84A-BA640D9A8F43}" destId="{9DCDDC7B-67A6-4EF2-9F2C-9711CFE1EB71}" srcOrd="0" destOrd="0" presId="urn:microsoft.com/office/officeart/2005/8/layout/hierarchy1"/>
    <dgm:cxn modelId="{69A2FAE1-3129-4E3B-81E8-07C3F4A2E7FA}" type="presOf" srcId="{E5EB3E59-831A-46C4-998F-8AE36D19AC25}" destId="{1B34EF65-91F9-4737-B896-1CB2D86388C8}" srcOrd="0" destOrd="0" presId="urn:microsoft.com/office/officeart/2005/8/layout/hierarchy1"/>
    <dgm:cxn modelId="{D6697354-DA8D-42FC-99B6-FBD411D96056}" type="presParOf" srcId="{9DCDDC7B-67A6-4EF2-9F2C-9711CFE1EB71}" destId="{2BC3FA52-DBA6-4022-8A8C-FDD7B7712246}" srcOrd="0" destOrd="0" presId="urn:microsoft.com/office/officeart/2005/8/layout/hierarchy1"/>
    <dgm:cxn modelId="{79CB2808-60A3-4E5C-8597-E36882C538E9}" type="presParOf" srcId="{2BC3FA52-DBA6-4022-8A8C-FDD7B7712246}" destId="{76F0DC0F-9E9E-478D-A457-EFA79BA0DDF7}" srcOrd="0" destOrd="0" presId="urn:microsoft.com/office/officeart/2005/8/layout/hierarchy1"/>
    <dgm:cxn modelId="{169B8316-2680-420D-98BD-67B1EB563621}" type="presParOf" srcId="{76F0DC0F-9E9E-478D-A457-EFA79BA0DDF7}" destId="{28CE4348-0694-4DDC-BB97-AC689E7CA8C5}" srcOrd="0" destOrd="0" presId="urn:microsoft.com/office/officeart/2005/8/layout/hierarchy1"/>
    <dgm:cxn modelId="{5C7E9848-3CC1-4CCB-BC1A-7380F7941F8A}" type="presParOf" srcId="{76F0DC0F-9E9E-478D-A457-EFA79BA0DDF7}" destId="{1B34EF65-91F9-4737-B896-1CB2D86388C8}" srcOrd="1" destOrd="0" presId="urn:microsoft.com/office/officeart/2005/8/layout/hierarchy1"/>
    <dgm:cxn modelId="{A4FECA97-01CF-402B-A6F8-03F5BD53C790}" type="presParOf" srcId="{2BC3FA52-DBA6-4022-8A8C-FDD7B7712246}" destId="{B1E17D4C-7A5A-49B1-8575-49CD0D906A9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66686A19-6B45-4CEB-B9B2-75536A675808}" type="doc">
      <dgm:prSet loTypeId="urn:microsoft.com/office/officeart/2005/8/layout/list1" loCatId="list" qsTypeId="urn:microsoft.com/office/officeart/2005/8/quickstyle/simple5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34E683FF-CFD0-4363-9F4F-B081C22C9A9C}">
      <dgm:prSet/>
      <dgm:spPr/>
      <dgm:t>
        <a:bodyPr/>
        <a:lstStyle/>
        <a:p>
          <a:r>
            <a:rPr lang="en-US"/>
            <a:t>We can add images into our games </a:t>
          </a:r>
        </a:p>
      </dgm:t>
    </dgm:pt>
    <dgm:pt modelId="{05128B06-FE9A-4C5D-94B6-75C2D4108154}" type="parTrans" cxnId="{30CADE02-D7E3-4099-8AA7-380243FF9EEF}">
      <dgm:prSet/>
      <dgm:spPr/>
      <dgm:t>
        <a:bodyPr/>
        <a:lstStyle/>
        <a:p>
          <a:endParaRPr lang="en-US"/>
        </a:p>
      </dgm:t>
    </dgm:pt>
    <dgm:pt modelId="{C359BAEC-2368-42E9-B927-C713042500D2}" type="sibTrans" cxnId="{30CADE02-D7E3-4099-8AA7-380243FF9EEF}">
      <dgm:prSet/>
      <dgm:spPr/>
      <dgm:t>
        <a:bodyPr/>
        <a:lstStyle/>
        <a:p>
          <a:endParaRPr lang="en-US"/>
        </a:p>
      </dgm:t>
    </dgm:pt>
    <dgm:pt modelId="{9564ABF4-A065-4F0E-804B-5917A0C391B2}">
      <dgm:prSet/>
      <dgm:spPr/>
      <dgm:t>
        <a:bodyPr/>
        <a:lstStyle/>
        <a:p>
          <a:r>
            <a:rPr lang="en-US"/>
            <a:t>(.jpg, .png)</a:t>
          </a:r>
        </a:p>
      </dgm:t>
    </dgm:pt>
    <dgm:pt modelId="{1354DBCE-F003-4CCA-A786-C99C778A3329}" type="parTrans" cxnId="{CC56017C-E810-42CC-8858-79D38417D10B}">
      <dgm:prSet/>
      <dgm:spPr/>
      <dgm:t>
        <a:bodyPr/>
        <a:lstStyle/>
        <a:p>
          <a:endParaRPr lang="en-US"/>
        </a:p>
      </dgm:t>
    </dgm:pt>
    <dgm:pt modelId="{889061AC-6AA6-40D6-AEBA-F109CC653B3E}" type="sibTrans" cxnId="{CC56017C-E810-42CC-8858-79D38417D10B}">
      <dgm:prSet/>
      <dgm:spPr/>
      <dgm:t>
        <a:bodyPr/>
        <a:lstStyle/>
        <a:p>
          <a:endParaRPr lang="en-US"/>
        </a:p>
      </dgm:t>
    </dgm:pt>
    <dgm:pt modelId="{488C786B-DA5C-4CC8-B464-F4425DBBBFE3}">
      <dgm:prSet/>
      <dgm:spPr/>
      <dgm:t>
        <a:bodyPr/>
        <a:lstStyle/>
        <a:p>
          <a:r>
            <a:rPr lang="en-US"/>
            <a:t>You must have the image in the same folder as your python file </a:t>
          </a:r>
        </a:p>
      </dgm:t>
    </dgm:pt>
    <dgm:pt modelId="{A17A863A-4059-44DC-8A15-BC73F09A5519}" type="parTrans" cxnId="{6C88EF6F-8760-481D-970D-2D9EDA2830A9}">
      <dgm:prSet/>
      <dgm:spPr/>
      <dgm:t>
        <a:bodyPr/>
        <a:lstStyle/>
        <a:p>
          <a:endParaRPr lang="en-US"/>
        </a:p>
      </dgm:t>
    </dgm:pt>
    <dgm:pt modelId="{5D2CF0C0-A2A4-4AE4-9818-1C9AC0A6F6BD}" type="sibTrans" cxnId="{6C88EF6F-8760-481D-970D-2D9EDA2830A9}">
      <dgm:prSet/>
      <dgm:spPr/>
      <dgm:t>
        <a:bodyPr/>
        <a:lstStyle/>
        <a:p>
          <a:endParaRPr lang="en-US"/>
        </a:p>
      </dgm:t>
    </dgm:pt>
    <dgm:pt modelId="{62B9F66B-C874-42F5-84AB-C451627F9FD1}">
      <dgm:prSet/>
      <dgm:spPr/>
      <dgm:t>
        <a:bodyPr/>
        <a:lstStyle/>
        <a:p>
          <a:r>
            <a:rPr lang="en-US"/>
            <a:t>Resize the image (in MS Paint, Photoshop, etc.) to fit your needs</a:t>
          </a:r>
        </a:p>
      </dgm:t>
    </dgm:pt>
    <dgm:pt modelId="{9C01F3D8-94AB-4457-A25D-D492C5D63492}" type="parTrans" cxnId="{C2AAB004-0736-42DC-8F94-06F00593924D}">
      <dgm:prSet/>
      <dgm:spPr/>
      <dgm:t>
        <a:bodyPr/>
        <a:lstStyle/>
        <a:p>
          <a:endParaRPr lang="en-US"/>
        </a:p>
      </dgm:t>
    </dgm:pt>
    <dgm:pt modelId="{90521E18-C88D-44F4-BD23-41AA722DC80E}" type="sibTrans" cxnId="{C2AAB004-0736-42DC-8F94-06F00593924D}">
      <dgm:prSet/>
      <dgm:spPr/>
      <dgm:t>
        <a:bodyPr/>
        <a:lstStyle/>
        <a:p>
          <a:endParaRPr lang="en-US"/>
        </a:p>
      </dgm:t>
    </dgm:pt>
    <dgm:pt modelId="{F5D465E1-FDDC-4680-A5E0-20C3F562AB06}">
      <dgm:prSet/>
      <dgm:spPr/>
      <dgm:t>
        <a:bodyPr/>
        <a:lstStyle/>
        <a:p>
          <a:r>
            <a:rPr lang="en-US"/>
            <a:t>Make it the size of the screen to be a background image</a:t>
          </a:r>
        </a:p>
      </dgm:t>
    </dgm:pt>
    <dgm:pt modelId="{5B4DF3F5-3C98-43E1-8EE8-07576086D213}" type="parTrans" cxnId="{B3931D0F-8B4B-4564-A2BE-9CA29813F309}">
      <dgm:prSet/>
      <dgm:spPr/>
      <dgm:t>
        <a:bodyPr/>
        <a:lstStyle/>
        <a:p>
          <a:endParaRPr lang="en-US"/>
        </a:p>
      </dgm:t>
    </dgm:pt>
    <dgm:pt modelId="{0620641F-F99D-4707-BD9E-6D52B9796C7C}" type="sibTrans" cxnId="{B3931D0F-8B4B-4564-A2BE-9CA29813F309}">
      <dgm:prSet/>
      <dgm:spPr/>
      <dgm:t>
        <a:bodyPr/>
        <a:lstStyle/>
        <a:p>
          <a:endParaRPr lang="en-US"/>
        </a:p>
      </dgm:t>
    </dgm:pt>
    <dgm:pt modelId="{8210F8A7-0A82-4A7C-9A26-A037406FC1BD}">
      <dgm:prSet/>
      <dgm:spPr/>
      <dgm:t>
        <a:bodyPr/>
        <a:lstStyle/>
        <a:p>
          <a:r>
            <a:rPr lang="en-US"/>
            <a:t>Make it smaller to be the ball in a Pong-style game</a:t>
          </a:r>
        </a:p>
      </dgm:t>
    </dgm:pt>
    <dgm:pt modelId="{5B151DB7-CADA-41B4-996A-CAD4A5556E7B}" type="parTrans" cxnId="{38D22265-3A68-4399-A620-58B4BC649A76}">
      <dgm:prSet/>
      <dgm:spPr/>
      <dgm:t>
        <a:bodyPr/>
        <a:lstStyle/>
        <a:p>
          <a:endParaRPr lang="en-US"/>
        </a:p>
      </dgm:t>
    </dgm:pt>
    <dgm:pt modelId="{2A238B09-BD63-4688-BA44-AEA89111634D}" type="sibTrans" cxnId="{38D22265-3A68-4399-A620-58B4BC649A76}">
      <dgm:prSet/>
      <dgm:spPr/>
      <dgm:t>
        <a:bodyPr/>
        <a:lstStyle/>
        <a:p>
          <a:endParaRPr lang="en-US"/>
        </a:p>
      </dgm:t>
    </dgm:pt>
    <dgm:pt modelId="{E8173D95-BE78-4DC7-97F8-B0020428D946}" type="pres">
      <dgm:prSet presAssocID="{66686A19-6B45-4CEB-B9B2-75536A675808}" presName="linear" presStyleCnt="0">
        <dgm:presLayoutVars>
          <dgm:dir/>
          <dgm:animLvl val="lvl"/>
          <dgm:resizeHandles val="exact"/>
        </dgm:presLayoutVars>
      </dgm:prSet>
      <dgm:spPr/>
    </dgm:pt>
    <dgm:pt modelId="{713E01CA-6675-4781-AD64-C2A49DCB0506}" type="pres">
      <dgm:prSet presAssocID="{34E683FF-CFD0-4363-9F4F-B081C22C9A9C}" presName="parentLin" presStyleCnt="0"/>
      <dgm:spPr/>
    </dgm:pt>
    <dgm:pt modelId="{77A16559-03D7-4590-9FAE-DCC4C83E0440}" type="pres">
      <dgm:prSet presAssocID="{34E683FF-CFD0-4363-9F4F-B081C22C9A9C}" presName="parentLeftMargin" presStyleLbl="node1" presStyleIdx="0" presStyleCnt="3"/>
      <dgm:spPr/>
    </dgm:pt>
    <dgm:pt modelId="{169D72F7-D46B-48DD-8FE0-3E9F60E3A8DE}" type="pres">
      <dgm:prSet presAssocID="{34E683FF-CFD0-4363-9F4F-B081C22C9A9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F829B36-8442-4522-B151-874081BBF71C}" type="pres">
      <dgm:prSet presAssocID="{34E683FF-CFD0-4363-9F4F-B081C22C9A9C}" presName="negativeSpace" presStyleCnt="0"/>
      <dgm:spPr/>
    </dgm:pt>
    <dgm:pt modelId="{DEBAEE9E-CB5E-465C-98F2-8A252F0A1BAD}" type="pres">
      <dgm:prSet presAssocID="{34E683FF-CFD0-4363-9F4F-B081C22C9A9C}" presName="childText" presStyleLbl="conFgAcc1" presStyleIdx="0" presStyleCnt="3">
        <dgm:presLayoutVars>
          <dgm:bulletEnabled val="1"/>
        </dgm:presLayoutVars>
      </dgm:prSet>
      <dgm:spPr/>
    </dgm:pt>
    <dgm:pt modelId="{E5B416CB-2B58-4517-B9A8-8FE96E9C251E}" type="pres">
      <dgm:prSet presAssocID="{C359BAEC-2368-42E9-B927-C713042500D2}" presName="spaceBetweenRectangles" presStyleCnt="0"/>
      <dgm:spPr/>
    </dgm:pt>
    <dgm:pt modelId="{6099DD87-194F-4744-87EB-F80867B989AE}" type="pres">
      <dgm:prSet presAssocID="{488C786B-DA5C-4CC8-B464-F4425DBBBFE3}" presName="parentLin" presStyleCnt="0"/>
      <dgm:spPr/>
    </dgm:pt>
    <dgm:pt modelId="{BBD1A02C-AC86-47B6-A992-DAA4F65A9CB1}" type="pres">
      <dgm:prSet presAssocID="{488C786B-DA5C-4CC8-B464-F4425DBBBFE3}" presName="parentLeftMargin" presStyleLbl="node1" presStyleIdx="0" presStyleCnt="3"/>
      <dgm:spPr/>
    </dgm:pt>
    <dgm:pt modelId="{CB8266F6-6BC5-49C1-81D3-6EA6C2AF4855}" type="pres">
      <dgm:prSet presAssocID="{488C786B-DA5C-4CC8-B464-F4425DBBBFE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F587308-6941-4872-9120-1763EB6D3B57}" type="pres">
      <dgm:prSet presAssocID="{488C786B-DA5C-4CC8-B464-F4425DBBBFE3}" presName="negativeSpace" presStyleCnt="0"/>
      <dgm:spPr/>
    </dgm:pt>
    <dgm:pt modelId="{25AD911C-D986-46FE-ABBB-B972931F7618}" type="pres">
      <dgm:prSet presAssocID="{488C786B-DA5C-4CC8-B464-F4425DBBBFE3}" presName="childText" presStyleLbl="conFgAcc1" presStyleIdx="1" presStyleCnt="3">
        <dgm:presLayoutVars>
          <dgm:bulletEnabled val="1"/>
        </dgm:presLayoutVars>
      </dgm:prSet>
      <dgm:spPr/>
    </dgm:pt>
    <dgm:pt modelId="{0286D0D7-29DB-4D73-85B7-0FC8EB042FAD}" type="pres">
      <dgm:prSet presAssocID="{5D2CF0C0-A2A4-4AE4-9818-1C9AC0A6F6BD}" presName="spaceBetweenRectangles" presStyleCnt="0"/>
      <dgm:spPr/>
    </dgm:pt>
    <dgm:pt modelId="{C1963398-85E3-49EA-8D3C-A9287315808A}" type="pres">
      <dgm:prSet presAssocID="{62B9F66B-C874-42F5-84AB-C451627F9FD1}" presName="parentLin" presStyleCnt="0"/>
      <dgm:spPr/>
    </dgm:pt>
    <dgm:pt modelId="{26795699-053F-4A69-B122-98511A2CED1F}" type="pres">
      <dgm:prSet presAssocID="{62B9F66B-C874-42F5-84AB-C451627F9FD1}" presName="parentLeftMargin" presStyleLbl="node1" presStyleIdx="1" presStyleCnt="3"/>
      <dgm:spPr/>
    </dgm:pt>
    <dgm:pt modelId="{B43A121B-1F8A-443E-9313-097DF40B664E}" type="pres">
      <dgm:prSet presAssocID="{62B9F66B-C874-42F5-84AB-C451627F9FD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57BE597-24F1-45D1-8593-422C11EB49F7}" type="pres">
      <dgm:prSet presAssocID="{62B9F66B-C874-42F5-84AB-C451627F9FD1}" presName="negativeSpace" presStyleCnt="0"/>
      <dgm:spPr/>
    </dgm:pt>
    <dgm:pt modelId="{C934817D-46BD-4AE8-AA78-6497FD1C25E3}" type="pres">
      <dgm:prSet presAssocID="{62B9F66B-C874-42F5-84AB-C451627F9FD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0CADE02-D7E3-4099-8AA7-380243FF9EEF}" srcId="{66686A19-6B45-4CEB-B9B2-75536A675808}" destId="{34E683FF-CFD0-4363-9F4F-B081C22C9A9C}" srcOrd="0" destOrd="0" parTransId="{05128B06-FE9A-4C5D-94B6-75C2D4108154}" sibTransId="{C359BAEC-2368-42E9-B927-C713042500D2}"/>
    <dgm:cxn modelId="{C2AAB004-0736-42DC-8F94-06F00593924D}" srcId="{66686A19-6B45-4CEB-B9B2-75536A675808}" destId="{62B9F66B-C874-42F5-84AB-C451627F9FD1}" srcOrd="2" destOrd="0" parTransId="{9C01F3D8-94AB-4457-A25D-D492C5D63492}" sibTransId="{90521E18-C88D-44F4-BD23-41AA722DC80E}"/>
    <dgm:cxn modelId="{B3931D0F-8B4B-4564-A2BE-9CA29813F309}" srcId="{62B9F66B-C874-42F5-84AB-C451627F9FD1}" destId="{F5D465E1-FDDC-4680-A5E0-20C3F562AB06}" srcOrd="0" destOrd="0" parTransId="{5B4DF3F5-3C98-43E1-8EE8-07576086D213}" sibTransId="{0620641F-F99D-4707-BD9E-6D52B9796C7C}"/>
    <dgm:cxn modelId="{8FFD5533-5C2B-45DC-B0DA-4FA263714487}" type="presOf" srcId="{66686A19-6B45-4CEB-B9B2-75536A675808}" destId="{E8173D95-BE78-4DC7-97F8-B0020428D946}" srcOrd="0" destOrd="0" presId="urn:microsoft.com/office/officeart/2005/8/layout/list1"/>
    <dgm:cxn modelId="{66310863-561F-4902-B7B9-04EED6C9D0DE}" type="presOf" srcId="{8210F8A7-0A82-4A7C-9A26-A037406FC1BD}" destId="{C934817D-46BD-4AE8-AA78-6497FD1C25E3}" srcOrd="0" destOrd="1" presId="urn:microsoft.com/office/officeart/2005/8/layout/list1"/>
    <dgm:cxn modelId="{38D22265-3A68-4399-A620-58B4BC649A76}" srcId="{62B9F66B-C874-42F5-84AB-C451627F9FD1}" destId="{8210F8A7-0A82-4A7C-9A26-A037406FC1BD}" srcOrd="1" destOrd="0" parTransId="{5B151DB7-CADA-41B4-996A-CAD4A5556E7B}" sibTransId="{2A238B09-BD63-4688-BA44-AEA89111634D}"/>
    <dgm:cxn modelId="{63551968-5F32-4FA7-AC3D-7209E33A180F}" type="presOf" srcId="{62B9F66B-C874-42F5-84AB-C451627F9FD1}" destId="{26795699-053F-4A69-B122-98511A2CED1F}" srcOrd="0" destOrd="0" presId="urn:microsoft.com/office/officeart/2005/8/layout/list1"/>
    <dgm:cxn modelId="{C1CBE548-90AB-4CA6-9292-66C3406DE545}" type="presOf" srcId="{488C786B-DA5C-4CC8-B464-F4425DBBBFE3}" destId="{BBD1A02C-AC86-47B6-A992-DAA4F65A9CB1}" srcOrd="0" destOrd="0" presId="urn:microsoft.com/office/officeart/2005/8/layout/list1"/>
    <dgm:cxn modelId="{6C88EF6F-8760-481D-970D-2D9EDA2830A9}" srcId="{66686A19-6B45-4CEB-B9B2-75536A675808}" destId="{488C786B-DA5C-4CC8-B464-F4425DBBBFE3}" srcOrd="1" destOrd="0" parTransId="{A17A863A-4059-44DC-8A15-BC73F09A5519}" sibTransId="{5D2CF0C0-A2A4-4AE4-9818-1C9AC0A6F6BD}"/>
    <dgm:cxn modelId="{8F9EBC7A-0EC6-4B5C-949E-54EFAE956254}" type="presOf" srcId="{488C786B-DA5C-4CC8-B464-F4425DBBBFE3}" destId="{CB8266F6-6BC5-49C1-81D3-6EA6C2AF4855}" srcOrd="1" destOrd="0" presId="urn:microsoft.com/office/officeart/2005/8/layout/list1"/>
    <dgm:cxn modelId="{CC56017C-E810-42CC-8858-79D38417D10B}" srcId="{34E683FF-CFD0-4363-9F4F-B081C22C9A9C}" destId="{9564ABF4-A065-4F0E-804B-5917A0C391B2}" srcOrd="0" destOrd="0" parTransId="{1354DBCE-F003-4CCA-A786-C99C778A3329}" sibTransId="{889061AC-6AA6-40D6-AEBA-F109CC653B3E}"/>
    <dgm:cxn modelId="{395A8786-0E6B-490B-A314-A4590584521F}" type="presOf" srcId="{9564ABF4-A065-4F0E-804B-5917A0C391B2}" destId="{DEBAEE9E-CB5E-465C-98F2-8A252F0A1BAD}" srcOrd="0" destOrd="0" presId="urn:microsoft.com/office/officeart/2005/8/layout/list1"/>
    <dgm:cxn modelId="{55B2C2A3-28FA-4067-8B70-F23B6AD46F8F}" type="presOf" srcId="{34E683FF-CFD0-4363-9F4F-B081C22C9A9C}" destId="{77A16559-03D7-4590-9FAE-DCC4C83E0440}" srcOrd="0" destOrd="0" presId="urn:microsoft.com/office/officeart/2005/8/layout/list1"/>
    <dgm:cxn modelId="{129836A4-210D-4AE5-B417-C871EB4FDF0D}" type="presOf" srcId="{F5D465E1-FDDC-4680-A5E0-20C3F562AB06}" destId="{C934817D-46BD-4AE8-AA78-6497FD1C25E3}" srcOrd="0" destOrd="0" presId="urn:microsoft.com/office/officeart/2005/8/layout/list1"/>
    <dgm:cxn modelId="{BC0AFBBB-D615-4C53-A700-4D48953F760D}" type="presOf" srcId="{62B9F66B-C874-42F5-84AB-C451627F9FD1}" destId="{B43A121B-1F8A-443E-9313-097DF40B664E}" srcOrd="1" destOrd="0" presId="urn:microsoft.com/office/officeart/2005/8/layout/list1"/>
    <dgm:cxn modelId="{25A07EC6-0148-427C-BD85-5DAE5240098F}" type="presOf" srcId="{34E683FF-CFD0-4363-9F4F-B081C22C9A9C}" destId="{169D72F7-D46B-48DD-8FE0-3E9F60E3A8DE}" srcOrd="1" destOrd="0" presId="urn:microsoft.com/office/officeart/2005/8/layout/list1"/>
    <dgm:cxn modelId="{45D51E40-97F6-483C-93E7-ACD8980ABECB}" type="presParOf" srcId="{E8173D95-BE78-4DC7-97F8-B0020428D946}" destId="{713E01CA-6675-4781-AD64-C2A49DCB0506}" srcOrd="0" destOrd="0" presId="urn:microsoft.com/office/officeart/2005/8/layout/list1"/>
    <dgm:cxn modelId="{2587929E-9330-4BB4-A590-991F35709A60}" type="presParOf" srcId="{713E01CA-6675-4781-AD64-C2A49DCB0506}" destId="{77A16559-03D7-4590-9FAE-DCC4C83E0440}" srcOrd="0" destOrd="0" presId="urn:microsoft.com/office/officeart/2005/8/layout/list1"/>
    <dgm:cxn modelId="{36ACB7AA-7AC0-460C-90E1-0DE37BA03F74}" type="presParOf" srcId="{713E01CA-6675-4781-AD64-C2A49DCB0506}" destId="{169D72F7-D46B-48DD-8FE0-3E9F60E3A8DE}" srcOrd="1" destOrd="0" presId="urn:microsoft.com/office/officeart/2005/8/layout/list1"/>
    <dgm:cxn modelId="{E0504263-0447-4B3D-8187-B568D3501F3E}" type="presParOf" srcId="{E8173D95-BE78-4DC7-97F8-B0020428D946}" destId="{6F829B36-8442-4522-B151-874081BBF71C}" srcOrd="1" destOrd="0" presId="urn:microsoft.com/office/officeart/2005/8/layout/list1"/>
    <dgm:cxn modelId="{F029FF30-BF21-4312-8FB9-ECF933CD2738}" type="presParOf" srcId="{E8173D95-BE78-4DC7-97F8-B0020428D946}" destId="{DEBAEE9E-CB5E-465C-98F2-8A252F0A1BAD}" srcOrd="2" destOrd="0" presId="urn:microsoft.com/office/officeart/2005/8/layout/list1"/>
    <dgm:cxn modelId="{4C070957-0C3A-446E-8BB9-657F2B397050}" type="presParOf" srcId="{E8173D95-BE78-4DC7-97F8-B0020428D946}" destId="{E5B416CB-2B58-4517-B9A8-8FE96E9C251E}" srcOrd="3" destOrd="0" presId="urn:microsoft.com/office/officeart/2005/8/layout/list1"/>
    <dgm:cxn modelId="{287342BB-236D-4B3F-9FF2-D13A7CC05647}" type="presParOf" srcId="{E8173D95-BE78-4DC7-97F8-B0020428D946}" destId="{6099DD87-194F-4744-87EB-F80867B989AE}" srcOrd="4" destOrd="0" presId="urn:microsoft.com/office/officeart/2005/8/layout/list1"/>
    <dgm:cxn modelId="{3973DA48-652B-4B9E-A507-60040D854897}" type="presParOf" srcId="{6099DD87-194F-4744-87EB-F80867B989AE}" destId="{BBD1A02C-AC86-47B6-A992-DAA4F65A9CB1}" srcOrd="0" destOrd="0" presId="urn:microsoft.com/office/officeart/2005/8/layout/list1"/>
    <dgm:cxn modelId="{43AFE7B6-B990-4865-A9CB-F2CD7CD8695A}" type="presParOf" srcId="{6099DD87-194F-4744-87EB-F80867B989AE}" destId="{CB8266F6-6BC5-49C1-81D3-6EA6C2AF4855}" srcOrd="1" destOrd="0" presId="urn:microsoft.com/office/officeart/2005/8/layout/list1"/>
    <dgm:cxn modelId="{2BBA57D6-9830-4100-8C8E-827729CD37A1}" type="presParOf" srcId="{E8173D95-BE78-4DC7-97F8-B0020428D946}" destId="{7F587308-6941-4872-9120-1763EB6D3B57}" srcOrd="5" destOrd="0" presId="urn:microsoft.com/office/officeart/2005/8/layout/list1"/>
    <dgm:cxn modelId="{976831A8-8C44-4382-9463-52108886BE5D}" type="presParOf" srcId="{E8173D95-BE78-4DC7-97F8-B0020428D946}" destId="{25AD911C-D986-46FE-ABBB-B972931F7618}" srcOrd="6" destOrd="0" presId="urn:microsoft.com/office/officeart/2005/8/layout/list1"/>
    <dgm:cxn modelId="{E545E1A0-0A61-404A-873B-5F0398C47884}" type="presParOf" srcId="{E8173D95-BE78-4DC7-97F8-B0020428D946}" destId="{0286D0D7-29DB-4D73-85B7-0FC8EB042FAD}" srcOrd="7" destOrd="0" presId="urn:microsoft.com/office/officeart/2005/8/layout/list1"/>
    <dgm:cxn modelId="{30BA7936-632A-41AF-9235-914F831A9BBC}" type="presParOf" srcId="{E8173D95-BE78-4DC7-97F8-B0020428D946}" destId="{C1963398-85E3-49EA-8D3C-A9287315808A}" srcOrd="8" destOrd="0" presId="urn:microsoft.com/office/officeart/2005/8/layout/list1"/>
    <dgm:cxn modelId="{10991D1A-59DD-4335-9ADB-A0254124005A}" type="presParOf" srcId="{C1963398-85E3-49EA-8D3C-A9287315808A}" destId="{26795699-053F-4A69-B122-98511A2CED1F}" srcOrd="0" destOrd="0" presId="urn:microsoft.com/office/officeart/2005/8/layout/list1"/>
    <dgm:cxn modelId="{AF178D1F-94C4-48C3-8042-7122069B53CE}" type="presParOf" srcId="{C1963398-85E3-49EA-8D3C-A9287315808A}" destId="{B43A121B-1F8A-443E-9313-097DF40B664E}" srcOrd="1" destOrd="0" presId="urn:microsoft.com/office/officeart/2005/8/layout/list1"/>
    <dgm:cxn modelId="{E390171B-3600-4E0E-942F-0B61B5F8F3DB}" type="presParOf" srcId="{E8173D95-BE78-4DC7-97F8-B0020428D946}" destId="{157BE597-24F1-45D1-8593-422C11EB49F7}" srcOrd="9" destOrd="0" presId="urn:microsoft.com/office/officeart/2005/8/layout/list1"/>
    <dgm:cxn modelId="{E070AAA8-0EA6-4ED9-A949-3FFD02A045A9}" type="presParOf" srcId="{E8173D95-BE78-4DC7-97F8-B0020428D946}" destId="{C934817D-46BD-4AE8-AA78-6497FD1C25E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63CAFAA-704F-4610-B971-A0D50C37A2A1}" type="doc">
      <dgm:prSet loTypeId="urn:microsoft.com/office/officeart/2005/8/layout/list1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F38EBF0-FCC7-4833-A71C-FD4B1A350F41}">
      <dgm:prSet/>
      <dgm:spPr/>
      <dgm:t>
        <a:bodyPr/>
        <a:lstStyle/>
        <a:p>
          <a:r>
            <a:rPr lang="en-US"/>
            <a:t>Outside of the game loop (for example, where you initialize your colors), initialize the image variable</a:t>
          </a:r>
        </a:p>
      </dgm:t>
    </dgm:pt>
    <dgm:pt modelId="{6A5465A7-EAE8-4BA3-88DB-E9404DADA5E6}" type="parTrans" cxnId="{9252072A-DA4A-4C79-8A13-9226074827E6}">
      <dgm:prSet/>
      <dgm:spPr/>
      <dgm:t>
        <a:bodyPr/>
        <a:lstStyle/>
        <a:p>
          <a:endParaRPr lang="en-US"/>
        </a:p>
      </dgm:t>
    </dgm:pt>
    <dgm:pt modelId="{890311AF-69F2-45FD-9823-1215DC1D76AD}" type="sibTrans" cxnId="{9252072A-DA4A-4C79-8A13-9226074827E6}">
      <dgm:prSet/>
      <dgm:spPr/>
      <dgm:t>
        <a:bodyPr/>
        <a:lstStyle/>
        <a:p>
          <a:endParaRPr lang="en-US"/>
        </a:p>
      </dgm:t>
    </dgm:pt>
    <dgm:pt modelId="{DB5A4377-2DB7-46A7-B7FB-26093422D61D}">
      <dgm:prSet custT="1"/>
      <dgm:spPr/>
      <dgm:t>
        <a:bodyPr/>
        <a:lstStyle/>
        <a:p>
          <a:r>
            <a:rPr lang="en-US" sz="2000" dirty="0" err="1"/>
            <a:t>imageName</a:t>
          </a:r>
          <a:r>
            <a:rPr lang="en-US" sz="2000" dirty="0"/>
            <a:t> = </a:t>
          </a:r>
          <a:r>
            <a:rPr lang="en-US" sz="2000" dirty="0" err="1"/>
            <a:t>pygame.image.load</a:t>
          </a:r>
          <a:r>
            <a:rPr lang="en-US" sz="2000" dirty="0"/>
            <a:t>(“filename.jpg")</a:t>
          </a:r>
        </a:p>
      </dgm:t>
    </dgm:pt>
    <dgm:pt modelId="{C54D40B2-3FAF-43FC-B263-43DED7DE2A34}" type="parTrans" cxnId="{57DB1507-A5CD-4631-9EB9-D2A32F302100}">
      <dgm:prSet/>
      <dgm:spPr/>
      <dgm:t>
        <a:bodyPr/>
        <a:lstStyle/>
        <a:p>
          <a:endParaRPr lang="en-US"/>
        </a:p>
      </dgm:t>
    </dgm:pt>
    <dgm:pt modelId="{556A4AF0-D11E-47A0-AAAB-3016C353B76F}" type="sibTrans" cxnId="{57DB1507-A5CD-4631-9EB9-D2A32F302100}">
      <dgm:prSet/>
      <dgm:spPr/>
      <dgm:t>
        <a:bodyPr/>
        <a:lstStyle/>
        <a:p>
          <a:endParaRPr lang="en-US"/>
        </a:p>
      </dgm:t>
    </dgm:pt>
    <dgm:pt modelId="{6D887961-17F2-405E-8E4F-ACB13B111501}">
      <dgm:prSet/>
      <dgm:spPr/>
      <dgm:t>
        <a:bodyPr/>
        <a:lstStyle/>
        <a:p>
          <a:r>
            <a:rPr lang="en-US" sz="1800" dirty="0"/>
            <a:t>“filename.jpg” is the name of the file of your image that is in the same folder as your python code (and, yes, you include the quotes inside the parentheses)</a:t>
          </a:r>
        </a:p>
      </dgm:t>
    </dgm:pt>
    <dgm:pt modelId="{82FBF6DD-3E7A-4397-98DD-88AC3D756C9E}" type="parTrans" cxnId="{C1F4123B-ADD6-4733-B905-3FD7392624A4}">
      <dgm:prSet/>
      <dgm:spPr/>
      <dgm:t>
        <a:bodyPr/>
        <a:lstStyle/>
        <a:p>
          <a:endParaRPr lang="en-US"/>
        </a:p>
      </dgm:t>
    </dgm:pt>
    <dgm:pt modelId="{DC1C999C-08F4-4A8C-A089-E97DB354DAD6}" type="sibTrans" cxnId="{C1F4123B-ADD6-4733-B905-3FD7392624A4}">
      <dgm:prSet/>
      <dgm:spPr/>
      <dgm:t>
        <a:bodyPr/>
        <a:lstStyle/>
        <a:p>
          <a:endParaRPr lang="en-US"/>
        </a:p>
      </dgm:t>
    </dgm:pt>
    <dgm:pt modelId="{34F65BB2-5DC9-47C8-AAA9-7A44AAD2C9A9}">
      <dgm:prSet/>
      <dgm:spPr/>
      <dgm:t>
        <a:bodyPr/>
        <a:lstStyle/>
        <a:p>
          <a:r>
            <a:rPr lang="en-US"/>
            <a:t>Inside the game loop, draw the image</a:t>
          </a:r>
        </a:p>
      </dgm:t>
    </dgm:pt>
    <dgm:pt modelId="{FB7AFD28-AD6B-44C2-8EBA-DF295B98CF45}" type="parTrans" cxnId="{DE3C09A8-2D59-41F9-9AFE-88C6A2BD75E2}">
      <dgm:prSet/>
      <dgm:spPr/>
      <dgm:t>
        <a:bodyPr/>
        <a:lstStyle/>
        <a:p>
          <a:endParaRPr lang="en-US"/>
        </a:p>
      </dgm:t>
    </dgm:pt>
    <dgm:pt modelId="{61FCD664-FE47-4266-98AD-EA0D4F328945}" type="sibTrans" cxnId="{DE3C09A8-2D59-41F9-9AFE-88C6A2BD75E2}">
      <dgm:prSet/>
      <dgm:spPr/>
      <dgm:t>
        <a:bodyPr/>
        <a:lstStyle/>
        <a:p>
          <a:endParaRPr lang="en-US"/>
        </a:p>
      </dgm:t>
    </dgm:pt>
    <dgm:pt modelId="{1E1A6BA5-02DA-44BB-AB19-29EAF472908B}">
      <dgm:prSet custT="1"/>
      <dgm:spPr/>
      <dgm:t>
        <a:bodyPr/>
        <a:lstStyle/>
        <a:p>
          <a:r>
            <a:rPr lang="en-US" sz="2000" dirty="0" err="1"/>
            <a:t>canvas.blit</a:t>
          </a:r>
          <a:r>
            <a:rPr lang="en-US" sz="2000" dirty="0"/>
            <a:t>(</a:t>
          </a:r>
          <a:r>
            <a:rPr lang="en-US" sz="2000" dirty="0" err="1"/>
            <a:t>imageName</a:t>
          </a:r>
          <a:r>
            <a:rPr lang="en-US" sz="2000" dirty="0"/>
            <a:t>, (x, y))</a:t>
          </a:r>
        </a:p>
      </dgm:t>
    </dgm:pt>
    <dgm:pt modelId="{8FA43F7F-838F-4A59-97EB-824DD83B1A72}" type="parTrans" cxnId="{9E06EC76-1FF6-4C30-BFD9-3F88E016609C}">
      <dgm:prSet/>
      <dgm:spPr/>
      <dgm:t>
        <a:bodyPr/>
        <a:lstStyle/>
        <a:p>
          <a:endParaRPr lang="en-US"/>
        </a:p>
      </dgm:t>
    </dgm:pt>
    <dgm:pt modelId="{FABE54F8-F586-40A6-B964-4F3AF4EDD75B}" type="sibTrans" cxnId="{9E06EC76-1FF6-4C30-BFD9-3F88E016609C}">
      <dgm:prSet/>
      <dgm:spPr/>
      <dgm:t>
        <a:bodyPr/>
        <a:lstStyle/>
        <a:p>
          <a:endParaRPr lang="en-US"/>
        </a:p>
      </dgm:t>
    </dgm:pt>
    <dgm:pt modelId="{FA0DC1FC-6183-449F-8A70-2F86D5C09F27}">
      <dgm:prSet/>
      <dgm:spPr/>
      <dgm:t>
        <a:bodyPr/>
        <a:lstStyle/>
        <a:p>
          <a:r>
            <a:rPr lang="en-US" sz="1800" dirty="0"/>
            <a:t>“canvas” is the name of the window in my examples. This tells it where to draw the image </a:t>
          </a:r>
        </a:p>
      </dgm:t>
    </dgm:pt>
    <dgm:pt modelId="{5C9A515D-555E-4CF2-B115-6CA2ABE8F125}" type="parTrans" cxnId="{93215676-DE18-44DE-B834-462B1210542C}">
      <dgm:prSet/>
      <dgm:spPr/>
      <dgm:t>
        <a:bodyPr/>
        <a:lstStyle/>
        <a:p>
          <a:endParaRPr lang="en-US"/>
        </a:p>
      </dgm:t>
    </dgm:pt>
    <dgm:pt modelId="{79B53A64-E275-4E0E-80A8-2091C78489A6}" type="sibTrans" cxnId="{93215676-DE18-44DE-B834-462B1210542C}">
      <dgm:prSet/>
      <dgm:spPr/>
      <dgm:t>
        <a:bodyPr/>
        <a:lstStyle/>
        <a:p>
          <a:endParaRPr lang="en-US"/>
        </a:p>
      </dgm:t>
    </dgm:pt>
    <dgm:pt modelId="{4F51B98B-2FD3-4DD0-892E-F25A378C1884}">
      <dgm:prSet/>
      <dgm:spPr/>
      <dgm:t>
        <a:bodyPr/>
        <a:lstStyle/>
        <a:p>
          <a:r>
            <a:rPr lang="en-US" sz="1800" dirty="0" err="1"/>
            <a:t>imageName</a:t>
          </a:r>
          <a:r>
            <a:rPr lang="en-US" sz="1800" dirty="0"/>
            <a:t> is the name of your variable that contains the image</a:t>
          </a:r>
        </a:p>
      </dgm:t>
    </dgm:pt>
    <dgm:pt modelId="{5F12826E-EC4B-4E63-BAE2-8C2E188DED10}" type="parTrans" cxnId="{ABAA3F95-051C-442A-99A4-D2D8209AA2CE}">
      <dgm:prSet/>
      <dgm:spPr/>
      <dgm:t>
        <a:bodyPr/>
        <a:lstStyle/>
        <a:p>
          <a:endParaRPr lang="en-US"/>
        </a:p>
      </dgm:t>
    </dgm:pt>
    <dgm:pt modelId="{418B8030-C668-446D-9092-3A4A4B0C0143}" type="sibTrans" cxnId="{ABAA3F95-051C-442A-99A4-D2D8209AA2CE}">
      <dgm:prSet/>
      <dgm:spPr/>
      <dgm:t>
        <a:bodyPr/>
        <a:lstStyle/>
        <a:p>
          <a:endParaRPr lang="en-US"/>
        </a:p>
      </dgm:t>
    </dgm:pt>
    <dgm:pt modelId="{8E147CB8-69AB-4B07-8703-E8C2937944C4}">
      <dgm:prSet/>
      <dgm:spPr/>
      <dgm:t>
        <a:bodyPr/>
        <a:lstStyle/>
        <a:p>
          <a:r>
            <a:rPr lang="en-US" sz="1800" dirty="0"/>
            <a:t>x and y are the coordinates of the top left corner of the image</a:t>
          </a:r>
        </a:p>
      </dgm:t>
    </dgm:pt>
    <dgm:pt modelId="{4DD6B00E-B50F-4617-9103-3194B8427316}" type="parTrans" cxnId="{7DA94A6F-0621-45D9-A9D8-842F25C0A4E9}">
      <dgm:prSet/>
      <dgm:spPr/>
      <dgm:t>
        <a:bodyPr/>
        <a:lstStyle/>
        <a:p>
          <a:endParaRPr lang="en-US"/>
        </a:p>
      </dgm:t>
    </dgm:pt>
    <dgm:pt modelId="{E73827AA-2439-4EB2-9D7B-5261FAB96320}" type="sibTrans" cxnId="{7DA94A6F-0621-45D9-A9D8-842F25C0A4E9}">
      <dgm:prSet/>
      <dgm:spPr/>
      <dgm:t>
        <a:bodyPr/>
        <a:lstStyle/>
        <a:p>
          <a:endParaRPr lang="en-US"/>
        </a:p>
      </dgm:t>
    </dgm:pt>
    <dgm:pt modelId="{383A7603-9958-48C6-A053-56E931EC0201}" type="pres">
      <dgm:prSet presAssocID="{A63CAFAA-704F-4610-B971-A0D50C37A2A1}" presName="linear" presStyleCnt="0">
        <dgm:presLayoutVars>
          <dgm:dir/>
          <dgm:animLvl val="lvl"/>
          <dgm:resizeHandles val="exact"/>
        </dgm:presLayoutVars>
      </dgm:prSet>
      <dgm:spPr/>
    </dgm:pt>
    <dgm:pt modelId="{F7EE9107-74BA-49DD-9B3B-C20FC9A2EA2E}" type="pres">
      <dgm:prSet presAssocID="{CF38EBF0-FCC7-4833-A71C-FD4B1A350F41}" presName="parentLin" presStyleCnt="0"/>
      <dgm:spPr/>
    </dgm:pt>
    <dgm:pt modelId="{EB349675-E112-4714-AC47-D1647BA2758D}" type="pres">
      <dgm:prSet presAssocID="{CF38EBF0-FCC7-4833-A71C-FD4B1A350F41}" presName="parentLeftMargin" presStyleLbl="node1" presStyleIdx="0" presStyleCnt="2"/>
      <dgm:spPr/>
    </dgm:pt>
    <dgm:pt modelId="{DBD88641-2A02-4F14-9230-5B03D57EFFFE}" type="pres">
      <dgm:prSet presAssocID="{CF38EBF0-FCC7-4833-A71C-FD4B1A350F4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85A311C-6177-43FA-A312-3C63E829A2EA}" type="pres">
      <dgm:prSet presAssocID="{CF38EBF0-FCC7-4833-A71C-FD4B1A350F41}" presName="negativeSpace" presStyleCnt="0"/>
      <dgm:spPr/>
    </dgm:pt>
    <dgm:pt modelId="{3D3818BB-E5D7-456A-AE14-C65C58A90F50}" type="pres">
      <dgm:prSet presAssocID="{CF38EBF0-FCC7-4833-A71C-FD4B1A350F41}" presName="childText" presStyleLbl="conFgAcc1" presStyleIdx="0" presStyleCnt="2">
        <dgm:presLayoutVars>
          <dgm:bulletEnabled val="1"/>
        </dgm:presLayoutVars>
      </dgm:prSet>
      <dgm:spPr/>
    </dgm:pt>
    <dgm:pt modelId="{D5631B24-779C-48FB-81AA-D12AC9AEF747}" type="pres">
      <dgm:prSet presAssocID="{890311AF-69F2-45FD-9823-1215DC1D76AD}" presName="spaceBetweenRectangles" presStyleCnt="0"/>
      <dgm:spPr/>
    </dgm:pt>
    <dgm:pt modelId="{F81E5144-50AC-411E-9D3F-971F29705693}" type="pres">
      <dgm:prSet presAssocID="{34F65BB2-5DC9-47C8-AAA9-7A44AAD2C9A9}" presName="parentLin" presStyleCnt="0"/>
      <dgm:spPr/>
    </dgm:pt>
    <dgm:pt modelId="{301EB2DF-93DF-4A75-827F-8A51BED62A85}" type="pres">
      <dgm:prSet presAssocID="{34F65BB2-5DC9-47C8-AAA9-7A44AAD2C9A9}" presName="parentLeftMargin" presStyleLbl="node1" presStyleIdx="0" presStyleCnt="2"/>
      <dgm:spPr/>
    </dgm:pt>
    <dgm:pt modelId="{87CB4408-E41B-4757-9486-C842E2B9E884}" type="pres">
      <dgm:prSet presAssocID="{34F65BB2-5DC9-47C8-AAA9-7A44AAD2C9A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10A3284-DF55-4133-BBB8-732E4B811833}" type="pres">
      <dgm:prSet presAssocID="{34F65BB2-5DC9-47C8-AAA9-7A44AAD2C9A9}" presName="negativeSpace" presStyleCnt="0"/>
      <dgm:spPr/>
    </dgm:pt>
    <dgm:pt modelId="{980E7E7B-8A1D-4808-8FB9-9A8C8519D988}" type="pres">
      <dgm:prSet presAssocID="{34F65BB2-5DC9-47C8-AAA9-7A44AAD2C9A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7DB1507-A5CD-4631-9EB9-D2A32F302100}" srcId="{CF38EBF0-FCC7-4833-A71C-FD4B1A350F41}" destId="{DB5A4377-2DB7-46A7-B7FB-26093422D61D}" srcOrd="0" destOrd="0" parTransId="{C54D40B2-3FAF-43FC-B263-43DED7DE2A34}" sibTransId="{556A4AF0-D11E-47A0-AAAB-3016C353B76F}"/>
    <dgm:cxn modelId="{9252072A-DA4A-4C79-8A13-9226074827E6}" srcId="{A63CAFAA-704F-4610-B971-A0D50C37A2A1}" destId="{CF38EBF0-FCC7-4833-A71C-FD4B1A350F41}" srcOrd="0" destOrd="0" parTransId="{6A5465A7-EAE8-4BA3-88DB-E9404DADA5E6}" sibTransId="{890311AF-69F2-45FD-9823-1215DC1D76AD}"/>
    <dgm:cxn modelId="{4F831A36-F88D-41C3-872C-A86121797B42}" type="presOf" srcId="{CF38EBF0-FCC7-4833-A71C-FD4B1A350F41}" destId="{EB349675-E112-4714-AC47-D1647BA2758D}" srcOrd="0" destOrd="0" presId="urn:microsoft.com/office/officeart/2005/8/layout/list1"/>
    <dgm:cxn modelId="{C1F4123B-ADD6-4733-B905-3FD7392624A4}" srcId="{DB5A4377-2DB7-46A7-B7FB-26093422D61D}" destId="{6D887961-17F2-405E-8E4F-ACB13B111501}" srcOrd="0" destOrd="0" parTransId="{82FBF6DD-3E7A-4397-98DD-88AC3D756C9E}" sibTransId="{DC1C999C-08F4-4A8C-A089-E97DB354DAD6}"/>
    <dgm:cxn modelId="{828EA83B-AC82-4574-BAD4-54770F184D2E}" type="presOf" srcId="{DB5A4377-2DB7-46A7-B7FB-26093422D61D}" destId="{3D3818BB-E5D7-456A-AE14-C65C58A90F50}" srcOrd="0" destOrd="0" presId="urn:microsoft.com/office/officeart/2005/8/layout/list1"/>
    <dgm:cxn modelId="{7DA94A6F-0621-45D9-A9D8-842F25C0A4E9}" srcId="{1E1A6BA5-02DA-44BB-AB19-29EAF472908B}" destId="{8E147CB8-69AB-4B07-8703-E8C2937944C4}" srcOrd="2" destOrd="0" parTransId="{4DD6B00E-B50F-4617-9103-3194B8427316}" sibTransId="{E73827AA-2439-4EB2-9D7B-5261FAB96320}"/>
    <dgm:cxn modelId="{FE299D54-E608-4370-BF64-DFC6AADDF02C}" type="presOf" srcId="{A63CAFAA-704F-4610-B971-A0D50C37A2A1}" destId="{383A7603-9958-48C6-A053-56E931EC0201}" srcOrd="0" destOrd="0" presId="urn:microsoft.com/office/officeart/2005/8/layout/list1"/>
    <dgm:cxn modelId="{93215676-DE18-44DE-B834-462B1210542C}" srcId="{1E1A6BA5-02DA-44BB-AB19-29EAF472908B}" destId="{FA0DC1FC-6183-449F-8A70-2F86D5C09F27}" srcOrd="0" destOrd="0" parTransId="{5C9A515D-555E-4CF2-B115-6CA2ABE8F125}" sibTransId="{79B53A64-E275-4E0E-80A8-2091C78489A6}"/>
    <dgm:cxn modelId="{9E06EC76-1FF6-4C30-BFD9-3F88E016609C}" srcId="{34F65BB2-5DC9-47C8-AAA9-7A44AAD2C9A9}" destId="{1E1A6BA5-02DA-44BB-AB19-29EAF472908B}" srcOrd="0" destOrd="0" parTransId="{8FA43F7F-838F-4A59-97EB-824DD83B1A72}" sibTransId="{FABE54F8-F586-40A6-B964-4F3AF4EDD75B}"/>
    <dgm:cxn modelId="{AA66A480-82E1-49C4-9E25-04735B5BD837}" type="presOf" srcId="{34F65BB2-5DC9-47C8-AAA9-7A44AAD2C9A9}" destId="{301EB2DF-93DF-4A75-827F-8A51BED62A85}" srcOrd="0" destOrd="0" presId="urn:microsoft.com/office/officeart/2005/8/layout/list1"/>
    <dgm:cxn modelId="{55AB1F81-5D82-43FB-BB27-0EF002B68F69}" type="presOf" srcId="{8E147CB8-69AB-4B07-8703-E8C2937944C4}" destId="{980E7E7B-8A1D-4808-8FB9-9A8C8519D988}" srcOrd="0" destOrd="3" presId="urn:microsoft.com/office/officeart/2005/8/layout/list1"/>
    <dgm:cxn modelId="{D13BC493-0F3B-4E67-8277-E27294345B0C}" type="presOf" srcId="{CF38EBF0-FCC7-4833-A71C-FD4B1A350F41}" destId="{DBD88641-2A02-4F14-9230-5B03D57EFFFE}" srcOrd="1" destOrd="0" presId="urn:microsoft.com/office/officeart/2005/8/layout/list1"/>
    <dgm:cxn modelId="{ABAA3F95-051C-442A-99A4-D2D8209AA2CE}" srcId="{1E1A6BA5-02DA-44BB-AB19-29EAF472908B}" destId="{4F51B98B-2FD3-4DD0-892E-F25A378C1884}" srcOrd="1" destOrd="0" parTransId="{5F12826E-EC4B-4E63-BAE2-8C2E188DED10}" sibTransId="{418B8030-C668-446D-9092-3A4A4B0C0143}"/>
    <dgm:cxn modelId="{AD9991A5-BCC2-4446-A3C9-19D830EA2055}" type="presOf" srcId="{FA0DC1FC-6183-449F-8A70-2F86D5C09F27}" destId="{980E7E7B-8A1D-4808-8FB9-9A8C8519D988}" srcOrd="0" destOrd="1" presId="urn:microsoft.com/office/officeart/2005/8/layout/list1"/>
    <dgm:cxn modelId="{DE3C09A8-2D59-41F9-9AFE-88C6A2BD75E2}" srcId="{A63CAFAA-704F-4610-B971-A0D50C37A2A1}" destId="{34F65BB2-5DC9-47C8-AAA9-7A44AAD2C9A9}" srcOrd="1" destOrd="0" parTransId="{FB7AFD28-AD6B-44C2-8EBA-DF295B98CF45}" sibTransId="{61FCD664-FE47-4266-98AD-EA0D4F328945}"/>
    <dgm:cxn modelId="{A05C35B0-7837-424E-9C9B-F6D0529B104A}" type="presOf" srcId="{4F51B98B-2FD3-4DD0-892E-F25A378C1884}" destId="{980E7E7B-8A1D-4808-8FB9-9A8C8519D988}" srcOrd="0" destOrd="2" presId="urn:microsoft.com/office/officeart/2005/8/layout/list1"/>
    <dgm:cxn modelId="{C8A972B8-CB95-4A94-92B3-DDB5944CD91F}" type="presOf" srcId="{34F65BB2-5DC9-47C8-AAA9-7A44AAD2C9A9}" destId="{87CB4408-E41B-4757-9486-C842E2B9E884}" srcOrd="1" destOrd="0" presId="urn:microsoft.com/office/officeart/2005/8/layout/list1"/>
    <dgm:cxn modelId="{D2765FBE-E894-40A5-922A-10C7B3FCD888}" type="presOf" srcId="{1E1A6BA5-02DA-44BB-AB19-29EAF472908B}" destId="{980E7E7B-8A1D-4808-8FB9-9A8C8519D988}" srcOrd="0" destOrd="0" presId="urn:microsoft.com/office/officeart/2005/8/layout/list1"/>
    <dgm:cxn modelId="{A8BC26F7-9983-4A8E-ADC5-1BCEBB96AF43}" type="presOf" srcId="{6D887961-17F2-405E-8E4F-ACB13B111501}" destId="{3D3818BB-E5D7-456A-AE14-C65C58A90F50}" srcOrd="0" destOrd="1" presId="urn:microsoft.com/office/officeart/2005/8/layout/list1"/>
    <dgm:cxn modelId="{A94938CC-A90A-44F7-B555-CDE6DEB18745}" type="presParOf" srcId="{383A7603-9958-48C6-A053-56E931EC0201}" destId="{F7EE9107-74BA-49DD-9B3B-C20FC9A2EA2E}" srcOrd="0" destOrd="0" presId="urn:microsoft.com/office/officeart/2005/8/layout/list1"/>
    <dgm:cxn modelId="{81F975FD-3E23-4735-A6DC-344AE37929D3}" type="presParOf" srcId="{F7EE9107-74BA-49DD-9B3B-C20FC9A2EA2E}" destId="{EB349675-E112-4714-AC47-D1647BA2758D}" srcOrd="0" destOrd="0" presId="urn:microsoft.com/office/officeart/2005/8/layout/list1"/>
    <dgm:cxn modelId="{F620192C-FA69-4ED9-92CA-FC128B5B2657}" type="presParOf" srcId="{F7EE9107-74BA-49DD-9B3B-C20FC9A2EA2E}" destId="{DBD88641-2A02-4F14-9230-5B03D57EFFFE}" srcOrd="1" destOrd="0" presId="urn:microsoft.com/office/officeart/2005/8/layout/list1"/>
    <dgm:cxn modelId="{DFBD0D9C-C9D5-47F4-B939-CE0EDC5C326E}" type="presParOf" srcId="{383A7603-9958-48C6-A053-56E931EC0201}" destId="{285A311C-6177-43FA-A312-3C63E829A2EA}" srcOrd="1" destOrd="0" presId="urn:microsoft.com/office/officeart/2005/8/layout/list1"/>
    <dgm:cxn modelId="{9C185F80-3BA8-4EDE-BAF1-8A6CCBCA62F7}" type="presParOf" srcId="{383A7603-9958-48C6-A053-56E931EC0201}" destId="{3D3818BB-E5D7-456A-AE14-C65C58A90F50}" srcOrd="2" destOrd="0" presId="urn:microsoft.com/office/officeart/2005/8/layout/list1"/>
    <dgm:cxn modelId="{2368C33F-D499-40C5-8F06-EB750BD6AAB9}" type="presParOf" srcId="{383A7603-9958-48C6-A053-56E931EC0201}" destId="{D5631B24-779C-48FB-81AA-D12AC9AEF747}" srcOrd="3" destOrd="0" presId="urn:microsoft.com/office/officeart/2005/8/layout/list1"/>
    <dgm:cxn modelId="{5CF51748-B251-4A9E-AD1F-C5455198B589}" type="presParOf" srcId="{383A7603-9958-48C6-A053-56E931EC0201}" destId="{F81E5144-50AC-411E-9D3F-971F29705693}" srcOrd="4" destOrd="0" presId="urn:microsoft.com/office/officeart/2005/8/layout/list1"/>
    <dgm:cxn modelId="{CB453C22-E1E8-47C9-996F-41B2AE02871B}" type="presParOf" srcId="{F81E5144-50AC-411E-9D3F-971F29705693}" destId="{301EB2DF-93DF-4A75-827F-8A51BED62A85}" srcOrd="0" destOrd="0" presId="urn:microsoft.com/office/officeart/2005/8/layout/list1"/>
    <dgm:cxn modelId="{8FEDE694-5995-4EE4-A75C-2F81120AC49C}" type="presParOf" srcId="{F81E5144-50AC-411E-9D3F-971F29705693}" destId="{87CB4408-E41B-4757-9486-C842E2B9E884}" srcOrd="1" destOrd="0" presId="urn:microsoft.com/office/officeart/2005/8/layout/list1"/>
    <dgm:cxn modelId="{54E71F6D-C67F-48B1-B8F7-5B5F4F7EC618}" type="presParOf" srcId="{383A7603-9958-48C6-A053-56E931EC0201}" destId="{410A3284-DF55-4133-BBB8-732E4B811833}" srcOrd="5" destOrd="0" presId="urn:microsoft.com/office/officeart/2005/8/layout/list1"/>
    <dgm:cxn modelId="{28EE02AD-6815-474A-9249-6650A447EFD5}" type="presParOf" srcId="{383A7603-9958-48C6-A053-56E931EC0201}" destId="{980E7E7B-8A1D-4808-8FB9-9A8C8519D98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DC072C3-FFFE-49CF-A929-FCE4E820C817}" type="doc">
      <dgm:prSet loTypeId="urn:microsoft.com/office/officeart/2005/8/layout/vList2" loCatId="list" qsTypeId="urn:microsoft.com/office/officeart/2005/8/quickstyle/simple5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DC7EE4E5-C6D0-403C-AE63-C8868AAB6D84}">
      <dgm:prSet/>
      <dgm:spPr/>
      <dgm:t>
        <a:bodyPr/>
        <a:lstStyle/>
        <a:p>
          <a:r>
            <a:rPr lang="en-US" dirty="0"/>
            <a:t>Modify the code above to draw some shapes!</a:t>
          </a:r>
        </a:p>
      </dgm:t>
    </dgm:pt>
    <dgm:pt modelId="{DC664DA2-10C0-4EC8-AA77-52B178B7F980}" type="parTrans" cxnId="{2E9C4098-193C-4545-A38D-35A579C539BE}">
      <dgm:prSet/>
      <dgm:spPr/>
      <dgm:t>
        <a:bodyPr/>
        <a:lstStyle/>
        <a:p>
          <a:endParaRPr lang="en-US"/>
        </a:p>
      </dgm:t>
    </dgm:pt>
    <dgm:pt modelId="{CD44C03C-202D-4807-B703-4FACB4CA50E8}" type="sibTrans" cxnId="{2E9C4098-193C-4545-A38D-35A579C539BE}">
      <dgm:prSet/>
      <dgm:spPr/>
      <dgm:t>
        <a:bodyPr/>
        <a:lstStyle/>
        <a:p>
          <a:endParaRPr lang="en-US"/>
        </a:p>
      </dgm:t>
    </dgm:pt>
    <dgm:pt modelId="{4E96FEA4-B671-447D-9978-C67B61288BBE}">
      <dgm:prSet/>
      <dgm:spPr/>
      <dgm:t>
        <a:bodyPr/>
        <a:lstStyle/>
        <a:p>
          <a:r>
            <a:rPr lang="en-US" dirty="0"/>
            <a:t>DrawingImages.py</a:t>
          </a:r>
        </a:p>
      </dgm:t>
    </dgm:pt>
    <dgm:pt modelId="{1FA811F1-77DD-4108-A171-81020FB93801}" type="parTrans" cxnId="{5F43F3BF-3F61-43CE-8704-EABC65FF7643}">
      <dgm:prSet/>
      <dgm:spPr/>
      <dgm:t>
        <a:bodyPr/>
        <a:lstStyle/>
        <a:p>
          <a:endParaRPr lang="en-US"/>
        </a:p>
      </dgm:t>
    </dgm:pt>
    <dgm:pt modelId="{8B75944F-CA06-46D0-8001-40932526AD4D}" type="sibTrans" cxnId="{5F43F3BF-3F61-43CE-8704-EABC65FF7643}">
      <dgm:prSet/>
      <dgm:spPr/>
      <dgm:t>
        <a:bodyPr/>
        <a:lstStyle/>
        <a:p>
          <a:endParaRPr lang="en-US"/>
        </a:p>
      </dgm:t>
    </dgm:pt>
    <dgm:pt modelId="{A1F0151B-D693-456F-861B-513F43A185A3}" type="pres">
      <dgm:prSet presAssocID="{FDC072C3-FFFE-49CF-A929-FCE4E820C817}" presName="linear" presStyleCnt="0">
        <dgm:presLayoutVars>
          <dgm:animLvl val="lvl"/>
          <dgm:resizeHandles val="exact"/>
        </dgm:presLayoutVars>
      </dgm:prSet>
      <dgm:spPr/>
    </dgm:pt>
    <dgm:pt modelId="{78F4E8FE-8F9B-45AC-A98E-1AE1BB524BF7}" type="pres">
      <dgm:prSet presAssocID="{DC7EE4E5-C6D0-403C-AE63-C8868AAB6D8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2269F43-F4F1-4B31-ACD1-7BA43DB9B914}" type="pres">
      <dgm:prSet presAssocID="{DC7EE4E5-C6D0-403C-AE63-C8868AAB6D8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9494C1F-8F20-4FF0-8BD2-C3BAEED5E041}" type="presOf" srcId="{DC7EE4E5-C6D0-403C-AE63-C8868AAB6D84}" destId="{78F4E8FE-8F9B-45AC-A98E-1AE1BB524BF7}" srcOrd="0" destOrd="0" presId="urn:microsoft.com/office/officeart/2005/8/layout/vList2"/>
    <dgm:cxn modelId="{A6388E65-9A81-4514-B8EE-915316A3DB36}" type="presOf" srcId="{FDC072C3-FFFE-49CF-A929-FCE4E820C817}" destId="{A1F0151B-D693-456F-861B-513F43A185A3}" srcOrd="0" destOrd="0" presId="urn:microsoft.com/office/officeart/2005/8/layout/vList2"/>
    <dgm:cxn modelId="{2E9C4098-193C-4545-A38D-35A579C539BE}" srcId="{FDC072C3-FFFE-49CF-A929-FCE4E820C817}" destId="{DC7EE4E5-C6D0-403C-AE63-C8868AAB6D84}" srcOrd="0" destOrd="0" parTransId="{DC664DA2-10C0-4EC8-AA77-52B178B7F980}" sibTransId="{CD44C03C-202D-4807-B703-4FACB4CA50E8}"/>
    <dgm:cxn modelId="{5BEB22A8-D6FA-41B3-A27F-EC529A89B1A0}" type="presOf" srcId="{4E96FEA4-B671-447D-9978-C67B61288BBE}" destId="{42269F43-F4F1-4B31-ACD1-7BA43DB9B914}" srcOrd="0" destOrd="0" presId="urn:microsoft.com/office/officeart/2005/8/layout/vList2"/>
    <dgm:cxn modelId="{5F43F3BF-3F61-43CE-8704-EABC65FF7643}" srcId="{DC7EE4E5-C6D0-403C-AE63-C8868AAB6D84}" destId="{4E96FEA4-B671-447D-9978-C67B61288BBE}" srcOrd="0" destOrd="0" parTransId="{1FA811F1-77DD-4108-A171-81020FB93801}" sibTransId="{8B75944F-CA06-46D0-8001-40932526AD4D}"/>
    <dgm:cxn modelId="{716EF90D-D71A-4212-8894-8402DFB661FE}" type="presParOf" srcId="{A1F0151B-D693-456F-861B-513F43A185A3}" destId="{78F4E8FE-8F9B-45AC-A98E-1AE1BB524BF7}" srcOrd="0" destOrd="0" presId="urn:microsoft.com/office/officeart/2005/8/layout/vList2"/>
    <dgm:cxn modelId="{36515E30-6493-4ABC-A22C-20CE445A6DFC}" type="presParOf" srcId="{A1F0151B-D693-456F-861B-513F43A185A3}" destId="{42269F43-F4F1-4B31-ACD1-7BA43DB9B91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57160345-1DD9-4830-9553-AC47E7D75065}" type="doc">
      <dgm:prSet loTypeId="urn:microsoft.com/office/officeart/2005/8/layout/vList2" loCatId="list" qsTypeId="urn:microsoft.com/office/officeart/2005/8/quickstyle/simple5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E0F3B74C-9E6F-4075-8617-D7516017774C}">
      <dgm:prSet/>
      <dgm:spPr/>
      <dgm:t>
        <a:bodyPr/>
        <a:lstStyle/>
        <a:p>
          <a:r>
            <a:rPr lang="en-US"/>
            <a:t>So far, the positions of the items we’ve drawn have been constant</a:t>
          </a:r>
        </a:p>
      </dgm:t>
    </dgm:pt>
    <dgm:pt modelId="{F0B35AF7-759B-4B7E-8BC9-D8B675D764F2}" type="parTrans" cxnId="{CE7E40C3-7B31-4452-9DF5-7AF128D944F6}">
      <dgm:prSet/>
      <dgm:spPr/>
      <dgm:t>
        <a:bodyPr/>
        <a:lstStyle/>
        <a:p>
          <a:endParaRPr lang="en-US"/>
        </a:p>
      </dgm:t>
    </dgm:pt>
    <dgm:pt modelId="{1010FCDA-697C-4AAA-AF37-C19ABAC33CA8}" type="sibTrans" cxnId="{CE7E40C3-7B31-4452-9DF5-7AF128D944F6}">
      <dgm:prSet/>
      <dgm:spPr/>
      <dgm:t>
        <a:bodyPr/>
        <a:lstStyle/>
        <a:p>
          <a:endParaRPr lang="en-US"/>
        </a:p>
      </dgm:t>
    </dgm:pt>
    <dgm:pt modelId="{FEE95BDA-74FB-41C6-99D6-1FF11DC88EBC}">
      <dgm:prSet/>
      <dgm:spPr/>
      <dgm:t>
        <a:bodyPr/>
        <a:lstStyle/>
        <a:p>
          <a:r>
            <a:rPr lang="en-US"/>
            <a:t>pygame.draw.circle(canvas, teal, (320, 345), 50)</a:t>
          </a:r>
        </a:p>
      </dgm:t>
    </dgm:pt>
    <dgm:pt modelId="{359437A8-939F-41C0-A5B7-019F47C291D4}" type="parTrans" cxnId="{BD1003D0-C3C5-43D6-A1E6-D0E0FC0403EF}">
      <dgm:prSet/>
      <dgm:spPr/>
      <dgm:t>
        <a:bodyPr/>
        <a:lstStyle/>
        <a:p>
          <a:endParaRPr lang="en-US"/>
        </a:p>
      </dgm:t>
    </dgm:pt>
    <dgm:pt modelId="{4F4C4FDD-2E03-48E0-9802-FAD4EB0B12BD}" type="sibTrans" cxnId="{BD1003D0-C3C5-43D6-A1E6-D0E0FC0403EF}">
      <dgm:prSet/>
      <dgm:spPr/>
      <dgm:t>
        <a:bodyPr/>
        <a:lstStyle/>
        <a:p>
          <a:endParaRPr lang="en-US"/>
        </a:p>
      </dgm:t>
    </dgm:pt>
    <dgm:pt modelId="{2C62B750-676A-4A49-AECD-8F5EF15BB833}">
      <dgm:prSet/>
      <dgm:spPr/>
      <dgm:t>
        <a:bodyPr/>
        <a:lstStyle/>
        <a:p>
          <a:r>
            <a:rPr lang="en-US"/>
            <a:t>(320, 345) is constant—it always draws the circle there</a:t>
          </a:r>
        </a:p>
      </dgm:t>
    </dgm:pt>
    <dgm:pt modelId="{5D4CE44C-0B71-4781-9DB5-DBFCF43B588D}" type="parTrans" cxnId="{9C980C30-BDD7-45A1-AAC2-50A222EA8013}">
      <dgm:prSet/>
      <dgm:spPr/>
      <dgm:t>
        <a:bodyPr/>
        <a:lstStyle/>
        <a:p>
          <a:endParaRPr lang="en-US"/>
        </a:p>
      </dgm:t>
    </dgm:pt>
    <dgm:pt modelId="{3EC9A9B3-2B93-4090-A75F-EA46DCD40033}" type="sibTrans" cxnId="{9C980C30-BDD7-45A1-AAC2-50A222EA8013}">
      <dgm:prSet/>
      <dgm:spPr/>
      <dgm:t>
        <a:bodyPr/>
        <a:lstStyle/>
        <a:p>
          <a:endParaRPr lang="en-US"/>
        </a:p>
      </dgm:t>
    </dgm:pt>
    <dgm:pt modelId="{D850FF6F-88C6-48BB-8D25-B8BD5FFF7E54}">
      <dgm:prSet/>
      <dgm:spPr/>
      <dgm:t>
        <a:bodyPr/>
        <a:lstStyle/>
        <a:p>
          <a:r>
            <a:rPr lang="en-US"/>
            <a:t>If we make their positions variables, and update those variables each time we re-enter the game loop, we can make the items move</a:t>
          </a:r>
        </a:p>
      </dgm:t>
    </dgm:pt>
    <dgm:pt modelId="{EF7F5BE5-805F-41EA-953C-BD8DD49A096D}" type="parTrans" cxnId="{CE2FE7D9-D609-4680-8684-1722A603B2A2}">
      <dgm:prSet/>
      <dgm:spPr/>
      <dgm:t>
        <a:bodyPr/>
        <a:lstStyle/>
        <a:p>
          <a:endParaRPr lang="en-US"/>
        </a:p>
      </dgm:t>
    </dgm:pt>
    <dgm:pt modelId="{3EEC2B19-AF9D-438C-99F9-9292B2202069}" type="sibTrans" cxnId="{CE2FE7D9-D609-4680-8684-1722A603B2A2}">
      <dgm:prSet/>
      <dgm:spPr/>
      <dgm:t>
        <a:bodyPr/>
        <a:lstStyle/>
        <a:p>
          <a:endParaRPr lang="en-US"/>
        </a:p>
      </dgm:t>
    </dgm:pt>
    <dgm:pt modelId="{50E1AC86-32CE-42C4-95D6-FF8A3C219462}">
      <dgm:prSet/>
      <dgm:spPr/>
      <dgm:t>
        <a:bodyPr/>
        <a:lstStyle/>
        <a:p>
          <a:r>
            <a:rPr lang="en-US"/>
            <a:t>We’ll go into this in more detail next week</a:t>
          </a:r>
        </a:p>
      </dgm:t>
    </dgm:pt>
    <dgm:pt modelId="{88E2663F-B969-4C69-90A7-87B2CD6F0088}" type="parTrans" cxnId="{878E1F9E-00E2-483F-A77C-7790B6865BBC}">
      <dgm:prSet/>
      <dgm:spPr/>
      <dgm:t>
        <a:bodyPr/>
        <a:lstStyle/>
        <a:p>
          <a:endParaRPr lang="en-US"/>
        </a:p>
      </dgm:t>
    </dgm:pt>
    <dgm:pt modelId="{22064338-2DE2-4280-A6A8-076E577A51A8}" type="sibTrans" cxnId="{878E1F9E-00E2-483F-A77C-7790B6865BBC}">
      <dgm:prSet/>
      <dgm:spPr/>
      <dgm:t>
        <a:bodyPr/>
        <a:lstStyle/>
        <a:p>
          <a:endParaRPr lang="en-US"/>
        </a:p>
      </dgm:t>
    </dgm:pt>
    <dgm:pt modelId="{58EB40D3-06BA-4911-815B-ADBB0474A7BD}" type="pres">
      <dgm:prSet presAssocID="{57160345-1DD9-4830-9553-AC47E7D75065}" presName="linear" presStyleCnt="0">
        <dgm:presLayoutVars>
          <dgm:animLvl val="lvl"/>
          <dgm:resizeHandles val="exact"/>
        </dgm:presLayoutVars>
      </dgm:prSet>
      <dgm:spPr/>
    </dgm:pt>
    <dgm:pt modelId="{622499A0-8567-4F24-A1E1-920A4A5E89FD}" type="pres">
      <dgm:prSet presAssocID="{E0F3B74C-9E6F-4075-8617-D7516017774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C108C9F-33C9-45A8-812B-13624F819DA5}" type="pres">
      <dgm:prSet presAssocID="{E0F3B74C-9E6F-4075-8617-D7516017774C}" presName="childText" presStyleLbl="revTx" presStyleIdx="0" presStyleCnt="1">
        <dgm:presLayoutVars>
          <dgm:bulletEnabled val="1"/>
        </dgm:presLayoutVars>
      </dgm:prSet>
      <dgm:spPr/>
    </dgm:pt>
    <dgm:pt modelId="{C58447D7-A6DE-48AB-8D9E-2C392AC9A2F5}" type="pres">
      <dgm:prSet presAssocID="{D850FF6F-88C6-48BB-8D25-B8BD5FFF7E5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5D14AA7-37F5-4A21-AF7B-F64C6016A3C7}" type="pres">
      <dgm:prSet presAssocID="{3EEC2B19-AF9D-438C-99F9-9292B2202069}" presName="spacer" presStyleCnt="0"/>
      <dgm:spPr/>
    </dgm:pt>
    <dgm:pt modelId="{365257EE-2DFA-4049-AC2B-926A2A6B6C7E}" type="pres">
      <dgm:prSet presAssocID="{50E1AC86-32CE-42C4-95D6-FF8A3C21946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C980C30-BDD7-45A1-AAC2-50A222EA8013}" srcId="{E0F3B74C-9E6F-4075-8617-D7516017774C}" destId="{2C62B750-676A-4A49-AECD-8F5EF15BB833}" srcOrd="1" destOrd="0" parTransId="{5D4CE44C-0B71-4781-9DB5-DBFCF43B588D}" sibTransId="{3EC9A9B3-2B93-4090-A75F-EA46DCD40033}"/>
    <dgm:cxn modelId="{FEAFD964-7F43-4EBA-B054-6FC4926A4B11}" type="presOf" srcId="{D850FF6F-88C6-48BB-8D25-B8BD5FFF7E54}" destId="{C58447D7-A6DE-48AB-8D9E-2C392AC9A2F5}" srcOrd="0" destOrd="0" presId="urn:microsoft.com/office/officeart/2005/8/layout/vList2"/>
    <dgm:cxn modelId="{51705C6C-08D2-40C3-8377-E702DF4BCD27}" type="presOf" srcId="{50E1AC86-32CE-42C4-95D6-FF8A3C219462}" destId="{365257EE-2DFA-4049-AC2B-926A2A6B6C7E}" srcOrd="0" destOrd="0" presId="urn:microsoft.com/office/officeart/2005/8/layout/vList2"/>
    <dgm:cxn modelId="{46709454-2308-4B31-8B02-65DC45EA275C}" type="presOf" srcId="{2C62B750-676A-4A49-AECD-8F5EF15BB833}" destId="{4C108C9F-33C9-45A8-812B-13624F819DA5}" srcOrd="0" destOrd="1" presId="urn:microsoft.com/office/officeart/2005/8/layout/vList2"/>
    <dgm:cxn modelId="{FFC7828E-F5B8-4565-9A85-95C05348AAA7}" type="presOf" srcId="{57160345-1DD9-4830-9553-AC47E7D75065}" destId="{58EB40D3-06BA-4911-815B-ADBB0474A7BD}" srcOrd="0" destOrd="0" presId="urn:microsoft.com/office/officeart/2005/8/layout/vList2"/>
    <dgm:cxn modelId="{878E1F9E-00E2-483F-A77C-7790B6865BBC}" srcId="{57160345-1DD9-4830-9553-AC47E7D75065}" destId="{50E1AC86-32CE-42C4-95D6-FF8A3C219462}" srcOrd="2" destOrd="0" parTransId="{88E2663F-B969-4C69-90A7-87B2CD6F0088}" sibTransId="{22064338-2DE2-4280-A6A8-076E577A51A8}"/>
    <dgm:cxn modelId="{540BABB0-1509-476D-8E1A-29874FDC1350}" type="presOf" srcId="{FEE95BDA-74FB-41C6-99D6-1FF11DC88EBC}" destId="{4C108C9F-33C9-45A8-812B-13624F819DA5}" srcOrd="0" destOrd="0" presId="urn:microsoft.com/office/officeart/2005/8/layout/vList2"/>
    <dgm:cxn modelId="{585015BA-0491-4F44-9E89-3B518DC6EC34}" type="presOf" srcId="{E0F3B74C-9E6F-4075-8617-D7516017774C}" destId="{622499A0-8567-4F24-A1E1-920A4A5E89FD}" srcOrd="0" destOrd="0" presId="urn:microsoft.com/office/officeart/2005/8/layout/vList2"/>
    <dgm:cxn modelId="{CE7E40C3-7B31-4452-9DF5-7AF128D944F6}" srcId="{57160345-1DD9-4830-9553-AC47E7D75065}" destId="{E0F3B74C-9E6F-4075-8617-D7516017774C}" srcOrd="0" destOrd="0" parTransId="{F0B35AF7-759B-4B7E-8BC9-D8B675D764F2}" sibTransId="{1010FCDA-697C-4AAA-AF37-C19ABAC33CA8}"/>
    <dgm:cxn modelId="{BD1003D0-C3C5-43D6-A1E6-D0E0FC0403EF}" srcId="{E0F3B74C-9E6F-4075-8617-D7516017774C}" destId="{FEE95BDA-74FB-41C6-99D6-1FF11DC88EBC}" srcOrd="0" destOrd="0" parTransId="{359437A8-939F-41C0-A5B7-019F47C291D4}" sibTransId="{4F4C4FDD-2E03-48E0-9802-FAD4EB0B12BD}"/>
    <dgm:cxn modelId="{CE2FE7D9-D609-4680-8684-1722A603B2A2}" srcId="{57160345-1DD9-4830-9553-AC47E7D75065}" destId="{D850FF6F-88C6-48BB-8D25-B8BD5FFF7E54}" srcOrd="1" destOrd="0" parTransId="{EF7F5BE5-805F-41EA-953C-BD8DD49A096D}" sibTransId="{3EEC2B19-AF9D-438C-99F9-9292B2202069}"/>
    <dgm:cxn modelId="{B57075B8-5566-4EB5-85BE-380819689443}" type="presParOf" srcId="{58EB40D3-06BA-4911-815B-ADBB0474A7BD}" destId="{622499A0-8567-4F24-A1E1-920A4A5E89FD}" srcOrd="0" destOrd="0" presId="urn:microsoft.com/office/officeart/2005/8/layout/vList2"/>
    <dgm:cxn modelId="{2F37C680-E51B-405F-B40E-C41B5BB75833}" type="presParOf" srcId="{58EB40D3-06BA-4911-815B-ADBB0474A7BD}" destId="{4C108C9F-33C9-45A8-812B-13624F819DA5}" srcOrd="1" destOrd="0" presId="urn:microsoft.com/office/officeart/2005/8/layout/vList2"/>
    <dgm:cxn modelId="{F7625A09-2ADF-4CE3-8B38-E976EF289EAE}" type="presParOf" srcId="{58EB40D3-06BA-4911-815B-ADBB0474A7BD}" destId="{C58447D7-A6DE-48AB-8D9E-2C392AC9A2F5}" srcOrd="2" destOrd="0" presId="urn:microsoft.com/office/officeart/2005/8/layout/vList2"/>
    <dgm:cxn modelId="{EBE4F9E3-2243-4810-AE07-7CCFD7E76A02}" type="presParOf" srcId="{58EB40D3-06BA-4911-815B-ADBB0474A7BD}" destId="{D5D14AA7-37F5-4A21-AF7B-F64C6016A3C7}" srcOrd="3" destOrd="0" presId="urn:microsoft.com/office/officeart/2005/8/layout/vList2"/>
    <dgm:cxn modelId="{3546C857-9B25-499B-90AC-5A299F838BFD}" type="presParOf" srcId="{58EB40D3-06BA-4911-815B-ADBB0474A7BD}" destId="{365257EE-2DFA-4049-AC2B-926A2A6B6C7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0DEE17-DB41-4802-B4EF-E23912918F20}" type="doc">
      <dgm:prSet loTypeId="urn:microsoft.com/office/officeart/2005/8/layout/hierarchy3" loCatId="hierarchy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D1089773-48C9-4649-A119-7C20D62E8F90}">
      <dgm:prSet/>
      <dgm:spPr/>
      <dgm:t>
        <a:bodyPr/>
        <a:lstStyle/>
        <a:p>
          <a:r>
            <a:rPr lang="en-US" dirty="0" err="1"/>
            <a:t>Pygame</a:t>
          </a:r>
          <a:r>
            <a:rPr lang="en-US" dirty="0"/>
            <a:t> is a </a:t>
          </a:r>
          <a:r>
            <a:rPr lang="en-US" i="1" dirty="0"/>
            <a:t>library</a:t>
          </a:r>
          <a:r>
            <a:rPr lang="en-US" dirty="0"/>
            <a:t> that contains </a:t>
          </a:r>
          <a:r>
            <a:rPr lang="en-US" i="1" dirty="0"/>
            <a:t>modules</a:t>
          </a:r>
          <a:r>
            <a:rPr lang="en-US" dirty="0"/>
            <a:t> that allow you to make games</a:t>
          </a:r>
        </a:p>
      </dgm:t>
    </dgm:pt>
    <dgm:pt modelId="{0662B679-EF2D-415A-A08A-7E9275142B1D}" type="parTrans" cxnId="{3ADD9855-5692-453A-A2E8-1F6844664695}">
      <dgm:prSet/>
      <dgm:spPr/>
      <dgm:t>
        <a:bodyPr/>
        <a:lstStyle/>
        <a:p>
          <a:endParaRPr lang="en-US"/>
        </a:p>
      </dgm:t>
    </dgm:pt>
    <dgm:pt modelId="{38B968ED-19C0-465A-BFA8-B305C97F76D1}" type="sibTrans" cxnId="{3ADD9855-5692-453A-A2E8-1F6844664695}">
      <dgm:prSet/>
      <dgm:spPr/>
      <dgm:t>
        <a:bodyPr/>
        <a:lstStyle/>
        <a:p>
          <a:endParaRPr lang="en-US"/>
        </a:p>
      </dgm:t>
    </dgm:pt>
    <dgm:pt modelId="{F66468E4-8333-457B-8D5E-03B7ACFD9376}">
      <dgm:prSet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/>
            <a:t>Library examples: math, random, turtle</a:t>
          </a:r>
        </a:p>
      </dgm:t>
    </dgm:pt>
    <dgm:pt modelId="{655A8EB7-81DD-4935-8E43-F96D213AFDC1}" type="parTrans" cxnId="{7C3448BB-C7FB-43BA-BD32-34614CE9EF30}">
      <dgm:prSet/>
      <dgm:spPr/>
      <dgm:t>
        <a:bodyPr/>
        <a:lstStyle/>
        <a:p>
          <a:endParaRPr lang="en-US"/>
        </a:p>
      </dgm:t>
    </dgm:pt>
    <dgm:pt modelId="{51FA61FB-5A5A-42B3-AA81-8314908D86E2}" type="sibTrans" cxnId="{7C3448BB-C7FB-43BA-BD32-34614CE9EF30}">
      <dgm:prSet/>
      <dgm:spPr/>
      <dgm:t>
        <a:bodyPr/>
        <a:lstStyle/>
        <a:p>
          <a:endParaRPr lang="en-US"/>
        </a:p>
      </dgm:t>
    </dgm:pt>
    <dgm:pt modelId="{C49B9792-1CA0-4CE6-9870-DC7F6BF298D4}" type="pres">
      <dgm:prSet presAssocID="{C50DEE17-DB41-4802-B4EF-E23912918F2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04657B9-5283-4353-B1CC-23C1727B0567}" type="pres">
      <dgm:prSet presAssocID="{D1089773-48C9-4649-A119-7C20D62E8F90}" presName="root" presStyleCnt="0"/>
      <dgm:spPr/>
    </dgm:pt>
    <dgm:pt modelId="{4AF8B6F2-7783-4070-87D7-54F7F72F1A4C}" type="pres">
      <dgm:prSet presAssocID="{D1089773-48C9-4649-A119-7C20D62E8F90}" presName="rootComposite" presStyleCnt="0"/>
      <dgm:spPr/>
    </dgm:pt>
    <dgm:pt modelId="{B82C1624-6A46-4871-8520-F1649721AFE7}" type="pres">
      <dgm:prSet presAssocID="{D1089773-48C9-4649-A119-7C20D62E8F90}" presName="rootText" presStyleLbl="node1" presStyleIdx="0" presStyleCnt="1"/>
      <dgm:spPr/>
    </dgm:pt>
    <dgm:pt modelId="{60F1EE4E-07D9-425C-8B03-7B4CA2957923}" type="pres">
      <dgm:prSet presAssocID="{D1089773-48C9-4649-A119-7C20D62E8F90}" presName="rootConnector" presStyleLbl="node1" presStyleIdx="0" presStyleCnt="1"/>
      <dgm:spPr/>
    </dgm:pt>
    <dgm:pt modelId="{16F8B591-4D6C-4F67-BE4F-B411B3F7D64E}" type="pres">
      <dgm:prSet presAssocID="{D1089773-48C9-4649-A119-7C20D62E8F90}" presName="childShape" presStyleCnt="0"/>
      <dgm:spPr/>
    </dgm:pt>
    <dgm:pt modelId="{A15DFF82-BC97-43DC-B58B-2A90D669314C}" type="pres">
      <dgm:prSet presAssocID="{655A8EB7-81DD-4935-8E43-F96D213AFDC1}" presName="Name13" presStyleLbl="parChTrans1D2" presStyleIdx="0" presStyleCnt="1"/>
      <dgm:spPr/>
    </dgm:pt>
    <dgm:pt modelId="{2FB709E6-2402-4CF2-B1F2-4A1F266D54C9}" type="pres">
      <dgm:prSet presAssocID="{F66468E4-8333-457B-8D5E-03B7ACFD9376}" presName="childText" presStyleLbl="bgAcc1" presStyleIdx="0" presStyleCnt="1">
        <dgm:presLayoutVars>
          <dgm:bulletEnabled val="1"/>
        </dgm:presLayoutVars>
      </dgm:prSet>
      <dgm:spPr/>
    </dgm:pt>
  </dgm:ptLst>
  <dgm:cxnLst>
    <dgm:cxn modelId="{ADBE362B-9469-438D-9AFE-5CC845DB3977}" type="presOf" srcId="{D1089773-48C9-4649-A119-7C20D62E8F90}" destId="{B82C1624-6A46-4871-8520-F1649721AFE7}" srcOrd="0" destOrd="0" presId="urn:microsoft.com/office/officeart/2005/8/layout/hierarchy3"/>
    <dgm:cxn modelId="{E418C863-AB54-40A7-B94A-12EDDBFC66FE}" type="presOf" srcId="{655A8EB7-81DD-4935-8E43-F96D213AFDC1}" destId="{A15DFF82-BC97-43DC-B58B-2A90D669314C}" srcOrd="0" destOrd="0" presId="urn:microsoft.com/office/officeart/2005/8/layout/hierarchy3"/>
    <dgm:cxn modelId="{3ADD9855-5692-453A-A2E8-1F6844664695}" srcId="{C50DEE17-DB41-4802-B4EF-E23912918F20}" destId="{D1089773-48C9-4649-A119-7C20D62E8F90}" srcOrd="0" destOrd="0" parTransId="{0662B679-EF2D-415A-A08A-7E9275142B1D}" sibTransId="{38B968ED-19C0-465A-BFA8-B305C97F76D1}"/>
    <dgm:cxn modelId="{6507168E-7162-4848-BC99-1F994401679D}" type="presOf" srcId="{F66468E4-8333-457B-8D5E-03B7ACFD9376}" destId="{2FB709E6-2402-4CF2-B1F2-4A1F266D54C9}" srcOrd="0" destOrd="0" presId="urn:microsoft.com/office/officeart/2005/8/layout/hierarchy3"/>
    <dgm:cxn modelId="{836B479F-B597-4509-AD48-96C72E61C862}" type="presOf" srcId="{D1089773-48C9-4649-A119-7C20D62E8F90}" destId="{60F1EE4E-07D9-425C-8B03-7B4CA2957923}" srcOrd="1" destOrd="0" presId="urn:microsoft.com/office/officeart/2005/8/layout/hierarchy3"/>
    <dgm:cxn modelId="{7C3448BB-C7FB-43BA-BD32-34614CE9EF30}" srcId="{D1089773-48C9-4649-A119-7C20D62E8F90}" destId="{F66468E4-8333-457B-8D5E-03B7ACFD9376}" srcOrd="0" destOrd="0" parTransId="{655A8EB7-81DD-4935-8E43-F96D213AFDC1}" sibTransId="{51FA61FB-5A5A-42B3-AA81-8314908D86E2}"/>
    <dgm:cxn modelId="{16CEC3C0-32A3-4D00-928C-EDED4D3E1BDB}" type="presOf" srcId="{C50DEE17-DB41-4802-B4EF-E23912918F20}" destId="{C49B9792-1CA0-4CE6-9870-DC7F6BF298D4}" srcOrd="0" destOrd="0" presId="urn:microsoft.com/office/officeart/2005/8/layout/hierarchy3"/>
    <dgm:cxn modelId="{88881B77-F7C4-4061-949A-C2ED1409429F}" type="presParOf" srcId="{C49B9792-1CA0-4CE6-9870-DC7F6BF298D4}" destId="{404657B9-5283-4353-B1CC-23C1727B0567}" srcOrd="0" destOrd="0" presId="urn:microsoft.com/office/officeart/2005/8/layout/hierarchy3"/>
    <dgm:cxn modelId="{45366CB9-DF9F-4966-851D-2FA67C3BE047}" type="presParOf" srcId="{404657B9-5283-4353-B1CC-23C1727B0567}" destId="{4AF8B6F2-7783-4070-87D7-54F7F72F1A4C}" srcOrd="0" destOrd="0" presId="urn:microsoft.com/office/officeart/2005/8/layout/hierarchy3"/>
    <dgm:cxn modelId="{5C33DD74-CE6A-4A49-B3C4-C45FC4AABEBF}" type="presParOf" srcId="{4AF8B6F2-7783-4070-87D7-54F7F72F1A4C}" destId="{B82C1624-6A46-4871-8520-F1649721AFE7}" srcOrd="0" destOrd="0" presId="urn:microsoft.com/office/officeart/2005/8/layout/hierarchy3"/>
    <dgm:cxn modelId="{40A82A11-30FA-496E-BF99-E7992AB914D6}" type="presParOf" srcId="{4AF8B6F2-7783-4070-87D7-54F7F72F1A4C}" destId="{60F1EE4E-07D9-425C-8B03-7B4CA2957923}" srcOrd="1" destOrd="0" presId="urn:microsoft.com/office/officeart/2005/8/layout/hierarchy3"/>
    <dgm:cxn modelId="{16AC719E-BDC5-49B2-92FF-9DB133868E72}" type="presParOf" srcId="{404657B9-5283-4353-B1CC-23C1727B0567}" destId="{16F8B591-4D6C-4F67-BE4F-B411B3F7D64E}" srcOrd="1" destOrd="0" presId="urn:microsoft.com/office/officeart/2005/8/layout/hierarchy3"/>
    <dgm:cxn modelId="{38AA0677-820C-43D3-970D-DA1F638F00DC}" type="presParOf" srcId="{16F8B591-4D6C-4F67-BE4F-B411B3F7D64E}" destId="{A15DFF82-BC97-43DC-B58B-2A90D669314C}" srcOrd="0" destOrd="0" presId="urn:microsoft.com/office/officeart/2005/8/layout/hierarchy3"/>
    <dgm:cxn modelId="{74486DF4-FD6C-4C65-94E2-DF1DEE9A09C5}" type="presParOf" srcId="{16F8B591-4D6C-4F67-BE4F-B411B3F7D64E}" destId="{2FB709E6-2402-4CF2-B1F2-4A1F266D54C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0DEE17-DB41-4802-B4EF-E23912918F20}" type="doc">
      <dgm:prSet loTypeId="urn:microsoft.com/office/officeart/2005/8/layout/hierarchy3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61023CA-BC01-4889-8859-75D0FE35C4B4}">
      <dgm:prSet/>
      <dgm:spPr>
        <a:solidFill>
          <a:schemeClr val="bg1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Using the </a:t>
          </a:r>
          <a:r>
            <a:rPr lang="en-US" dirty="0" err="1">
              <a:solidFill>
                <a:schemeClr val="tx1"/>
              </a:solidFill>
            </a:rPr>
            <a:t>pygame</a:t>
          </a:r>
          <a:r>
            <a:rPr lang="en-US" dirty="0">
              <a:solidFill>
                <a:schemeClr val="tx1"/>
              </a:solidFill>
            </a:rPr>
            <a:t> library allows us to do things that would otherwise require a lot of code</a:t>
          </a:r>
        </a:p>
      </dgm:t>
    </dgm:pt>
    <dgm:pt modelId="{3264A885-0EA5-4D4C-8C9B-2C38AA2449C6}" type="parTrans" cxnId="{A15E47F7-62A5-4CC8-842E-28EE57F765CF}">
      <dgm:prSet/>
      <dgm:spPr/>
      <dgm:t>
        <a:bodyPr/>
        <a:lstStyle/>
        <a:p>
          <a:endParaRPr lang="en-US"/>
        </a:p>
      </dgm:t>
    </dgm:pt>
    <dgm:pt modelId="{5D358C63-7955-4704-ADC4-643844DE7282}" type="sibTrans" cxnId="{A15E47F7-62A5-4CC8-842E-28EE57F765CF}">
      <dgm:prSet/>
      <dgm:spPr/>
      <dgm:t>
        <a:bodyPr/>
        <a:lstStyle/>
        <a:p>
          <a:endParaRPr lang="en-US"/>
        </a:p>
      </dgm:t>
    </dgm:pt>
    <dgm:pt modelId="{94A3EAAD-4B6F-460D-847D-778CFABAA772}">
      <dgm:prSet/>
      <dgm:spPr>
        <a:solidFill>
          <a:schemeClr val="accent3">
            <a:lumMod val="60000"/>
            <a:lumOff val="40000"/>
            <a:alpha val="9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e.g. making a window appear on the screen, registering user input of clicks/keypresses, etc.</a:t>
          </a:r>
        </a:p>
      </dgm:t>
    </dgm:pt>
    <dgm:pt modelId="{53395699-133D-4F3B-BC7D-E0BE5645E9A7}" type="parTrans" cxnId="{7A043478-CC69-4EA8-A183-E97A03438128}">
      <dgm:prSet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C824FA6F-7D8F-4FF7-9A23-AC379F62DDB4}" type="sibTrans" cxnId="{7A043478-CC69-4EA8-A183-E97A03438128}">
      <dgm:prSet/>
      <dgm:spPr/>
      <dgm:t>
        <a:bodyPr/>
        <a:lstStyle/>
        <a:p>
          <a:endParaRPr lang="en-US"/>
        </a:p>
      </dgm:t>
    </dgm:pt>
    <dgm:pt modelId="{C3AA7DCA-0B33-4390-B2AE-64F8B18D9313}" type="pres">
      <dgm:prSet presAssocID="{C50DEE17-DB41-4802-B4EF-E23912918F2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EAD5EB-F85A-46CA-8924-1775A268F8DF}" type="pres">
      <dgm:prSet presAssocID="{B61023CA-BC01-4889-8859-75D0FE35C4B4}" presName="root" presStyleCnt="0"/>
      <dgm:spPr/>
    </dgm:pt>
    <dgm:pt modelId="{673C215F-C58D-4B49-BA64-F0517F7E3B4C}" type="pres">
      <dgm:prSet presAssocID="{B61023CA-BC01-4889-8859-75D0FE35C4B4}" presName="rootComposite" presStyleCnt="0"/>
      <dgm:spPr/>
    </dgm:pt>
    <dgm:pt modelId="{3974C3EB-DD46-4D6B-AE16-785A36F6C8FD}" type="pres">
      <dgm:prSet presAssocID="{B61023CA-BC01-4889-8859-75D0FE35C4B4}" presName="rootText" presStyleLbl="node1" presStyleIdx="0" presStyleCnt="1"/>
      <dgm:spPr/>
    </dgm:pt>
    <dgm:pt modelId="{C7473A93-6611-4913-95F9-062FCF47DA17}" type="pres">
      <dgm:prSet presAssocID="{B61023CA-BC01-4889-8859-75D0FE35C4B4}" presName="rootConnector" presStyleLbl="node1" presStyleIdx="0" presStyleCnt="1"/>
      <dgm:spPr/>
    </dgm:pt>
    <dgm:pt modelId="{AEBD6F77-B42C-4A55-8A97-54DA802FAF66}" type="pres">
      <dgm:prSet presAssocID="{B61023CA-BC01-4889-8859-75D0FE35C4B4}" presName="childShape" presStyleCnt="0"/>
      <dgm:spPr/>
    </dgm:pt>
    <dgm:pt modelId="{04B6C50B-4CC4-4A68-A7E6-4E8104C7C3B7}" type="pres">
      <dgm:prSet presAssocID="{53395699-133D-4F3B-BC7D-E0BE5645E9A7}" presName="Name13" presStyleLbl="parChTrans1D2" presStyleIdx="0" presStyleCnt="1"/>
      <dgm:spPr/>
    </dgm:pt>
    <dgm:pt modelId="{4AB593AF-82E7-43E8-9747-CA15AD4C1B06}" type="pres">
      <dgm:prSet presAssocID="{94A3EAAD-4B6F-460D-847D-778CFABAA772}" presName="childText" presStyleLbl="bgAcc1" presStyleIdx="0" presStyleCnt="1">
        <dgm:presLayoutVars>
          <dgm:bulletEnabled val="1"/>
        </dgm:presLayoutVars>
      </dgm:prSet>
      <dgm:spPr/>
    </dgm:pt>
  </dgm:ptLst>
  <dgm:cxnLst>
    <dgm:cxn modelId="{66B45214-8290-43F2-8759-2F0978644587}" type="presOf" srcId="{B61023CA-BC01-4889-8859-75D0FE35C4B4}" destId="{3974C3EB-DD46-4D6B-AE16-785A36F6C8FD}" srcOrd="0" destOrd="0" presId="urn:microsoft.com/office/officeart/2005/8/layout/hierarchy3"/>
    <dgm:cxn modelId="{033A2C3B-DCFD-442C-AA41-08064849FB91}" type="presOf" srcId="{C50DEE17-DB41-4802-B4EF-E23912918F20}" destId="{C3AA7DCA-0B33-4390-B2AE-64F8B18D9313}" srcOrd="0" destOrd="0" presId="urn:microsoft.com/office/officeart/2005/8/layout/hierarchy3"/>
    <dgm:cxn modelId="{7A043478-CC69-4EA8-A183-E97A03438128}" srcId="{B61023CA-BC01-4889-8859-75D0FE35C4B4}" destId="{94A3EAAD-4B6F-460D-847D-778CFABAA772}" srcOrd="0" destOrd="0" parTransId="{53395699-133D-4F3B-BC7D-E0BE5645E9A7}" sibTransId="{C824FA6F-7D8F-4FF7-9A23-AC379F62DDB4}"/>
    <dgm:cxn modelId="{BF0C35A7-947E-421C-91F8-B464A7D68EF3}" type="presOf" srcId="{53395699-133D-4F3B-BC7D-E0BE5645E9A7}" destId="{04B6C50B-4CC4-4A68-A7E6-4E8104C7C3B7}" srcOrd="0" destOrd="0" presId="urn:microsoft.com/office/officeart/2005/8/layout/hierarchy3"/>
    <dgm:cxn modelId="{F3DFDAB5-32E9-4372-BC82-06D82E0063CB}" type="presOf" srcId="{B61023CA-BC01-4889-8859-75D0FE35C4B4}" destId="{C7473A93-6611-4913-95F9-062FCF47DA17}" srcOrd="1" destOrd="0" presId="urn:microsoft.com/office/officeart/2005/8/layout/hierarchy3"/>
    <dgm:cxn modelId="{5D11CEBC-8A58-4570-94E5-D049844D9F59}" type="presOf" srcId="{94A3EAAD-4B6F-460D-847D-778CFABAA772}" destId="{4AB593AF-82E7-43E8-9747-CA15AD4C1B06}" srcOrd="0" destOrd="0" presId="urn:microsoft.com/office/officeart/2005/8/layout/hierarchy3"/>
    <dgm:cxn modelId="{A15E47F7-62A5-4CC8-842E-28EE57F765CF}" srcId="{C50DEE17-DB41-4802-B4EF-E23912918F20}" destId="{B61023CA-BC01-4889-8859-75D0FE35C4B4}" srcOrd="0" destOrd="0" parTransId="{3264A885-0EA5-4D4C-8C9B-2C38AA2449C6}" sibTransId="{5D358C63-7955-4704-ADC4-643844DE7282}"/>
    <dgm:cxn modelId="{93ED4F7D-06A7-4190-AE6E-631047AA2232}" type="presParOf" srcId="{C3AA7DCA-0B33-4390-B2AE-64F8B18D9313}" destId="{E6EAD5EB-F85A-46CA-8924-1775A268F8DF}" srcOrd="0" destOrd="0" presId="urn:microsoft.com/office/officeart/2005/8/layout/hierarchy3"/>
    <dgm:cxn modelId="{F3D4949E-E368-4F48-BD68-5C58D6C232B3}" type="presParOf" srcId="{E6EAD5EB-F85A-46CA-8924-1775A268F8DF}" destId="{673C215F-C58D-4B49-BA64-F0517F7E3B4C}" srcOrd="0" destOrd="0" presId="urn:microsoft.com/office/officeart/2005/8/layout/hierarchy3"/>
    <dgm:cxn modelId="{CEABDF0B-703A-4DE3-967B-990031B4BEFA}" type="presParOf" srcId="{673C215F-C58D-4B49-BA64-F0517F7E3B4C}" destId="{3974C3EB-DD46-4D6B-AE16-785A36F6C8FD}" srcOrd="0" destOrd="0" presId="urn:microsoft.com/office/officeart/2005/8/layout/hierarchy3"/>
    <dgm:cxn modelId="{3EBE9C17-DE28-425E-9B97-A01718A64517}" type="presParOf" srcId="{673C215F-C58D-4B49-BA64-F0517F7E3B4C}" destId="{C7473A93-6611-4913-95F9-062FCF47DA17}" srcOrd="1" destOrd="0" presId="urn:microsoft.com/office/officeart/2005/8/layout/hierarchy3"/>
    <dgm:cxn modelId="{509C5CEB-7236-4948-9CC3-CF7CFE59DC24}" type="presParOf" srcId="{E6EAD5EB-F85A-46CA-8924-1775A268F8DF}" destId="{AEBD6F77-B42C-4A55-8A97-54DA802FAF66}" srcOrd="1" destOrd="0" presId="urn:microsoft.com/office/officeart/2005/8/layout/hierarchy3"/>
    <dgm:cxn modelId="{19836A0E-47B2-486B-A771-4007AFEA48D7}" type="presParOf" srcId="{AEBD6F77-B42C-4A55-8A97-54DA802FAF66}" destId="{04B6C50B-4CC4-4A68-A7E6-4E8104C7C3B7}" srcOrd="0" destOrd="0" presId="urn:microsoft.com/office/officeart/2005/8/layout/hierarchy3"/>
    <dgm:cxn modelId="{46918E0A-1875-4FDC-BAB1-3125213A3081}" type="presParOf" srcId="{AEBD6F77-B42C-4A55-8A97-54DA802FAF66}" destId="{4AB593AF-82E7-43E8-9747-CA15AD4C1B0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0DEE17-DB41-4802-B4EF-E23912918F20}" type="doc">
      <dgm:prSet loTypeId="urn:microsoft.com/office/officeart/2005/8/layout/vList2" loCatId="list" qsTypeId="urn:microsoft.com/office/officeart/2005/8/quickstyle/simple2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94A3EAAD-4B6F-460D-847D-778CFABAA772}">
      <dgm:prSet/>
      <dgm:spPr/>
      <dgm:t>
        <a:bodyPr/>
        <a:lstStyle/>
        <a:p>
          <a:r>
            <a:rPr lang="en-US" dirty="0"/>
            <a:t>Pong</a:t>
          </a:r>
        </a:p>
      </dgm:t>
    </dgm:pt>
    <dgm:pt modelId="{53395699-133D-4F3B-BC7D-E0BE5645E9A7}" type="parTrans" cxnId="{7A043478-CC69-4EA8-A183-E97A03438128}">
      <dgm:prSet/>
      <dgm:spPr/>
      <dgm:t>
        <a:bodyPr/>
        <a:lstStyle/>
        <a:p>
          <a:endParaRPr lang="en-US"/>
        </a:p>
      </dgm:t>
    </dgm:pt>
    <dgm:pt modelId="{C824FA6F-7D8F-4FF7-9A23-AC379F62DDB4}" type="sibTrans" cxnId="{7A043478-CC69-4EA8-A183-E97A03438128}">
      <dgm:prSet/>
      <dgm:spPr/>
      <dgm:t>
        <a:bodyPr/>
        <a:lstStyle/>
        <a:p>
          <a:endParaRPr lang="en-US"/>
        </a:p>
      </dgm:t>
    </dgm:pt>
    <dgm:pt modelId="{D6C539C3-B76C-4F01-A10B-30327BC768D3}">
      <dgm:prSet/>
      <dgm:spPr/>
      <dgm:t>
        <a:bodyPr/>
        <a:lstStyle/>
        <a:p>
          <a:r>
            <a:rPr lang="en-US"/>
            <a:t>Asteroids</a:t>
          </a:r>
        </a:p>
      </dgm:t>
    </dgm:pt>
    <dgm:pt modelId="{B9A0E99D-1322-43A8-88CC-CC84707E7BFD}" type="parTrans" cxnId="{8B591A8F-0521-4EFF-BA7F-8BBA018B4438}">
      <dgm:prSet/>
      <dgm:spPr/>
      <dgm:t>
        <a:bodyPr/>
        <a:lstStyle/>
        <a:p>
          <a:endParaRPr lang="en-US"/>
        </a:p>
      </dgm:t>
    </dgm:pt>
    <dgm:pt modelId="{2C2E65C9-A800-4312-9A3B-9E5E9A85BA0F}" type="sibTrans" cxnId="{8B591A8F-0521-4EFF-BA7F-8BBA018B4438}">
      <dgm:prSet/>
      <dgm:spPr/>
      <dgm:t>
        <a:bodyPr/>
        <a:lstStyle/>
        <a:p>
          <a:endParaRPr lang="en-US"/>
        </a:p>
      </dgm:t>
    </dgm:pt>
    <dgm:pt modelId="{D80DCFD9-E610-4DC0-ADB0-0675EA4D2F33}">
      <dgm:prSet/>
      <dgm:spPr/>
      <dgm:t>
        <a:bodyPr/>
        <a:lstStyle/>
        <a:p>
          <a:r>
            <a:rPr lang="en-US"/>
            <a:t>Snake</a:t>
          </a:r>
        </a:p>
      </dgm:t>
    </dgm:pt>
    <dgm:pt modelId="{04B36766-1885-4EAE-850D-D298077E800D}" type="parTrans" cxnId="{7F1B6EB2-BF64-4370-9893-D161E12941D5}">
      <dgm:prSet/>
      <dgm:spPr/>
      <dgm:t>
        <a:bodyPr/>
        <a:lstStyle/>
        <a:p>
          <a:endParaRPr lang="en-US"/>
        </a:p>
      </dgm:t>
    </dgm:pt>
    <dgm:pt modelId="{0C9EC15D-F72D-4A19-BDD3-7B07DD2C9CDE}" type="sibTrans" cxnId="{7F1B6EB2-BF64-4370-9893-D161E12941D5}">
      <dgm:prSet/>
      <dgm:spPr/>
      <dgm:t>
        <a:bodyPr/>
        <a:lstStyle/>
        <a:p>
          <a:endParaRPr lang="en-US"/>
        </a:p>
      </dgm:t>
    </dgm:pt>
    <dgm:pt modelId="{F6816455-E83E-4260-9B9C-77C94188D42F}">
      <dgm:prSet/>
      <dgm:spPr/>
      <dgm:t>
        <a:bodyPr/>
        <a:lstStyle/>
        <a:p>
          <a:r>
            <a:rPr lang="en-US"/>
            <a:t>Memory</a:t>
          </a:r>
        </a:p>
      </dgm:t>
    </dgm:pt>
    <dgm:pt modelId="{CAE3B62F-25F8-4A0C-88C5-82B3D0F9F13E}" type="parTrans" cxnId="{E5BECD4F-56D6-44B2-8030-968D8ED30EA2}">
      <dgm:prSet/>
      <dgm:spPr/>
      <dgm:t>
        <a:bodyPr/>
        <a:lstStyle/>
        <a:p>
          <a:endParaRPr lang="en-US"/>
        </a:p>
      </dgm:t>
    </dgm:pt>
    <dgm:pt modelId="{393E0B2E-8293-458F-87ED-5A4FE1ACC3FD}" type="sibTrans" cxnId="{E5BECD4F-56D6-44B2-8030-968D8ED30EA2}">
      <dgm:prSet/>
      <dgm:spPr/>
      <dgm:t>
        <a:bodyPr/>
        <a:lstStyle/>
        <a:p>
          <a:endParaRPr lang="en-US"/>
        </a:p>
      </dgm:t>
    </dgm:pt>
    <dgm:pt modelId="{37311A17-08C4-4148-A3B4-8597DD10C182}">
      <dgm:prSet/>
      <dgm:spPr/>
      <dgm:t>
        <a:bodyPr/>
        <a:lstStyle/>
        <a:p>
          <a:r>
            <a:rPr lang="en-US"/>
            <a:t>Puzzles</a:t>
          </a:r>
        </a:p>
      </dgm:t>
    </dgm:pt>
    <dgm:pt modelId="{C8C969E4-0ACE-46AF-9FD7-007345A0AF64}" type="parTrans" cxnId="{75CA7786-F93F-4F26-AB07-65CAE83182C6}">
      <dgm:prSet/>
      <dgm:spPr/>
      <dgm:t>
        <a:bodyPr/>
        <a:lstStyle/>
        <a:p>
          <a:endParaRPr lang="en-US"/>
        </a:p>
      </dgm:t>
    </dgm:pt>
    <dgm:pt modelId="{2AE3C733-CF0C-4834-978D-E1CDAD6C38C7}" type="sibTrans" cxnId="{75CA7786-F93F-4F26-AB07-65CAE83182C6}">
      <dgm:prSet/>
      <dgm:spPr/>
      <dgm:t>
        <a:bodyPr/>
        <a:lstStyle/>
        <a:p>
          <a:endParaRPr lang="en-US"/>
        </a:p>
      </dgm:t>
    </dgm:pt>
    <dgm:pt modelId="{05A37AC5-EA0D-4F9D-B2AB-691B9E9E1FB8}">
      <dgm:prSet/>
      <dgm:spPr/>
      <dgm:t>
        <a:bodyPr/>
        <a:lstStyle/>
        <a:p>
          <a:r>
            <a:rPr lang="en-US"/>
            <a:t>Tetris</a:t>
          </a:r>
        </a:p>
      </dgm:t>
    </dgm:pt>
    <dgm:pt modelId="{4E19CE23-DC80-4EE5-BCC6-33EE695B386D}" type="parTrans" cxnId="{42196B93-845E-4F67-BF3D-750F2FE9A814}">
      <dgm:prSet/>
      <dgm:spPr/>
      <dgm:t>
        <a:bodyPr/>
        <a:lstStyle/>
        <a:p>
          <a:endParaRPr lang="en-US"/>
        </a:p>
      </dgm:t>
    </dgm:pt>
    <dgm:pt modelId="{509A190E-AA9C-43BB-BF23-FA8E0D1143E8}" type="sibTrans" cxnId="{42196B93-845E-4F67-BF3D-750F2FE9A814}">
      <dgm:prSet/>
      <dgm:spPr/>
      <dgm:t>
        <a:bodyPr/>
        <a:lstStyle/>
        <a:p>
          <a:endParaRPr lang="en-US"/>
        </a:p>
      </dgm:t>
    </dgm:pt>
    <dgm:pt modelId="{73804F31-17B0-4FB5-95BD-10F07358D16A}">
      <dgm:prSet/>
      <dgm:spPr/>
      <dgm:t>
        <a:bodyPr/>
        <a:lstStyle/>
        <a:p>
          <a:r>
            <a:rPr lang="en-US" dirty="0"/>
            <a:t>Platformer</a:t>
          </a:r>
        </a:p>
      </dgm:t>
    </dgm:pt>
    <dgm:pt modelId="{65148111-8A0A-4454-A68C-864D04D671AD}" type="parTrans" cxnId="{8912962A-B2BD-43E4-BE07-9D0DAF8E637F}">
      <dgm:prSet/>
      <dgm:spPr/>
      <dgm:t>
        <a:bodyPr/>
        <a:lstStyle/>
        <a:p>
          <a:endParaRPr lang="en-US"/>
        </a:p>
      </dgm:t>
    </dgm:pt>
    <dgm:pt modelId="{B14399B3-9315-4EE0-A0EC-2DBB11F2F901}" type="sibTrans" cxnId="{8912962A-B2BD-43E4-BE07-9D0DAF8E637F}">
      <dgm:prSet/>
      <dgm:spPr/>
      <dgm:t>
        <a:bodyPr/>
        <a:lstStyle/>
        <a:p>
          <a:endParaRPr lang="en-US"/>
        </a:p>
      </dgm:t>
    </dgm:pt>
    <dgm:pt modelId="{17F248CC-4300-43D3-9C7E-5EBFF3C3C0B5}">
      <dgm:prSet/>
      <dgm:spPr/>
      <dgm:t>
        <a:bodyPr/>
        <a:lstStyle/>
        <a:p>
          <a:r>
            <a:rPr lang="en-US"/>
            <a:t>And more!</a:t>
          </a:r>
        </a:p>
      </dgm:t>
    </dgm:pt>
    <dgm:pt modelId="{E0FC6AD8-E814-4FC4-897C-5BA1AE9587A2}" type="parTrans" cxnId="{8A727E3E-7D6E-4966-A29C-B9E0B37ABF3F}">
      <dgm:prSet/>
      <dgm:spPr/>
      <dgm:t>
        <a:bodyPr/>
        <a:lstStyle/>
        <a:p>
          <a:endParaRPr lang="en-US"/>
        </a:p>
      </dgm:t>
    </dgm:pt>
    <dgm:pt modelId="{797455D0-C582-419A-80AE-053EA02619D4}" type="sibTrans" cxnId="{8A727E3E-7D6E-4966-A29C-B9E0B37ABF3F}">
      <dgm:prSet/>
      <dgm:spPr/>
      <dgm:t>
        <a:bodyPr/>
        <a:lstStyle/>
        <a:p>
          <a:endParaRPr lang="en-US"/>
        </a:p>
      </dgm:t>
    </dgm:pt>
    <dgm:pt modelId="{D1D8B403-B6D2-43F4-914F-97E87811AB48}">
      <dgm:prSet/>
      <dgm:spPr/>
      <dgm:t>
        <a:bodyPr/>
        <a:lstStyle/>
        <a:p>
          <a:r>
            <a:rPr lang="en-US" dirty="0"/>
            <a:t>https://www.pygame.org/tags/all</a:t>
          </a:r>
        </a:p>
      </dgm:t>
    </dgm:pt>
    <dgm:pt modelId="{C2EB3242-0D9D-4FB5-B152-41C8612FF81D}" type="parTrans" cxnId="{77903733-5FD1-42BC-8CF2-A3BF9DD99E93}">
      <dgm:prSet/>
      <dgm:spPr/>
      <dgm:t>
        <a:bodyPr/>
        <a:lstStyle/>
        <a:p>
          <a:endParaRPr lang="en-US"/>
        </a:p>
      </dgm:t>
    </dgm:pt>
    <dgm:pt modelId="{8F9D7E50-F97C-41D6-B455-31DBA9706816}" type="sibTrans" cxnId="{77903733-5FD1-42BC-8CF2-A3BF9DD99E93}">
      <dgm:prSet/>
      <dgm:spPr/>
      <dgm:t>
        <a:bodyPr/>
        <a:lstStyle/>
        <a:p>
          <a:endParaRPr lang="en-US"/>
        </a:p>
      </dgm:t>
    </dgm:pt>
    <dgm:pt modelId="{A195B450-97AB-4E60-A5F0-EFF8132973B7}" type="pres">
      <dgm:prSet presAssocID="{C50DEE17-DB41-4802-B4EF-E23912918F20}" presName="linear" presStyleCnt="0">
        <dgm:presLayoutVars>
          <dgm:animLvl val="lvl"/>
          <dgm:resizeHandles val="exact"/>
        </dgm:presLayoutVars>
      </dgm:prSet>
      <dgm:spPr/>
    </dgm:pt>
    <dgm:pt modelId="{3CEC88D8-1A7E-4756-972F-91FDF9156E6A}" type="pres">
      <dgm:prSet presAssocID="{94A3EAAD-4B6F-460D-847D-778CFABAA772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46CA1010-F9BC-4317-8762-AAA985A93B51}" type="pres">
      <dgm:prSet presAssocID="{C824FA6F-7D8F-4FF7-9A23-AC379F62DDB4}" presName="spacer" presStyleCnt="0"/>
      <dgm:spPr/>
    </dgm:pt>
    <dgm:pt modelId="{926CBF50-2648-47AD-8C7F-056E475F6011}" type="pres">
      <dgm:prSet presAssocID="{D6C539C3-B76C-4F01-A10B-30327BC768D3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A79B787E-9152-4DCF-ACAB-1C3DBAFC9557}" type="pres">
      <dgm:prSet presAssocID="{2C2E65C9-A800-4312-9A3B-9E5E9A85BA0F}" presName="spacer" presStyleCnt="0"/>
      <dgm:spPr/>
    </dgm:pt>
    <dgm:pt modelId="{5B998B09-367C-4643-9D42-EBF7001A5BD3}" type="pres">
      <dgm:prSet presAssocID="{D80DCFD9-E610-4DC0-ADB0-0675EA4D2F33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BA415D93-312A-4DB8-95ED-9F5177010ABF}" type="pres">
      <dgm:prSet presAssocID="{0C9EC15D-F72D-4A19-BDD3-7B07DD2C9CDE}" presName="spacer" presStyleCnt="0"/>
      <dgm:spPr/>
    </dgm:pt>
    <dgm:pt modelId="{754A0AA8-C1E5-40AB-A09D-2D00EE69B488}" type="pres">
      <dgm:prSet presAssocID="{F6816455-E83E-4260-9B9C-77C94188D42F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CC74654D-F59A-4110-B0AB-DAE2C229EED9}" type="pres">
      <dgm:prSet presAssocID="{393E0B2E-8293-458F-87ED-5A4FE1ACC3FD}" presName="spacer" presStyleCnt="0"/>
      <dgm:spPr/>
    </dgm:pt>
    <dgm:pt modelId="{EFE434EE-285C-4BDE-9CE2-F92CE95BDA52}" type="pres">
      <dgm:prSet presAssocID="{37311A17-08C4-4148-A3B4-8597DD10C182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18B149B0-CD54-4CC4-B999-847BAE5B4651}" type="pres">
      <dgm:prSet presAssocID="{2AE3C733-CF0C-4834-978D-E1CDAD6C38C7}" presName="spacer" presStyleCnt="0"/>
      <dgm:spPr/>
    </dgm:pt>
    <dgm:pt modelId="{5D459F68-407D-4A2B-AB58-1217D3E5D2D6}" type="pres">
      <dgm:prSet presAssocID="{05A37AC5-EA0D-4F9D-B2AB-691B9E9E1FB8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03572437-4626-4A27-8481-650481E758A0}" type="pres">
      <dgm:prSet presAssocID="{509A190E-AA9C-43BB-BF23-FA8E0D1143E8}" presName="spacer" presStyleCnt="0"/>
      <dgm:spPr/>
    </dgm:pt>
    <dgm:pt modelId="{3CDC8CED-EDC0-439B-B2D4-E7834462150C}" type="pres">
      <dgm:prSet presAssocID="{73804F31-17B0-4FB5-95BD-10F07358D16A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D3171390-BC05-4027-A9CD-308A7C7665D7}" type="pres">
      <dgm:prSet presAssocID="{B14399B3-9315-4EE0-A0EC-2DBB11F2F901}" presName="spacer" presStyleCnt="0"/>
      <dgm:spPr/>
    </dgm:pt>
    <dgm:pt modelId="{D1AF4D0F-BD14-472F-A65F-CB7C8D2E40B9}" type="pres">
      <dgm:prSet presAssocID="{17F248CC-4300-43D3-9C7E-5EBFF3C3C0B5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68C7E0D4-13BB-47C8-A97E-82FE8A34B777}" type="pres">
      <dgm:prSet presAssocID="{797455D0-C582-419A-80AE-053EA02619D4}" presName="spacer" presStyleCnt="0"/>
      <dgm:spPr/>
    </dgm:pt>
    <dgm:pt modelId="{2175BEB8-5F44-40BC-8252-A7642C42AB48}" type="pres">
      <dgm:prSet presAssocID="{D1D8B403-B6D2-43F4-914F-97E87811AB48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74511F02-A870-489D-AD65-AFC2FB6840D6}" type="presOf" srcId="{D80DCFD9-E610-4DC0-ADB0-0675EA4D2F33}" destId="{5B998B09-367C-4643-9D42-EBF7001A5BD3}" srcOrd="0" destOrd="0" presId="urn:microsoft.com/office/officeart/2005/8/layout/vList2"/>
    <dgm:cxn modelId="{8912962A-B2BD-43E4-BE07-9D0DAF8E637F}" srcId="{C50DEE17-DB41-4802-B4EF-E23912918F20}" destId="{73804F31-17B0-4FB5-95BD-10F07358D16A}" srcOrd="6" destOrd="0" parTransId="{65148111-8A0A-4454-A68C-864D04D671AD}" sibTransId="{B14399B3-9315-4EE0-A0EC-2DBB11F2F901}"/>
    <dgm:cxn modelId="{77903733-5FD1-42BC-8CF2-A3BF9DD99E93}" srcId="{C50DEE17-DB41-4802-B4EF-E23912918F20}" destId="{D1D8B403-B6D2-43F4-914F-97E87811AB48}" srcOrd="8" destOrd="0" parTransId="{C2EB3242-0D9D-4FB5-B152-41C8612FF81D}" sibTransId="{8F9D7E50-F97C-41D6-B455-31DBA9706816}"/>
    <dgm:cxn modelId="{8A727E3E-7D6E-4966-A29C-B9E0B37ABF3F}" srcId="{C50DEE17-DB41-4802-B4EF-E23912918F20}" destId="{17F248CC-4300-43D3-9C7E-5EBFF3C3C0B5}" srcOrd="7" destOrd="0" parTransId="{E0FC6AD8-E814-4FC4-897C-5BA1AE9587A2}" sibTransId="{797455D0-C582-419A-80AE-053EA02619D4}"/>
    <dgm:cxn modelId="{EC68F53F-1840-4C50-BC6E-CA8098EFF964}" type="presOf" srcId="{94A3EAAD-4B6F-460D-847D-778CFABAA772}" destId="{3CEC88D8-1A7E-4756-972F-91FDF9156E6A}" srcOrd="0" destOrd="0" presId="urn:microsoft.com/office/officeart/2005/8/layout/vList2"/>
    <dgm:cxn modelId="{EEA44D6A-EBC4-4B65-B10D-2D3FABFF96F1}" type="presOf" srcId="{73804F31-17B0-4FB5-95BD-10F07358D16A}" destId="{3CDC8CED-EDC0-439B-B2D4-E7834462150C}" srcOrd="0" destOrd="0" presId="urn:microsoft.com/office/officeart/2005/8/layout/vList2"/>
    <dgm:cxn modelId="{85E4AC4E-E394-4887-A69F-6C6416D6F31C}" type="presOf" srcId="{F6816455-E83E-4260-9B9C-77C94188D42F}" destId="{754A0AA8-C1E5-40AB-A09D-2D00EE69B488}" srcOrd="0" destOrd="0" presId="urn:microsoft.com/office/officeart/2005/8/layout/vList2"/>
    <dgm:cxn modelId="{E5BECD4F-56D6-44B2-8030-968D8ED30EA2}" srcId="{C50DEE17-DB41-4802-B4EF-E23912918F20}" destId="{F6816455-E83E-4260-9B9C-77C94188D42F}" srcOrd="3" destOrd="0" parTransId="{CAE3B62F-25F8-4A0C-88C5-82B3D0F9F13E}" sibTransId="{393E0B2E-8293-458F-87ED-5A4FE1ACC3FD}"/>
    <dgm:cxn modelId="{7C1BBA55-770E-4251-AE58-50BDEA9E2DAC}" type="presOf" srcId="{17F248CC-4300-43D3-9C7E-5EBFF3C3C0B5}" destId="{D1AF4D0F-BD14-472F-A65F-CB7C8D2E40B9}" srcOrd="0" destOrd="0" presId="urn:microsoft.com/office/officeart/2005/8/layout/vList2"/>
    <dgm:cxn modelId="{7A043478-CC69-4EA8-A183-E97A03438128}" srcId="{C50DEE17-DB41-4802-B4EF-E23912918F20}" destId="{94A3EAAD-4B6F-460D-847D-778CFABAA772}" srcOrd="0" destOrd="0" parTransId="{53395699-133D-4F3B-BC7D-E0BE5645E9A7}" sibTransId="{C824FA6F-7D8F-4FF7-9A23-AC379F62DDB4}"/>
    <dgm:cxn modelId="{5256F37F-4456-45E0-8C4D-0FF4B3A793E4}" type="presOf" srcId="{05A37AC5-EA0D-4F9D-B2AB-691B9E9E1FB8}" destId="{5D459F68-407D-4A2B-AB58-1217D3E5D2D6}" srcOrd="0" destOrd="0" presId="urn:microsoft.com/office/officeart/2005/8/layout/vList2"/>
    <dgm:cxn modelId="{75CA7786-F93F-4F26-AB07-65CAE83182C6}" srcId="{C50DEE17-DB41-4802-B4EF-E23912918F20}" destId="{37311A17-08C4-4148-A3B4-8597DD10C182}" srcOrd="4" destOrd="0" parTransId="{C8C969E4-0ACE-46AF-9FD7-007345A0AF64}" sibTransId="{2AE3C733-CF0C-4834-978D-E1CDAD6C38C7}"/>
    <dgm:cxn modelId="{8B591A8F-0521-4EFF-BA7F-8BBA018B4438}" srcId="{C50DEE17-DB41-4802-B4EF-E23912918F20}" destId="{D6C539C3-B76C-4F01-A10B-30327BC768D3}" srcOrd="1" destOrd="0" parTransId="{B9A0E99D-1322-43A8-88CC-CC84707E7BFD}" sibTransId="{2C2E65C9-A800-4312-9A3B-9E5E9A85BA0F}"/>
    <dgm:cxn modelId="{7E246D8F-948C-4921-84BE-00F96157458A}" type="presOf" srcId="{D1D8B403-B6D2-43F4-914F-97E87811AB48}" destId="{2175BEB8-5F44-40BC-8252-A7642C42AB48}" srcOrd="0" destOrd="0" presId="urn:microsoft.com/office/officeart/2005/8/layout/vList2"/>
    <dgm:cxn modelId="{42196B93-845E-4F67-BF3D-750F2FE9A814}" srcId="{C50DEE17-DB41-4802-B4EF-E23912918F20}" destId="{05A37AC5-EA0D-4F9D-B2AB-691B9E9E1FB8}" srcOrd="5" destOrd="0" parTransId="{4E19CE23-DC80-4EE5-BCC6-33EE695B386D}" sibTransId="{509A190E-AA9C-43BB-BF23-FA8E0D1143E8}"/>
    <dgm:cxn modelId="{0B90C2B0-EE69-4A1C-A597-A0A8B7D06474}" type="presOf" srcId="{D6C539C3-B76C-4F01-A10B-30327BC768D3}" destId="{926CBF50-2648-47AD-8C7F-056E475F6011}" srcOrd="0" destOrd="0" presId="urn:microsoft.com/office/officeart/2005/8/layout/vList2"/>
    <dgm:cxn modelId="{7F1B6EB2-BF64-4370-9893-D161E12941D5}" srcId="{C50DEE17-DB41-4802-B4EF-E23912918F20}" destId="{D80DCFD9-E610-4DC0-ADB0-0675EA4D2F33}" srcOrd="2" destOrd="0" parTransId="{04B36766-1885-4EAE-850D-D298077E800D}" sibTransId="{0C9EC15D-F72D-4A19-BDD3-7B07DD2C9CDE}"/>
    <dgm:cxn modelId="{DE4CF7C1-8AB5-43F0-BC8F-4D04CB428881}" type="presOf" srcId="{C50DEE17-DB41-4802-B4EF-E23912918F20}" destId="{A195B450-97AB-4E60-A5F0-EFF8132973B7}" srcOrd="0" destOrd="0" presId="urn:microsoft.com/office/officeart/2005/8/layout/vList2"/>
    <dgm:cxn modelId="{40B998F5-4D22-40B4-B0BF-19EC73912E32}" type="presOf" srcId="{37311A17-08C4-4148-A3B4-8597DD10C182}" destId="{EFE434EE-285C-4BDE-9CE2-F92CE95BDA52}" srcOrd="0" destOrd="0" presId="urn:microsoft.com/office/officeart/2005/8/layout/vList2"/>
    <dgm:cxn modelId="{1017BCD0-9A52-473A-89EB-7BB283444BF7}" type="presParOf" srcId="{A195B450-97AB-4E60-A5F0-EFF8132973B7}" destId="{3CEC88D8-1A7E-4756-972F-91FDF9156E6A}" srcOrd="0" destOrd="0" presId="urn:microsoft.com/office/officeart/2005/8/layout/vList2"/>
    <dgm:cxn modelId="{9C9BD717-0DAB-459E-9CD7-A01C49F51515}" type="presParOf" srcId="{A195B450-97AB-4E60-A5F0-EFF8132973B7}" destId="{46CA1010-F9BC-4317-8762-AAA985A93B51}" srcOrd="1" destOrd="0" presId="urn:microsoft.com/office/officeart/2005/8/layout/vList2"/>
    <dgm:cxn modelId="{D6AC62DA-AC8B-4D01-9A29-A2B9AD80CB0B}" type="presParOf" srcId="{A195B450-97AB-4E60-A5F0-EFF8132973B7}" destId="{926CBF50-2648-47AD-8C7F-056E475F6011}" srcOrd="2" destOrd="0" presId="urn:microsoft.com/office/officeart/2005/8/layout/vList2"/>
    <dgm:cxn modelId="{82432AEA-73C2-4EE9-8C82-D3AA6B7B5564}" type="presParOf" srcId="{A195B450-97AB-4E60-A5F0-EFF8132973B7}" destId="{A79B787E-9152-4DCF-ACAB-1C3DBAFC9557}" srcOrd="3" destOrd="0" presId="urn:microsoft.com/office/officeart/2005/8/layout/vList2"/>
    <dgm:cxn modelId="{187EE7BD-D0B4-4F6A-8925-777452DB626A}" type="presParOf" srcId="{A195B450-97AB-4E60-A5F0-EFF8132973B7}" destId="{5B998B09-367C-4643-9D42-EBF7001A5BD3}" srcOrd="4" destOrd="0" presId="urn:microsoft.com/office/officeart/2005/8/layout/vList2"/>
    <dgm:cxn modelId="{3A536564-82EB-407D-801E-905F61BF0CFF}" type="presParOf" srcId="{A195B450-97AB-4E60-A5F0-EFF8132973B7}" destId="{BA415D93-312A-4DB8-95ED-9F5177010ABF}" srcOrd="5" destOrd="0" presId="urn:microsoft.com/office/officeart/2005/8/layout/vList2"/>
    <dgm:cxn modelId="{EC40B180-F3AD-48B8-B036-EB85FBE0C367}" type="presParOf" srcId="{A195B450-97AB-4E60-A5F0-EFF8132973B7}" destId="{754A0AA8-C1E5-40AB-A09D-2D00EE69B488}" srcOrd="6" destOrd="0" presId="urn:microsoft.com/office/officeart/2005/8/layout/vList2"/>
    <dgm:cxn modelId="{8E662431-2317-4BBA-83CD-30B333913A34}" type="presParOf" srcId="{A195B450-97AB-4E60-A5F0-EFF8132973B7}" destId="{CC74654D-F59A-4110-B0AB-DAE2C229EED9}" srcOrd="7" destOrd="0" presId="urn:microsoft.com/office/officeart/2005/8/layout/vList2"/>
    <dgm:cxn modelId="{DB18AEE8-2921-44FE-B066-3B2F08863863}" type="presParOf" srcId="{A195B450-97AB-4E60-A5F0-EFF8132973B7}" destId="{EFE434EE-285C-4BDE-9CE2-F92CE95BDA52}" srcOrd="8" destOrd="0" presId="urn:microsoft.com/office/officeart/2005/8/layout/vList2"/>
    <dgm:cxn modelId="{12125531-09B7-4A99-B394-A791EE7AD31E}" type="presParOf" srcId="{A195B450-97AB-4E60-A5F0-EFF8132973B7}" destId="{18B149B0-CD54-4CC4-B999-847BAE5B4651}" srcOrd="9" destOrd="0" presId="urn:microsoft.com/office/officeart/2005/8/layout/vList2"/>
    <dgm:cxn modelId="{ADE84693-14A0-467E-A554-1E2A8DFCCE40}" type="presParOf" srcId="{A195B450-97AB-4E60-A5F0-EFF8132973B7}" destId="{5D459F68-407D-4A2B-AB58-1217D3E5D2D6}" srcOrd="10" destOrd="0" presId="urn:microsoft.com/office/officeart/2005/8/layout/vList2"/>
    <dgm:cxn modelId="{76FA5C0B-AEDB-46F6-B831-DCEBEB71B7D4}" type="presParOf" srcId="{A195B450-97AB-4E60-A5F0-EFF8132973B7}" destId="{03572437-4626-4A27-8481-650481E758A0}" srcOrd="11" destOrd="0" presId="urn:microsoft.com/office/officeart/2005/8/layout/vList2"/>
    <dgm:cxn modelId="{DA4A8E3B-C10D-41E4-ACFD-81FC8230FCDD}" type="presParOf" srcId="{A195B450-97AB-4E60-A5F0-EFF8132973B7}" destId="{3CDC8CED-EDC0-439B-B2D4-E7834462150C}" srcOrd="12" destOrd="0" presId="urn:microsoft.com/office/officeart/2005/8/layout/vList2"/>
    <dgm:cxn modelId="{B7BF09E3-D2D2-4F14-8476-CF088F4D6B07}" type="presParOf" srcId="{A195B450-97AB-4E60-A5F0-EFF8132973B7}" destId="{D3171390-BC05-4027-A9CD-308A7C7665D7}" srcOrd="13" destOrd="0" presId="urn:microsoft.com/office/officeart/2005/8/layout/vList2"/>
    <dgm:cxn modelId="{416C2F14-420C-497A-A9DD-84A477A35778}" type="presParOf" srcId="{A195B450-97AB-4E60-A5F0-EFF8132973B7}" destId="{D1AF4D0F-BD14-472F-A65F-CB7C8D2E40B9}" srcOrd="14" destOrd="0" presId="urn:microsoft.com/office/officeart/2005/8/layout/vList2"/>
    <dgm:cxn modelId="{CF7E5B6E-1CC3-4891-844F-92F6F3508622}" type="presParOf" srcId="{A195B450-97AB-4E60-A5F0-EFF8132973B7}" destId="{68C7E0D4-13BB-47C8-A97E-82FE8A34B777}" srcOrd="15" destOrd="0" presId="urn:microsoft.com/office/officeart/2005/8/layout/vList2"/>
    <dgm:cxn modelId="{8409E7C1-11D2-4087-9B68-25CCE3929147}" type="presParOf" srcId="{A195B450-97AB-4E60-A5F0-EFF8132973B7}" destId="{2175BEB8-5F44-40BC-8252-A7642C42AB48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F5D198-1B7F-4954-A932-C802DD393167}" type="doc">
      <dgm:prSet loTypeId="urn:microsoft.com/office/officeart/2005/8/layout/vList2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F3B7E999-78B5-41C8-A222-8F871DC0B0CD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Create a window in which the game will run</a:t>
          </a:r>
        </a:p>
      </dgm:t>
    </dgm:pt>
    <dgm:pt modelId="{E701FFA3-788D-455B-B45A-1CBE250D0A95}" type="parTrans" cxnId="{F5EC23E5-A346-4724-8EBB-64A5274CE9D1}">
      <dgm:prSet/>
      <dgm:spPr/>
      <dgm:t>
        <a:bodyPr/>
        <a:lstStyle/>
        <a:p>
          <a:endParaRPr lang="en-US"/>
        </a:p>
      </dgm:t>
    </dgm:pt>
    <dgm:pt modelId="{8A925519-6365-4A94-BB0B-E4E68713603D}" type="sibTrans" cxnId="{F5EC23E5-A346-4724-8EBB-64A5274CE9D1}">
      <dgm:prSet/>
      <dgm:spPr/>
      <dgm:t>
        <a:bodyPr/>
        <a:lstStyle/>
        <a:p>
          <a:endParaRPr lang="en-US"/>
        </a:p>
      </dgm:t>
    </dgm:pt>
    <dgm:pt modelId="{8B6FC4B0-0593-4170-A625-849E40B6B870}">
      <dgm:prSet/>
      <dgm:spPr/>
      <dgm:t>
        <a:bodyPr/>
        <a:lstStyle/>
        <a:p>
          <a:r>
            <a:rPr lang="en-US" dirty="0"/>
            <a:t>Choose the size of that window</a:t>
          </a:r>
        </a:p>
      </dgm:t>
    </dgm:pt>
    <dgm:pt modelId="{2AC60ACB-5D33-49B9-B336-E2AA12380B7F}" type="parTrans" cxnId="{A169E514-5C77-4EF3-9BB0-34EDD9F819BA}">
      <dgm:prSet/>
      <dgm:spPr/>
      <dgm:t>
        <a:bodyPr/>
        <a:lstStyle/>
        <a:p>
          <a:endParaRPr lang="en-US"/>
        </a:p>
      </dgm:t>
    </dgm:pt>
    <dgm:pt modelId="{1AB2663F-9A35-4F82-92CF-2A372A31347D}" type="sibTrans" cxnId="{A169E514-5C77-4EF3-9BB0-34EDD9F819BA}">
      <dgm:prSet/>
      <dgm:spPr/>
      <dgm:t>
        <a:bodyPr/>
        <a:lstStyle/>
        <a:p>
          <a:endParaRPr lang="en-US"/>
        </a:p>
      </dgm:t>
    </dgm:pt>
    <dgm:pt modelId="{345374E3-FD0E-48AB-A851-BDBD73E1BA9F}" type="pres">
      <dgm:prSet presAssocID="{2FF5D198-1B7F-4954-A932-C802DD393167}" presName="linear" presStyleCnt="0">
        <dgm:presLayoutVars>
          <dgm:animLvl val="lvl"/>
          <dgm:resizeHandles val="exact"/>
        </dgm:presLayoutVars>
      </dgm:prSet>
      <dgm:spPr/>
    </dgm:pt>
    <dgm:pt modelId="{A847E857-BA60-4B6D-AF98-056094A2B22E}" type="pres">
      <dgm:prSet presAssocID="{F3B7E999-78B5-41C8-A222-8F871DC0B0C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0DF67FD-709F-40C7-A78B-2637B3FB2C77}" type="pres">
      <dgm:prSet presAssocID="{8A925519-6365-4A94-BB0B-E4E68713603D}" presName="spacer" presStyleCnt="0"/>
      <dgm:spPr/>
    </dgm:pt>
    <dgm:pt modelId="{6E6923AC-84DD-4910-9137-906C46A2CF08}" type="pres">
      <dgm:prSet presAssocID="{8B6FC4B0-0593-4170-A625-849E40B6B87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1397209-5F2E-4DC9-860E-6F92B70113A5}" type="presOf" srcId="{F3B7E999-78B5-41C8-A222-8F871DC0B0CD}" destId="{A847E857-BA60-4B6D-AF98-056094A2B22E}" srcOrd="0" destOrd="0" presId="urn:microsoft.com/office/officeart/2005/8/layout/vList2"/>
    <dgm:cxn modelId="{A169E514-5C77-4EF3-9BB0-34EDD9F819BA}" srcId="{2FF5D198-1B7F-4954-A932-C802DD393167}" destId="{8B6FC4B0-0593-4170-A625-849E40B6B870}" srcOrd="1" destOrd="0" parTransId="{2AC60ACB-5D33-49B9-B336-E2AA12380B7F}" sibTransId="{1AB2663F-9A35-4F82-92CF-2A372A31347D}"/>
    <dgm:cxn modelId="{2AA87871-D0B8-4411-9066-2A16849D0772}" type="presOf" srcId="{2FF5D198-1B7F-4954-A932-C802DD393167}" destId="{345374E3-FD0E-48AB-A851-BDBD73E1BA9F}" srcOrd="0" destOrd="0" presId="urn:microsoft.com/office/officeart/2005/8/layout/vList2"/>
    <dgm:cxn modelId="{975C0BCB-AE7C-4705-B74F-8CBA65DF57A3}" type="presOf" srcId="{8B6FC4B0-0593-4170-A625-849E40B6B870}" destId="{6E6923AC-84DD-4910-9137-906C46A2CF08}" srcOrd="0" destOrd="0" presId="urn:microsoft.com/office/officeart/2005/8/layout/vList2"/>
    <dgm:cxn modelId="{F5EC23E5-A346-4724-8EBB-64A5274CE9D1}" srcId="{2FF5D198-1B7F-4954-A932-C802DD393167}" destId="{F3B7E999-78B5-41C8-A222-8F871DC0B0CD}" srcOrd="0" destOrd="0" parTransId="{E701FFA3-788D-455B-B45A-1CBE250D0A95}" sibTransId="{8A925519-6365-4A94-BB0B-E4E68713603D}"/>
    <dgm:cxn modelId="{D19B534B-8235-4BA5-8ACD-385C0981FF9D}" type="presParOf" srcId="{345374E3-FD0E-48AB-A851-BDBD73E1BA9F}" destId="{A847E857-BA60-4B6D-AF98-056094A2B22E}" srcOrd="0" destOrd="0" presId="urn:microsoft.com/office/officeart/2005/8/layout/vList2"/>
    <dgm:cxn modelId="{7F592B06-51BF-4990-AAFD-1E14CECEBD7F}" type="presParOf" srcId="{345374E3-FD0E-48AB-A851-BDBD73E1BA9F}" destId="{50DF67FD-709F-40C7-A78B-2637B3FB2C77}" srcOrd="1" destOrd="0" presId="urn:microsoft.com/office/officeart/2005/8/layout/vList2"/>
    <dgm:cxn modelId="{A8F0B2E9-8149-4507-9054-11D743E4465C}" type="presParOf" srcId="{345374E3-FD0E-48AB-A851-BDBD73E1BA9F}" destId="{6E6923AC-84DD-4910-9137-906C46A2CF0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F5D198-1B7F-4954-A932-C802DD39316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5A0DC48-21B5-49F2-BDCD-18700E279A7B}">
      <dgm:prSet/>
      <dgm:spPr/>
      <dgm:t>
        <a:bodyPr/>
        <a:lstStyle/>
        <a:p>
          <a:r>
            <a:rPr lang="en-US" dirty="0"/>
            <a:t>The window size is known as resolution</a:t>
          </a:r>
        </a:p>
      </dgm:t>
    </dgm:pt>
    <dgm:pt modelId="{B16B5D74-62EC-431E-96AB-CA0207570FC7}" type="parTrans" cxnId="{F2D42771-030C-4F65-8140-924858701641}">
      <dgm:prSet/>
      <dgm:spPr/>
      <dgm:t>
        <a:bodyPr/>
        <a:lstStyle/>
        <a:p>
          <a:endParaRPr lang="en-US"/>
        </a:p>
      </dgm:t>
    </dgm:pt>
    <dgm:pt modelId="{478215C3-D818-4535-B6EC-7B66F8B1C39B}" type="sibTrans" cxnId="{F2D42771-030C-4F65-8140-924858701641}">
      <dgm:prSet/>
      <dgm:spPr/>
      <dgm:t>
        <a:bodyPr/>
        <a:lstStyle/>
        <a:p>
          <a:endParaRPr lang="en-US"/>
        </a:p>
      </dgm:t>
    </dgm:pt>
    <dgm:pt modelId="{83E8BB80-8937-4415-A43C-19986DDFDE0E}">
      <dgm:prSet/>
      <dgm:spPr/>
      <dgm:t>
        <a:bodyPr/>
        <a:lstStyle/>
        <a:p>
          <a:r>
            <a:rPr lang="en-US" dirty="0"/>
            <a:t>A common resolution is 640x480, but you can make your window’s resolution any dimensions (less than or equal to your monitor’s resolution!)</a:t>
          </a:r>
        </a:p>
      </dgm:t>
    </dgm:pt>
    <dgm:pt modelId="{E00A16FB-DDF9-487C-9066-CC23B32012B0}" type="parTrans" cxnId="{07907051-6875-4EC9-80B0-8BE39C7F80DE}">
      <dgm:prSet/>
      <dgm:spPr/>
      <dgm:t>
        <a:bodyPr/>
        <a:lstStyle/>
        <a:p>
          <a:endParaRPr lang="en-US"/>
        </a:p>
      </dgm:t>
    </dgm:pt>
    <dgm:pt modelId="{CB04D183-3B27-431F-89DB-041C03676E86}" type="sibTrans" cxnId="{07907051-6875-4EC9-80B0-8BE39C7F80DE}">
      <dgm:prSet/>
      <dgm:spPr/>
      <dgm:t>
        <a:bodyPr/>
        <a:lstStyle/>
        <a:p>
          <a:endParaRPr lang="en-US"/>
        </a:p>
      </dgm:t>
    </dgm:pt>
    <dgm:pt modelId="{77600847-815A-49E2-A327-B019CEB94618}">
      <dgm:prSet/>
      <dgm:spPr/>
      <dgm:t>
        <a:bodyPr/>
        <a:lstStyle/>
        <a:p>
          <a:r>
            <a:rPr lang="en-US" dirty="0"/>
            <a:t>Its unit is the pixel</a:t>
          </a:r>
        </a:p>
      </dgm:t>
    </dgm:pt>
    <dgm:pt modelId="{CADAC012-4983-4E8A-A9A1-8D0A9ED90B0F}" type="parTrans" cxnId="{962736DB-5484-4E4B-9B0E-BEB5B76E2BC5}">
      <dgm:prSet/>
      <dgm:spPr/>
      <dgm:t>
        <a:bodyPr/>
        <a:lstStyle/>
        <a:p>
          <a:endParaRPr lang="en-US"/>
        </a:p>
      </dgm:t>
    </dgm:pt>
    <dgm:pt modelId="{F6EE3383-E3AB-40C7-A5BE-D31C5D4FD47D}" type="sibTrans" cxnId="{962736DB-5484-4E4B-9B0E-BEB5B76E2BC5}">
      <dgm:prSet/>
      <dgm:spPr/>
      <dgm:t>
        <a:bodyPr/>
        <a:lstStyle/>
        <a:p>
          <a:endParaRPr lang="en-US"/>
        </a:p>
      </dgm:t>
    </dgm:pt>
    <dgm:pt modelId="{DD6FADFA-9D04-43E0-8447-F4A9AC00E3A5}" type="pres">
      <dgm:prSet presAssocID="{2FF5D198-1B7F-4954-A932-C802DD393167}" presName="linear" presStyleCnt="0">
        <dgm:presLayoutVars>
          <dgm:animLvl val="lvl"/>
          <dgm:resizeHandles val="exact"/>
        </dgm:presLayoutVars>
      </dgm:prSet>
      <dgm:spPr/>
    </dgm:pt>
    <dgm:pt modelId="{8F329B9B-9814-42CE-916F-DF39FB932C01}" type="pres">
      <dgm:prSet presAssocID="{85A0DC48-21B5-49F2-BDCD-18700E279A7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7B0808F-342C-4036-A07E-0CB7687E6567}" type="pres">
      <dgm:prSet presAssocID="{478215C3-D818-4535-B6EC-7B66F8B1C39B}" presName="spacer" presStyleCnt="0"/>
      <dgm:spPr/>
    </dgm:pt>
    <dgm:pt modelId="{20664319-2F81-43BA-BF03-A7164441CD4E}" type="pres">
      <dgm:prSet presAssocID="{77600847-815A-49E2-A327-B019CEB9461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90B0714-E3E4-4F66-BA38-791E1526B58E}" type="pres">
      <dgm:prSet presAssocID="{77600847-815A-49E2-A327-B019CEB9461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2D42771-030C-4F65-8140-924858701641}" srcId="{2FF5D198-1B7F-4954-A932-C802DD393167}" destId="{85A0DC48-21B5-49F2-BDCD-18700E279A7B}" srcOrd="0" destOrd="0" parTransId="{B16B5D74-62EC-431E-96AB-CA0207570FC7}" sibTransId="{478215C3-D818-4535-B6EC-7B66F8B1C39B}"/>
    <dgm:cxn modelId="{07907051-6875-4EC9-80B0-8BE39C7F80DE}" srcId="{77600847-815A-49E2-A327-B019CEB94618}" destId="{83E8BB80-8937-4415-A43C-19986DDFDE0E}" srcOrd="0" destOrd="0" parTransId="{E00A16FB-DDF9-487C-9066-CC23B32012B0}" sibTransId="{CB04D183-3B27-431F-89DB-041C03676E86}"/>
    <dgm:cxn modelId="{A64CD452-7A64-4C0E-97F7-3FAED1F690F4}" type="presOf" srcId="{2FF5D198-1B7F-4954-A932-C802DD393167}" destId="{DD6FADFA-9D04-43E0-8447-F4A9AC00E3A5}" srcOrd="0" destOrd="0" presId="urn:microsoft.com/office/officeart/2005/8/layout/vList2"/>
    <dgm:cxn modelId="{0D226AA6-2F3C-4A55-9A08-AC20D650455C}" type="presOf" srcId="{85A0DC48-21B5-49F2-BDCD-18700E279A7B}" destId="{8F329B9B-9814-42CE-916F-DF39FB932C01}" srcOrd="0" destOrd="0" presId="urn:microsoft.com/office/officeart/2005/8/layout/vList2"/>
    <dgm:cxn modelId="{962736DB-5484-4E4B-9B0E-BEB5B76E2BC5}" srcId="{2FF5D198-1B7F-4954-A932-C802DD393167}" destId="{77600847-815A-49E2-A327-B019CEB94618}" srcOrd="1" destOrd="0" parTransId="{CADAC012-4983-4E8A-A9A1-8D0A9ED90B0F}" sibTransId="{F6EE3383-E3AB-40C7-A5BE-D31C5D4FD47D}"/>
    <dgm:cxn modelId="{3C64D2DB-1C3A-4EE4-8D59-FEE07A7C52D6}" type="presOf" srcId="{83E8BB80-8937-4415-A43C-19986DDFDE0E}" destId="{590B0714-E3E4-4F66-BA38-791E1526B58E}" srcOrd="0" destOrd="0" presId="urn:microsoft.com/office/officeart/2005/8/layout/vList2"/>
    <dgm:cxn modelId="{F41D06DC-01AF-443E-8AA8-42E274A8CE48}" type="presOf" srcId="{77600847-815A-49E2-A327-B019CEB94618}" destId="{20664319-2F81-43BA-BF03-A7164441CD4E}" srcOrd="0" destOrd="0" presId="urn:microsoft.com/office/officeart/2005/8/layout/vList2"/>
    <dgm:cxn modelId="{044C9E7F-4FE9-4212-A536-4FE51B6ADC48}" type="presParOf" srcId="{DD6FADFA-9D04-43E0-8447-F4A9AC00E3A5}" destId="{8F329B9B-9814-42CE-916F-DF39FB932C01}" srcOrd="0" destOrd="0" presId="urn:microsoft.com/office/officeart/2005/8/layout/vList2"/>
    <dgm:cxn modelId="{89E3270A-40C8-4894-AF1B-D37E24FD3E8B}" type="presParOf" srcId="{DD6FADFA-9D04-43E0-8447-F4A9AC00E3A5}" destId="{47B0808F-342C-4036-A07E-0CB7687E6567}" srcOrd="1" destOrd="0" presId="urn:microsoft.com/office/officeart/2005/8/layout/vList2"/>
    <dgm:cxn modelId="{09625F7C-C050-4344-BDF6-55C17817657A}" type="presParOf" srcId="{DD6FADFA-9D04-43E0-8447-F4A9AC00E3A5}" destId="{20664319-2F81-43BA-BF03-A7164441CD4E}" srcOrd="2" destOrd="0" presId="urn:microsoft.com/office/officeart/2005/8/layout/vList2"/>
    <dgm:cxn modelId="{5A32A594-3B65-44FD-8092-1783C15C255C}" type="presParOf" srcId="{DD6FADFA-9D04-43E0-8447-F4A9AC00E3A5}" destId="{590B0714-E3E4-4F66-BA38-791E1526B58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B88BEA4-ADBD-460E-AE5A-8259989A25B0}" type="doc">
      <dgm:prSet loTypeId="urn:microsoft.com/office/officeart/2005/8/layout/vList2" loCatId="list" qsTypeId="urn:microsoft.com/office/officeart/2005/8/quickstyle/simple2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54DD5553-19EB-47BF-A1F8-BA544D23F4C4}">
      <dgm:prSet/>
      <dgm:spPr/>
      <dgm:t>
        <a:bodyPr/>
        <a:lstStyle/>
        <a:p>
          <a:r>
            <a:rPr lang="en-US" dirty="0"/>
            <a:t>Computers define colors in several ways</a:t>
          </a:r>
        </a:p>
      </dgm:t>
    </dgm:pt>
    <dgm:pt modelId="{931887F7-EEA6-4663-8CE6-9B9CDAAC7D9B}" type="parTrans" cxnId="{2686B06F-946A-46A6-8429-D38A41FF480B}">
      <dgm:prSet/>
      <dgm:spPr/>
      <dgm:t>
        <a:bodyPr/>
        <a:lstStyle/>
        <a:p>
          <a:endParaRPr lang="en-US"/>
        </a:p>
      </dgm:t>
    </dgm:pt>
    <dgm:pt modelId="{28061C67-8878-4447-AEB8-3B805C653E9C}" type="sibTrans" cxnId="{2686B06F-946A-46A6-8429-D38A41FF480B}">
      <dgm:prSet/>
      <dgm:spPr/>
      <dgm:t>
        <a:bodyPr/>
        <a:lstStyle/>
        <a:p>
          <a:endParaRPr lang="en-US"/>
        </a:p>
      </dgm:t>
    </dgm:pt>
    <dgm:pt modelId="{FF120A87-D0A8-4B23-8C13-1BDE14D9A8D7}">
      <dgm:prSet/>
      <dgm:spPr/>
      <dgm:t>
        <a:bodyPr/>
        <a:lstStyle/>
        <a:p>
          <a:r>
            <a:rPr lang="en-US" dirty="0"/>
            <a:t>RGB, Hexadecimal (hex)</a:t>
          </a:r>
        </a:p>
      </dgm:t>
    </dgm:pt>
    <dgm:pt modelId="{5BC5FC43-A996-4765-997C-10B84B3F61AA}" type="parTrans" cxnId="{DA4F37B7-BF54-4CC5-AF3D-EF5252183456}">
      <dgm:prSet/>
      <dgm:spPr/>
      <dgm:t>
        <a:bodyPr/>
        <a:lstStyle/>
        <a:p>
          <a:endParaRPr lang="en-US"/>
        </a:p>
      </dgm:t>
    </dgm:pt>
    <dgm:pt modelId="{53846CF7-0D22-41DC-BCFB-5DD6E9908A55}" type="sibTrans" cxnId="{DA4F37B7-BF54-4CC5-AF3D-EF5252183456}">
      <dgm:prSet/>
      <dgm:spPr/>
      <dgm:t>
        <a:bodyPr/>
        <a:lstStyle/>
        <a:p>
          <a:endParaRPr lang="en-US"/>
        </a:p>
      </dgm:t>
    </dgm:pt>
    <dgm:pt modelId="{53DC812F-C491-4D33-9BB5-6C2E29ECEDAE}">
      <dgm:prSet/>
      <dgm:spPr/>
      <dgm:t>
        <a:bodyPr/>
        <a:lstStyle/>
        <a:p>
          <a:r>
            <a:rPr lang="en-US"/>
            <a:t>Pygame uses RGB</a:t>
          </a:r>
        </a:p>
      </dgm:t>
    </dgm:pt>
    <dgm:pt modelId="{FC991B9F-5671-4A97-8B5C-7879D81D093C}" type="parTrans" cxnId="{B199807F-9D09-4E99-86F0-C3CE54BA4342}">
      <dgm:prSet/>
      <dgm:spPr/>
      <dgm:t>
        <a:bodyPr/>
        <a:lstStyle/>
        <a:p>
          <a:endParaRPr lang="en-US"/>
        </a:p>
      </dgm:t>
    </dgm:pt>
    <dgm:pt modelId="{358F9E2C-7200-4EFF-A0F5-3F730EAA6B95}" type="sibTrans" cxnId="{B199807F-9D09-4E99-86F0-C3CE54BA4342}">
      <dgm:prSet/>
      <dgm:spPr/>
      <dgm:t>
        <a:bodyPr/>
        <a:lstStyle/>
        <a:p>
          <a:endParaRPr lang="en-US"/>
        </a:p>
      </dgm:t>
    </dgm:pt>
    <dgm:pt modelId="{B49E9B08-49CD-4306-A36B-10C755CFDACB}">
      <dgm:prSet/>
      <dgm:spPr/>
      <dgm:t>
        <a:bodyPr/>
        <a:lstStyle/>
        <a:p>
          <a:r>
            <a:rPr lang="en-US"/>
            <a:t>Red, green, blue</a:t>
          </a:r>
        </a:p>
      </dgm:t>
    </dgm:pt>
    <dgm:pt modelId="{87F16C18-08A9-441F-A0AC-41A02DA06EF2}" type="parTrans" cxnId="{3B173EB1-65D6-4F39-9196-0FA1B72B2669}">
      <dgm:prSet/>
      <dgm:spPr/>
      <dgm:t>
        <a:bodyPr/>
        <a:lstStyle/>
        <a:p>
          <a:endParaRPr lang="en-US"/>
        </a:p>
      </dgm:t>
    </dgm:pt>
    <dgm:pt modelId="{DF6D5D8F-964C-4BB4-B4B6-61A4C66EC954}" type="sibTrans" cxnId="{3B173EB1-65D6-4F39-9196-0FA1B72B2669}">
      <dgm:prSet/>
      <dgm:spPr/>
      <dgm:t>
        <a:bodyPr/>
        <a:lstStyle/>
        <a:p>
          <a:endParaRPr lang="en-US"/>
        </a:p>
      </dgm:t>
    </dgm:pt>
    <dgm:pt modelId="{B38D1E09-A70D-494D-B88A-A778D764682B}" type="pres">
      <dgm:prSet presAssocID="{1B88BEA4-ADBD-460E-AE5A-8259989A25B0}" presName="linear" presStyleCnt="0">
        <dgm:presLayoutVars>
          <dgm:animLvl val="lvl"/>
          <dgm:resizeHandles val="exact"/>
        </dgm:presLayoutVars>
      </dgm:prSet>
      <dgm:spPr/>
    </dgm:pt>
    <dgm:pt modelId="{FCC321AE-B393-4D99-8F58-0A7E8DC9327D}" type="pres">
      <dgm:prSet presAssocID="{54DD5553-19EB-47BF-A1F8-BA544D23F4C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F02ACBF-F670-4E4C-851A-5FDD0D3B107A}" type="pres">
      <dgm:prSet presAssocID="{54DD5553-19EB-47BF-A1F8-BA544D23F4C4}" presName="childText" presStyleLbl="revTx" presStyleIdx="0" presStyleCnt="2">
        <dgm:presLayoutVars>
          <dgm:bulletEnabled val="1"/>
        </dgm:presLayoutVars>
      </dgm:prSet>
      <dgm:spPr/>
    </dgm:pt>
    <dgm:pt modelId="{DD0D90DF-FF14-43FF-AAB8-DC0FED481EB9}" type="pres">
      <dgm:prSet presAssocID="{53DC812F-C491-4D33-9BB5-6C2E29ECEDA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B452778-16A7-4CCB-9570-C7AF1521EF55}" type="pres">
      <dgm:prSet presAssocID="{53DC812F-C491-4D33-9BB5-6C2E29ECEDA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58EF206-DBDD-4121-9495-386B9B0F82BE}" type="presOf" srcId="{54DD5553-19EB-47BF-A1F8-BA544D23F4C4}" destId="{FCC321AE-B393-4D99-8F58-0A7E8DC9327D}" srcOrd="0" destOrd="0" presId="urn:microsoft.com/office/officeart/2005/8/layout/vList2"/>
    <dgm:cxn modelId="{4B75A86B-3EB6-4F26-99A6-D5B019A24E30}" type="presOf" srcId="{1B88BEA4-ADBD-460E-AE5A-8259989A25B0}" destId="{B38D1E09-A70D-494D-B88A-A778D764682B}" srcOrd="0" destOrd="0" presId="urn:microsoft.com/office/officeart/2005/8/layout/vList2"/>
    <dgm:cxn modelId="{2686B06F-946A-46A6-8429-D38A41FF480B}" srcId="{1B88BEA4-ADBD-460E-AE5A-8259989A25B0}" destId="{54DD5553-19EB-47BF-A1F8-BA544D23F4C4}" srcOrd="0" destOrd="0" parTransId="{931887F7-EEA6-4663-8CE6-9B9CDAAC7D9B}" sibTransId="{28061C67-8878-4447-AEB8-3B805C653E9C}"/>
    <dgm:cxn modelId="{D6D57551-E942-44B2-B680-A4890A6B6F98}" type="presOf" srcId="{B49E9B08-49CD-4306-A36B-10C755CFDACB}" destId="{1B452778-16A7-4CCB-9570-C7AF1521EF55}" srcOrd="0" destOrd="0" presId="urn:microsoft.com/office/officeart/2005/8/layout/vList2"/>
    <dgm:cxn modelId="{B199807F-9D09-4E99-86F0-C3CE54BA4342}" srcId="{1B88BEA4-ADBD-460E-AE5A-8259989A25B0}" destId="{53DC812F-C491-4D33-9BB5-6C2E29ECEDAE}" srcOrd="1" destOrd="0" parTransId="{FC991B9F-5671-4A97-8B5C-7879D81D093C}" sibTransId="{358F9E2C-7200-4EFF-A0F5-3F730EAA6B95}"/>
    <dgm:cxn modelId="{419DC895-E0CF-47B8-B614-0F3DE75689B4}" type="presOf" srcId="{53DC812F-C491-4D33-9BB5-6C2E29ECEDAE}" destId="{DD0D90DF-FF14-43FF-AAB8-DC0FED481EB9}" srcOrd="0" destOrd="0" presId="urn:microsoft.com/office/officeart/2005/8/layout/vList2"/>
    <dgm:cxn modelId="{3B173EB1-65D6-4F39-9196-0FA1B72B2669}" srcId="{53DC812F-C491-4D33-9BB5-6C2E29ECEDAE}" destId="{B49E9B08-49CD-4306-A36B-10C755CFDACB}" srcOrd="0" destOrd="0" parTransId="{87F16C18-08A9-441F-A0AC-41A02DA06EF2}" sibTransId="{DF6D5D8F-964C-4BB4-B4B6-61A4C66EC954}"/>
    <dgm:cxn modelId="{DA4F37B7-BF54-4CC5-AF3D-EF5252183456}" srcId="{54DD5553-19EB-47BF-A1F8-BA544D23F4C4}" destId="{FF120A87-D0A8-4B23-8C13-1BDE14D9A8D7}" srcOrd="0" destOrd="0" parTransId="{5BC5FC43-A996-4765-997C-10B84B3F61AA}" sibTransId="{53846CF7-0D22-41DC-BCFB-5DD6E9908A55}"/>
    <dgm:cxn modelId="{C4802FF0-2719-4D9B-B0F4-45F1A9810E49}" type="presOf" srcId="{FF120A87-D0A8-4B23-8C13-1BDE14D9A8D7}" destId="{4F02ACBF-F670-4E4C-851A-5FDD0D3B107A}" srcOrd="0" destOrd="0" presId="urn:microsoft.com/office/officeart/2005/8/layout/vList2"/>
    <dgm:cxn modelId="{D31F401C-BD32-4FB7-BEBC-3998831435CD}" type="presParOf" srcId="{B38D1E09-A70D-494D-B88A-A778D764682B}" destId="{FCC321AE-B393-4D99-8F58-0A7E8DC9327D}" srcOrd="0" destOrd="0" presId="urn:microsoft.com/office/officeart/2005/8/layout/vList2"/>
    <dgm:cxn modelId="{6701C149-5A97-4291-AA04-33F3FB3A0575}" type="presParOf" srcId="{B38D1E09-A70D-494D-B88A-A778D764682B}" destId="{4F02ACBF-F670-4E4C-851A-5FDD0D3B107A}" srcOrd="1" destOrd="0" presId="urn:microsoft.com/office/officeart/2005/8/layout/vList2"/>
    <dgm:cxn modelId="{06686FC7-3970-400A-9614-1582770486D3}" type="presParOf" srcId="{B38D1E09-A70D-494D-B88A-A778D764682B}" destId="{DD0D90DF-FF14-43FF-AAB8-DC0FED481EB9}" srcOrd="2" destOrd="0" presId="urn:microsoft.com/office/officeart/2005/8/layout/vList2"/>
    <dgm:cxn modelId="{51A9C5A1-98F2-4073-A068-F48CAC3A22A6}" type="presParOf" srcId="{B38D1E09-A70D-494D-B88A-A778D764682B}" destId="{1B452778-16A7-4CCB-9570-C7AF1521EF5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B88BEA4-ADBD-460E-AE5A-8259989A25B0}" type="doc">
      <dgm:prSet loTypeId="urn:microsoft.com/office/officeart/2005/8/layout/vList2" loCatId="list" qsTypeId="urn:microsoft.com/office/officeart/2005/8/quickstyle/simple2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54DD5553-19EB-47BF-A1F8-BA544D23F4C4}">
      <dgm:prSet/>
      <dgm:spPr/>
      <dgm:t>
        <a:bodyPr/>
        <a:lstStyle/>
        <a:p>
          <a:r>
            <a:rPr lang="en-US" dirty="0"/>
            <a:t>An RGB value is an ordered triple (r, g, b)</a:t>
          </a:r>
        </a:p>
      </dgm:t>
    </dgm:pt>
    <dgm:pt modelId="{931887F7-EEA6-4663-8CE6-9B9CDAAC7D9B}" type="parTrans" cxnId="{2686B06F-946A-46A6-8429-D38A41FF480B}">
      <dgm:prSet/>
      <dgm:spPr/>
      <dgm:t>
        <a:bodyPr/>
        <a:lstStyle/>
        <a:p>
          <a:endParaRPr lang="en-US"/>
        </a:p>
      </dgm:t>
    </dgm:pt>
    <dgm:pt modelId="{28061C67-8878-4447-AEB8-3B805C653E9C}" type="sibTrans" cxnId="{2686B06F-946A-46A6-8429-D38A41FF480B}">
      <dgm:prSet/>
      <dgm:spPr/>
      <dgm:t>
        <a:bodyPr/>
        <a:lstStyle/>
        <a:p>
          <a:endParaRPr lang="en-US"/>
        </a:p>
      </dgm:t>
    </dgm:pt>
    <dgm:pt modelId="{53DC812F-C491-4D33-9BB5-6C2E29ECEDAE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It tells us how much red, green, and blue are in the color</a:t>
          </a:r>
        </a:p>
      </dgm:t>
    </dgm:pt>
    <dgm:pt modelId="{FC991B9F-5671-4A97-8B5C-7879D81D093C}" type="parTrans" cxnId="{B199807F-9D09-4E99-86F0-C3CE54BA4342}">
      <dgm:prSet/>
      <dgm:spPr/>
      <dgm:t>
        <a:bodyPr/>
        <a:lstStyle/>
        <a:p>
          <a:endParaRPr lang="en-US"/>
        </a:p>
      </dgm:t>
    </dgm:pt>
    <dgm:pt modelId="{358F9E2C-7200-4EFF-A0F5-3F730EAA6B95}" type="sibTrans" cxnId="{B199807F-9D09-4E99-86F0-C3CE54BA4342}">
      <dgm:prSet/>
      <dgm:spPr/>
      <dgm:t>
        <a:bodyPr/>
        <a:lstStyle/>
        <a:p>
          <a:endParaRPr lang="en-US"/>
        </a:p>
      </dgm:t>
    </dgm:pt>
    <dgm:pt modelId="{E7E116EE-3F50-46A0-980E-4E67854B1CBC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Values range from 0 to 255 </a:t>
          </a:r>
          <a:br>
            <a:rPr lang="en-US" dirty="0"/>
          </a:br>
          <a:r>
            <a:rPr lang="en-US" dirty="0"/>
            <a:t>(0 is none of that color and 255 is max of that color)</a:t>
          </a:r>
        </a:p>
      </dgm:t>
    </dgm:pt>
    <dgm:pt modelId="{7F3C17CB-D967-44B9-AE8E-72A13A780C21}" type="parTrans" cxnId="{671B998B-4B42-42F9-BD39-B723EA85640E}">
      <dgm:prSet/>
      <dgm:spPr/>
      <dgm:t>
        <a:bodyPr/>
        <a:lstStyle/>
        <a:p>
          <a:endParaRPr lang="en-US"/>
        </a:p>
      </dgm:t>
    </dgm:pt>
    <dgm:pt modelId="{849E0784-0328-4C0C-ADF2-2F547DD8C848}" type="sibTrans" cxnId="{671B998B-4B42-42F9-BD39-B723EA85640E}">
      <dgm:prSet/>
      <dgm:spPr/>
      <dgm:t>
        <a:bodyPr/>
        <a:lstStyle/>
        <a:p>
          <a:endParaRPr lang="en-US"/>
        </a:p>
      </dgm:t>
    </dgm:pt>
    <dgm:pt modelId="{B38D1E09-A70D-494D-B88A-A778D764682B}" type="pres">
      <dgm:prSet presAssocID="{1B88BEA4-ADBD-460E-AE5A-8259989A25B0}" presName="linear" presStyleCnt="0">
        <dgm:presLayoutVars>
          <dgm:animLvl val="lvl"/>
          <dgm:resizeHandles val="exact"/>
        </dgm:presLayoutVars>
      </dgm:prSet>
      <dgm:spPr/>
    </dgm:pt>
    <dgm:pt modelId="{FCC321AE-B393-4D99-8F58-0A7E8DC9327D}" type="pres">
      <dgm:prSet presAssocID="{54DD5553-19EB-47BF-A1F8-BA544D23F4C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C368D07-8D21-46A1-A618-B316D09567B5}" type="pres">
      <dgm:prSet presAssocID="{28061C67-8878-4447-AEB8-3B805C653E9C}" presName="spacer" presStyleCnt="0"/>
      <dgm:spPr/>
    </dgm:pt>
    <dgm:pt modelId="{DD0D90DF-FF14-43FF-AAB8-DC0FED481EB9}" type="pres">
      <dgm:prSet presAssocID="{53DC812F-C491-4D33-9BB5-6C2E29ECEDA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35F66D6-1AE4-4F99-B22D-8E5D81799EF3}" type="pres">
      <dgm:prSet presAssocID="{358F9E2C-7200-4EFF-A0F5-3F730EAA6B95}" presName="spacer" presStyleCnt="0"/>
      <dgm:spPr/>
    </dgm:pt>
    <dgm:pt modelId="{0ABB7FA2-1E97-433F-87B5-1EFCD8683F1A}" type="pres">
      <dgm:prSet presAssocID="{E7E116EE-3F50-46A0-980E-4E67854B1CB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58EF206-DBDD-4121-9495-386B9B0F82BE}" type="presOf" srcId="{54DD5553-19EB-47BF-A1F8-BA544D23F4C4}" destId="{FCC321AE-B393-4D99-8F58-0A7E8DC9327D}" srcOrd="0" destOrd="0" presId="urn:microsoft.com/office/officeart/2005/8/layout/vList2"/>
    <dgm:cxn modelId="{4B75A86B-3EB6-4F26-99A6-D5B019A24E30}" type="presOf" srcId="{1B88BEA4-ADBD-460E-AE5A-8259989A25B0}" destId="{B38D1E09-A70D-494D-B88A-A778D764682B}" srcOrd="0" destOrd="0" presId="urn:microsoft.com/office/officeart/2005/8/layout/vList2"/>
    <dgm:cxn modelId="{2686B06F-946A-46A6-8429-D38A41FF480B}" srcId="{1B88BEA4-ADBD-460E-AE5A-8259989A25B0}" destId="{54DD5553-19EB-47BF-A1F8-BA544D23F4C4}" srcOrd="0" destOrd="0" parTransId="{931887F7-EEA6-4663-8CE6-9B9CDAAC7D9B}" sibTransId="{28061C67-8878-4447-AEB8-3B805C653E9C}"/>
    <dgm:cxn modelId="{B199807F-9D09-4E99-86F0-C3CE54BA4342}" srcId="{1B88BEA4-ADBD-460E-AE5A-8259989A25B0}" destId="{53DC812F-C491-4D33-9BB5-6C2E29ECEDAE}" srcOrd="1" destOrd="0" parTransId="{FC991B9F-5671-4A97-8B5C-7879D81D093C}" sibTransId="{358F9E2C-7200-4EFF-A0F5-3F730EAA6B95}"/>
    <dgm:cxn modelId="{671B998B-4B42-42F9-BD39-B723EA85640E}" srcId="{1B88BEA4-ADBD-460E-AE5A-8259989A25B0}" destId="{E7E116EE-3F50-46A0-980E-4E67854B1CBC}" srcOrd="2" destOrd="0" parTransId="{7F3C17CB-D967-44B9-AE8E-72A13A780C21}" sibTransId="{849E0784-0328-4C0C-ADF2-2F547DD8C848}"/>
    <dgm:cxn modelId="{419DC895-E0CF-47B8-B614-0F3DE75689B4}" type="presOf" srcId="{53DC812F-C491-4D33-9BB5-6C2E29ECEDAE}" destId="{DD0D90DF-FF14-43FF-AAB8-DC0FED481EB9}" srcOrd="0" destOrd="0" presId="urn:microsoft.com/office/officeart/2005/8/layout/vList2"/>
    <dgm:cxn modelId="{FB6D9FEC-F0AE-4D79-8035-B40933281330}" type="presOf" srcId="{E7E116EE-3F50-46A0-980E-4E67854B1CBC}" destId="{0ABB7FA2-1E97-433F-87B5-1EFCD8683F1A}" srcOrd="0" destOrd="0" presId="urn:microsoft.com/office/officeart/2005/8/layout/vList2"/>
    <dgm:cxn modelId="{D31F401C-BD32-4FB7-BEBC-3998831435CD}" type="presParOf" srcId="{B38D1E09-A70D-494D-B88A-A778D764682B}" destId="{FCC321AE-B393-4D99-8F58-0A7E8DC9327D}" srcOrd="0" destOrd="0" presId="urn:microsoft.com/office/officeart/2005/8/layout/vList2"/>
    <dgm:cxn modelId="{915E258C-D2F0-4AE9-9CDA-C02C18C502B2}" type="presParOf" srcId="{B38D1E09-A70D-494D-B88A-A778D764682B}" destId="{AC368D07-8D21-46A1-A618-B316D09567B5}" srcOrd="1" destOrd="0" presId="urn:microsoft.com/office/officeart/2005/8/layout/vList2"/>
    <dgm:cxn modelId="{06686FC7-3970-400A-9614-1582770486D3}" type="presParOf" srcId="{B38D1E09-A70D-494D-B88A-A778D764682B}" destId="{DD0D90DF-FF14-43FF-AAB8-DC0FED481EB9}" srcOrd="2" destOrd="0" presId="urn:microsoft.com/office/officeart/2005/8/layout/vList2"/>
    <dgm:cxn modelId="{E1566145-C7C9-4940-8944-008EED22538B}" type="presParOf" srcId="{B38D1E09-A70D-494D-B88A-A778D764682B}" destId="{635F66D6-1AE4-4F99-B22D-8E5D81799EF3}" srcOrd="3" destOrd="0" presId="urn:microsoft.com/office/officeart/2005/8/layout/vList2"/>
    <dgm:cxn modelId="{3CE2E4EC-8A56-48AF-8563-D5E3233965ED}" type="presParOf" srcId="{B38D1E09-A70D-494D-B88A-A778D764682B}" destId="{0ABB7FA2-1E97-433F-87B5-1EFCD8683F1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060FB-CC73-4288-A248-CF0BB992BA66}">
      <dsp:nvSpPr>
        <dsp:cNvPr id="0" name=""/>
        <dsp:cNvSpPr/>
      </dsp:nvSpPr>
      <dsp:spPr>
        <a:xfrm>
          <a:off x="0" y="372559"/>
          <a:ext cx="5906181" cy="1441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 version of </a:t>
          </a:r>
          <a:r>
            <a:rPr lang="en-US" sz="2800" kern="1200" dirty="0" err="1"/>
            <a:t>Pygame</a:t>
          </a:r>
          <a:r>
            <a:rPr lang="en-US" sz="2800" kern="1200" dirty="0"/>
            <a:t> you get must match the version of Python you have.</a:t>
          </a:r>
        </a:p>
      </dsp:txBody>
      <dsp:txXfrm>
        <a:off x="70365" y="442924"/>
        <a:ext cx="5765451" cy="1300710"/>
      </dsp:txXfrm>
    </dsp:sp>
    <dsp:sp modelId="{DD2E0990-8B1B-4E85-B705-A58EF2E9C3C3}">
      <dsp:nvSpPr>
        <dsp:cNvPr id="0" name=""/>
        <dsp:cNvSpPr/>
      </dsp:nvSpPr>
      <dsp:spPr>
        <a:xfrm>
          <a:off x="0" y="1894639"/>
          <a:ext cx="5906181" cy="1441440"/>
        </a:xfrm>
        <a:prstGeom prst="roundRect">
          <a:avLst/>
        </a:prstGeom>
        <a:solidFill>
          <a:schemeClr val="accent5">
            <a:hueOff val="-4990872"/>
            <a:satOff val="-7727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Python 3.6.1 and newer now comes with </a:t>
          </a:r>
          <a:r>
            <a:rPr lang="en-US" sz="2800" kern="1200" dirty="0" err="1"/>
            <a:t>Pygame</a:t>
          </a:r>
          <a:endParaRPr lang="en-US" sz="2800" kern="1200" dirty="0"/>
        </a:p>
      </dsp:txBody>
      <dsp:txXfrm>
        <a:off x="70365" y="1965004"/>
        <a:ext cx="5765451" cy="1300710"/>
      </dsp:txXfrm>
    </dsp:sp>
    <dsp:sp modelId="{C380698E-D4D2-4174-A1BA-5E51E04C6C25}">
      <dsp:nvSpPr>
        <dsp:cNvPr id="0" name=""/>
        <dsp:cNvSpPr/>
      </dsp:nvSpPr>
      <dsp:spPr>
        <a:xfrm>
          <a:off x="0" y="3416719"/>
          <a:ext cx="5906181" cy="1441440"/>
        </a:xfrm>
        <a:prstGeom prst="roundRect">
          <a:avLst/>
        </a:prstGeom>
        <a:solidFill>
          <a:srgbClr val="968C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If you’re using 3.2, make sure Python is downloaded and installed first, and then download and install the </a:t>
          </a:r>
          <a:r>
            <a:rPr lang="en-US" sz="2800" kern="1200" dirty="0" err="1"/>
            <a:t>pygame</a:t>
          </a:r>
          <a:r>
            <a:rPr lang="en-US" sz="2800" kern="1200" dirty="0"/>
            <a:t> after.</a:t>
          </a:r>
        </a:p>
      </dsp:txBody>
      <dsp:txXfrm>
        <a:off x="70365" y="3487084"/>
        <a:ext cx="5765451" cy="13007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381C3-D7AB-4E8B-A2C3-D18079D6D7BD}">
      <dsp:nvSpPr>
        <dsp:cNvPr id="0" name=""/>
        <dsp:cNvSpPr/>
      </dsp:nvSpPr>
      <dsp:spPr>
        <a:xfrm>
          <a:off x="2011680" y="1164"/>
          <a:ext cx="8046720" cy="119336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303113" rIns="156129" bIns="303113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For example, (255, 0, 0) is pure red with no green or blue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What would (0, 255, 0) or (0, 0, 255) be?</a:t>
          </a:r>
        </a:p>
      </dsp:txBody>
      <dsp:txXfrm>
        <a:off x="2011680" y="1164"/>
        <a:ext cx="8046720" cy="1193360"/>
      </dsp:txXfrm>
    </dsp:sp>
    <dsp:sp modelId="{83A924F7-948D-456B-90D8-EAC3E8D6EEAE}">
      <dsp:nvSpPr>
        <dsp:cNvPr id="0" name=""/>
        <dsp:cNvSpPr/>
      </dsp:nvSpPr>
      <dsp:spPr>
        <a:xfrm>
          <a:off x="0" y="1164"/>
          <a:ext cx="2011680" cy="1193360"/>
        </a:xfrm>
        <a:prstGeom prst="rect">
          <a:avLst/>
        </a:prstGeom>
        <a:solidFill>
          <a:srgbClr val="FF0000"/>
        </a:solidFill>
        <a:ln w="635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451" tIns="117877" rIns="106451" bIns="11787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(255, 0 , 0)</a:t>
          </a:r>
        </a:p>
      </dsp:txBody>
      <dsp:txXfrm>
        <a:off x="0" y="1164"/>
        <a:ext cx="2011680" cy="1193360"/>
      </dsp:txXfrm>
    </dsp:sp>
    <dsp:sp modelId="{C65AC3C2-D4F9-48FB-94EC-7E6300C8C21B}">
      <dsp:nvSpPr>
        <dsp:cNvPr id="0" name=""/>
        <dsp:cNvSpPr/>
      </dsp:nvSpPr>
      <dsp:spPr>
        <a:xfrm>
          <a:off x="2011680" y="1266125"/>
          <a:ext cx="8046720" cy="119336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303113" rIns="156129" bIns="30311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(125, 0, 125) is a purple color because it has equal parts red and blue</a:t>
          </a:r>
        </a:p>
      </dsp:txBody>
      <dsp:txXfrm>
        <a:off x="2011680" y="1266125"/>
        <a:ext cx="8046720" cy="1193360"/>
      </dsp:txXfrm>
    </dsp:sp>
    <dsp:sp modelId="{7C98E11B-457A-4F05-9328-B10677C95805}">
      <dsp:nvSpPr>
        <dsp:cNvPr id="0" name=""/>
        <dsp:cNvSpPr/>
      </dsp:nvSpPr>
      <dsp:spPr>
        <a:xfrm>
          <a:off x="0" y="1266125"/>
          <a:ext cx="2011680" cy="1193360"/>
        </a:xfrm>
        <a:prstGeom prst="rect">
          <a:avLst/>
        </a:prstGeom>
        <a:solidFill>
          <a:srgbClr val="7D007D"/>
        </a:solidFill>
        <a:ln w="6350" cap="flat" cmpd="sng" algn="ctr">
          <a:solidFill>
            <a:schemeClr val="accent5">
              <a:shade val="50000"/>
              <a:hueOff val="-59854"/>
              <a:satOff val="-151"/>
              <a:lumOff val="26075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451" tIns="117877" rIns="106451" bIns="11787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(125, 0, 125)</a:t>
          </a:r>
        </a:p>
      </dsp:txBody>
      <dsp:txXfrm>
        <a:off x="0" y="1266125"/>
        <a:ext cx="2011680" cy="1193360"/>
      </dsp:txXfrm>
    </dsp:sp>
    <dsp:sp modelId="{995D4DC0-4D40-4983-9717-A6AA0B56E1E0}">
      <dsp:nvSpPr>
        <dsp:cNvPr id="0" name=""/>
        <dsp:cNvSpPr/>
      </dsp:nvSpPr>
      <dsp:spPr>
        <a:xfrm>
          <a:off x="2011680" y="2531087"/>
          <a:ext cx="8046720" cy="119336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303113" rIns="156129" bIns="30311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Use any values [0, 255].</a:t>
          </a:r>
          <a:br>
            <a:rPr lang="en-US" sz="2100" kern="1200" dirty="0"/>
          </a:br>
          <a:r>
            <a:rPr lang="en-US" sz="2100" kern="1200" dirty="0"/>
            <a:t>(11, 130, 120) is a pretty teal color with mostly green and blue</a:t>
          </a:r>
        </a:p>
      </dsp:txBody>
      <dsp:txXfrm>
        <a:off x="2011680" y="2531087"/>
        <a:ext cx="8046720" cy="1193360"/>
      </dsp:txXfrm>
    </dsp:sp>
    <dsp:sp modelId="{FF0E057F-6B77-4D83-AD53-777DA81AD34A}">
      <dsp:nvSpPr>
        <dsp:cNvPr id="0" name=""/>
        <dsp:cNvSpPr/>
      </dsp:nvSpPr>
      <dsp:spPr>
        <a:xfrm>
          <a:off x="0" y="2531087"/>
          <a:ext cx="2011680" cy="1193360"/>
        </a:xfrm>
        <a:prstGeom prst="rect">
          <a:avLst/>
        </a:prstGeom>
        <a:solidFill>
          <a:srgbClr val="0B8278"/>
        </a:solidFill>
        <a:ln w="6350" cap="flat" cmpd="sng" algn="ctr">
          <a:solidFill>
            <a:schemeClr val="accent5">
              <a:shade val="50000"/>
              <a:hueOff val="-59854"/>
              <a:satOff val="-151"/>
              <a:lumOff val="26075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451" tIns="117877" rIns="106451" bIns="11787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(11, 130, 120)</a:t>
          </a:r>
        </a:p>
      </dsp:txBody>
      <dsp:txXfrm>
        <a:off x="0" y="2531087"/>
        <a:ext cx="2011680" cy="11933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DCDE5-AC67-421C-B980-A3A64D977EC7}">
      <dsp:nvSpPr>
        <dsp:cNvPr id="0" name=""/>
        <dsp:cNvSpPr/>
      </dsp:nvSpPr>
      <dsp:spPr>
        <a:xfrm>
          <a:off x="0" y="32565"/>
          <a:ext cx="10058399" cy="11606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Google Chrome has a built in tool if you google “RGB color picker”</a:t>
          </a:r>
        </a:p>
      </dsp:txBody>
      <dsp:txXfrm>
        <a:off x="56658" y="89223"/>
        <a:ext cx="9945083" cy="1047324"/>
      </dsp:txXfrm>
    </dsp:sp>
    <dsp:sp modelId="{8E42B69B-8349-4F01-942D-1CB293457F89}">
      <dsp:nvSpPr>
        <dsp:cNvPr id="0" name=""/>
        <dsp:cNvSpPr/>
      </dsp:nvSpPr>
      <dsp:spPr>
        <a:xfrm>
          <a:off x="0" y="1282485"/>
          <a:ext cx="10058399" cy="1160640"/>
        </a:xfrm>
        <a:prstGeom prst="roundRect">
          <a:avLst/>
        </a:prstGeom>
        <a:gradFill rotWithShape="0">
          <a:gsLst>
            <a:gs pos="0">
              <a:schemeClr val="accent3">
                <a:hueOff val="-767172"/>
                <a:satOff val="30179"/>
                <a:lumOff val="-1373"/>
                <a:alphaOff val="0"/>
                <a:satMod val="100000"/>
                <a:lumMod val="100000"/>
              </a:schemeClr>
            </a:gs>
            <a:gs pos="50000">
              <a:schemeClr val="accent3">
                <a:hueOff val="-767172"/>
                <a:satOff val="30179"/>
                <a:lumOff val="-1373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-767172"/>
                <a:satOff val="30179"/>
                <a:lumOff val="-1373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Search “</a:t>
          </a:r>
          <a:r>
            <a:rPr lang="en-US" sz="3100" kern="1200" dirty="0" err="1"/>
            <a:t>rgb</a:t>
          </a:r>
          <a:r>
            <a:rPr lang="en-US" sz="3100" kern="1200" dirty="0"/>
            <a:t> color chart” to bring up a few websites that have them</a:t>
          </a:r>
        </a:p>
      </dsp:txBody>
      <dsp:txXfrm>
        <a:off x="56658" y="1339143"/>
        <a:ext cx="9945083" cy="1047324"/>
      </dsp:txXfrm>
    </dsp:sp>
    <dsp:sp modelId="{78635FEC-964A-41E2-A368-932D8D56AEB9}">
      <dsp:nvSpPr>
        <dsp:cNvPr id="0" name=""/>
        <dsp:cNvSpPr/>
      </dsp:nvSpPr>
      <dsp:spPr>
        <a:xfrm>
          <a:off x="0" y="2532406"/>
          <a:ext cx="10058399" cy="1160640"/>
        </a:xfrm>
        <a:prstGeom prst="roundRect">
          <a:avLst/>
        </a:prstGeom>
        <a:gradFill rotWithShape="0">
          <a:gsLst>
            <a:gs pos="0">
              <a:schemeClr val="accent3">
                <a:hueOff val="-1534345"/>
                <a:satOff val="60358"/>
                <a:lumOff val="-2746"/>
                <a:alphaOff val="0"/>
                <a:satMod val="100000"/>
                <a:lumMod val="100000"/>
              </a:schemeClr>
            </a:gs>
            <a:gs pos="50000">
              <a:schemeClr val="accent3">
                <a:hueOff val="-1534345"/>
                <a:satOff val="60358"/>
                <a:lumOff val="-2746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-1534345"/>
                <a:satOff val="60358"/>
                <a:lumOff val="-2746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Office products also have color visualizers (under More Colors…)</a:t>
          </a:r>
        </a:p>
      </dsp:txBody>
      <dsp:txXfrm>
        <a:off x="56658" y="2589064"/>
        <a:ext cx="9945083" cy="104732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81C0A-74C7-4508-86C2-C710BEE4A828}">
      <dsp:nvSpPr>
        <dsp:cNvPr id="0" name=""/>
        <dsp:cNvSpPr/>
      </dsp:nvSpPr>
      <dsp:spPr>
        <a:xfrm>
          <a:off x="0" y="1224184"/>
          <a:ext cx="5906181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562356" rIns="458385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import pygame, sys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from pygame.locals import *</a:t>
          </a:r>
        </a:p>
      </dsp:txBody>
      <dsp:txXfrm>
        <a:off x="0" y="1224184"/>
        <a:ext cx="5906181" cy="1530900"/>
      </dsp:txXfrm>
    </dsp:sp>
    <dsp:sp modelId="{26755901-1A8A-4A37-896F-08CD7879E99F}">
      <dsp:nvSpPr>
        <dsp:cNvPr id="0" name=""/>
        <dsp:cNvSpPr/>
      </dsp:nvSpPr>
      <dsp:spPr>
        <a:xfrm>
          <a:off x="295309" y="825664"/>
          <a:ext cx="4134326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1. At the top (with any other imports, e.g. random):</a:t>
          </a:r>
        </a:p>
      </dsp:txBody>
      <dsp:txXfrm>
        <a:off x="334217" y="864572"/>
        <a:ext cx="4056510" cy="719224"/>
      </dsp:txXfrm>
    </dsp:sp>
    <dsp:sp modelId="{467C6F01-9C92-44D0-BFAC-2F9B8DE1A0AF}">
      <dsp:nvSpPr>
        <dsp:cNvPr id="0" name=""/>
        <dsp:cNvSpPr/>
      </dsp:nvSpPr>
      <dsp:spPr>
        <a:xfrm>
          <a:off x="0" y="3299404"/>
          <a:ext cx="5906181" cy="110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562356" rIns="458385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pygame.init()</a:t>
          </a:r>
        </a:p>
      </dsp:txBody>
      <dsp:txXfrm>
        <a:off x="0" y="3299404"/>
        <a:ext cx="5906181" cy="1105650"/>
      </dsp:txXfrm>
    </dsp:sp>
    <dsp:sp modelId="{12C027BC-CB6C-43F0-9692-DC02616846F8}">
      <dsp:nvSpPr>
        <dsp:cNvPr id="0" name=""/>
        <dsp:cNvSpPr/>
      </dsp:nvSpPr>
      <dsp:spPr>
        <a:xfrm>
          <a:off x="295309" y="2900884"/>
          <a:ext cx="4134326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2. Before any other </a:t>
          </a:r>
          <a:r>
            <a:rPr lang="en-US" sz="2700" kern="1200" dirty="0" err="1"/>
            <a:t>pygame</a:t>
          </a:r>
          <a:r>
            <a:rPr lang="en-US" sz="2700" kern="1200" dirty="0"/>
            <a:t> code:</a:t>
          </a:r>
        </a:p>
      </dsp:txBody>
      <dsp:txXfrm>
        <a:off x="334217" y="2939792"/>
        <a:ext cx="4056510" cy="71922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1C2F8D-6415-43F1-B0E8-B0B481FE9F27}">
      <dsp:nvSpPr>
        <dsp:cNvPr id="0" name=""/>
        <dsp:cNvSpPr/>
      </dsp:nvSpPr>
      <dsp:spPr>
        <a:xfrm>
          <a:off x="0" y="657814"/>
          <a:ext cx="5906181" cy="452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853948" rIns="458385" bIns="291592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Initialize the display window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/>
            <a:t>Define constants (e.g. colors)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/>
            <a:t>Initialize variables (e.g. position variables)</a:t>
          </a:r>
        </a:p>
      </dsp:txBody>
      <dsp:txXfrm>
        <a:off x="0" y="657814"/>
        <a:ext cx="5906181" cy="4520250"/>
      </dsp:txXfrm>
    </dsp:sp>
    <dsp:sp modelId="{2B85D698-A7B3-4C11-A991-0235D7F080E9}">
      <dsp:nvSpPr>
        <dsp:cNvPr id="0" name=""/>
        <dsp:cNvSpPr/>
      </dsp:nvSpPr>
      <dsp:spPr>
        <a:xfrm>
          <a:off x="295309" y="52654"/>
          <a:ext cx="4134326" cy="1210320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3. Everything that is done only once:</a:t>
          </a:r>
        </a:p>
      </dsp:txBody>
      <dsp:txXfrm>
        <a:off x="354392" y="111737"/>
        <a:ext cx="4016160" cy="109215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1C2F8D-6415-43F1-B0E8-B0B481FE9F27}">
      <dsp:nvSpPr>
        <dsp:cNvPr id="0" name=""/>
        <dsp:cNvSpPr/>
      </dsp:nvSpPr>
      <dsp:spPr>
        <a:xfrm>
          <a:off x="0" y="520023"/>
          <a:ext cx="5906181" cy="4677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687324" rIns="458385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Everything that is done every frame:</a:t>
          </a:r>
        </a:p>
        <a:p>
          <a:pPr marL="571500" lvl="2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Draw background, objects, etc.</a:t>
          </a:r>
          <a:endParaRPr lang="en-US" sz="3300" kern="1200" dirty="0"/>
        </a:p>
        <a:p>
          <a:pPr marL="571500" lvl="2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Get user input (events)</a:t>
          </a:r>
          <a:endParaRPr lang="en-US" sz="3300" kern="1200" dirty="0"/>
        </a:p>
        <a:p>
          <a:pPr marL="571500" lvl="2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Game physics</a:t>
          </a:r>
          <a:endParaRPr lang="en-US" sz="3300" kern="1200" dirty="0"/>
        </a:p>
        <a:p>
          <a:pPr marL="571500" lvl="2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Update display:</a:t>
          </a:r>
        </a:p>
        <a:p>
          <a:pPr marL="857250" lvl="3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 err="1"/>
            <a:t>pygame.display.update</a:t>
          </a:r>
          <a:r>
            <a:rPr lang="en-US" sz="3300" kern="1200" dirty="0"/>
            <a:t>()</a:t>
          </a:r>
        </a:p>
      </dsp:txBody>
      <dsp:txXfrm>
        <a:off x="0" y="520023"/>
        <a:ext cx="5906181" cy="4677750"/>
      </dsp:txXfrm>
    </dsp:sp>
    <dsp:sp modelId="{2B85D698-A7B3-4C11-A991-0235D7F080E9}">
      <dsp:nvSpPr>
        <dsp:cNvPr id="0" name=""/>
        <dsp:cNvSpPr/>
      </dsp:nvSpPr>
      <dsp:spPr>
        <a:xfrm>
          <a:off x="295309" y="32943"/>
          <a:ext cx="4134326" cy="974160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4. Game Loop</a:t>
          </a:r>
        </a:p>
      </dsp:txBody>
      <dsp:txXfrm>
        <a:off x="342864" y="80498"/>
        <a:ext cx="4039216" cy="87905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553994-6E30-44B1-816E-1C8DE850E59F}">
      <dsp:nvSpPr>
        <dsp:cNvPr id="0" name=""/>
        <dsp:cNvSpPr/>
      </dsp:nvSpPr>
      <dsp:spPr>
        <a:xfrm>
          <a:off x="0" y="10606"/>
          <a:ext cx="10058399" cy="180179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Everything in your window is redrawn with every cycle of the game loop</a:t>
          </a:r>
        </a:p>
      </dsp:txBody>
      <dsp:txXfrm>
        <a:off x="87957" y="98563"/>
        <a:ext cx="9882485" cy="1625885"/>
      </dsp:txXfrm>
    </dsp:sp>
    <dsp:sp modelId="{615D90D8-F2AF-4DAA-8762-EB93388928CE}">
      <dsp:nvSpPr>
        <dsp:cNvPr id="0" name=""/>
        <dsp:cNvSpPr/>
      </dsp:nvSpPr>
      <dsp:spPr>
        <a:xfrm>
          <a:off x="0" y="1913206"/>
          <a:ext cx="10058399" cy="180179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Items that appear first in your code are drawn first, and items that appear after in the code are drawn “on top of” of them</a:t>
          </a:r>
        </a:p>
      </dsp:txBody>
      <dsp:txXfrm>
        <a:off x="87957" y="2001163"/>
        <a:ext cx="9882485" cy="162588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3540A-2228-45CE-B78E-46B978E03006}">
      <dsp:nvSpPr>
        <dsp:cNvPr id="0" name=""/>
        <dsp:cNvSpPr/>
      </dsp:nvSpPr>
      <dsp:spPr>
        <a:xfrm>
          <a:off x="0" y="46646"/>
          <a:ext cx="5906181" cy="197876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Let’s see those 4 categories in action with a simple program to just make a window appear</a:t>
          </a:r>
        </a:p>
      </dsp:txBody>
      <dsp:txXfrm>
        <a:off x="96595" y="143241"/>
        <a:ext cx="5712991" cy="1785572"/>
      </dsp:txXfrm>
    </dsp:sp>
    <dsp:sp modelId="{F888FB62-18DF-4F8A-AA03-C103BD23D1FB}">
      <dsp:nvSpPr>
        <dsp:cNvPr id="0" name=""/>
        <dsp:cNvSpPr/>
      </dsp:nvSpPr>
      <dsp:spPr>
        <a:xfrm>
          <a:off x="0" y="2025409"/>
          <a:ext cx="5906181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MakingAWindow.py</a:t>
          </a:r>
        </a:p>
      </dsp:txBody>
      <dsp:txXfrm>
        <a:off x="0" y="2025409"/>
        <a:ext cx="5906181" cy="496800"/>
      </dsp:txXfrm>
    </dsp:sp>
    <dsp:sp modelId="{EAB018F3-D27D-47D6-88BF-03B424094E91}">
      <dsp:nvSpPr>
        <dsp:cNvPr id="0" name=""/>
        <dsp:cNvSpPr/>
      </dsp:nvSpPr>
      <dsp:spPr>
        <a:xfrm>
          <a:off x="0" y="2522209"/>
          <a:ext cx="5906181" cy="1978762"/>
        </a:xfrm>
        <a:prstGeom prst="roundRect">
          <a:avLst/>
        </a:prstGeom>
        <a:gradFill rotWithShape="0">
          <a:gsLst>
            <a:gs pos="0">
              <a:schemeClr val="accent3">
                <a:hueOff val="-1534345"/>
                <a:satOff val="60358"/>
                <a:lumOff val="-2746"/>
                <a:alphaOff val="0"/>
                <a:satMod val="100000"/>
                <a:lumMod val="100000"/>
              </a:schemeClr>
            </a:gs>
            <a:gs pos="50000">
              <a:schemeClr val="accent3">
                <a:hueOff val="-1534345"/>
                <a:satOff val="60358"/>
                <a:lumOff val="-2746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-1534345"/>
                <a:satOff val="60358"/>
                <a:lumOff val="-2746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Notice the window crashes when we try to close it—that’s because we’re not handling the user clicking the exit button</a:t>
          </a:r>
        </a:p>
      </dsp:txBody>
      <dsp:txXfrm>
        <a:off x="96595" y="2618804"/>
        <a:ext cx="5712991" cy="1785572"/>
      </dsp:txXfrm>
    </dsp:sp>
    <dsp:sp modelId="{E4699356-46AD-4F8E-9E58-9E63FC495048}">
      <dsp:nvSpPr>
        <dsp:cNvPr id="0" name=""/>
        <dsp:cNvSpPr/>
      </dsp:nvSpPr>
      <dsp:spPr>
        <a:xfrm>
          <a:off x="0" y="4500971"/>
          <a:ext cx="5906181" cy="68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This is called “event handling” and is our next topic!</a:t>
          </a:r>
        </a:p>
      </dsp:txBody>
      <dsp:txXfrm>
        <a:off x="0" y="4500971"/>
        <a:ext cx="5906181" cy="6831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7C6D3-7A4A-48A8-ACCE-6A8D084F9D69}">
      <dsp:nvSpPr>
        <dsp:cNvPr id="0" name=""/>
        <dsp:cNvSpPr/>
      </dsp:nvSpPr>
      <dsp:spPr>
        <a:xfrm>
          <a:off x="0" y="116959"/>
          <a:ext cx="5906181" cy="21340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When making games, we deal with what we call “events”</a:t>
          </a:r>
        </a:p>
      </dsp:txBody>
      <dsp:txXfrm>
        <a:off x="104177" y="221136"/>
        <a:ext cx="5697827" cy="1925726"/>
      </dsp:txXfrm>
    </dsp:sp>
    <dsp:sp modelId="{1276833A-8AA8-4B0F-870F-472EBAAA4D3B}">
      <dsp:nvSpPr>
        <dsp:cNvPr id="0" name=""/>
        <dsp:cNvSpPr/>
      </dsp:nvSpPr>
      <dsp:spPr>
        <a:xfrm>
          <a:off x="0" y="2251039"/>
          <a:ext cx="5906181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e.g. Input from the player clicking the mouse or pressing buttons</a:t>
          </a:r>
        </a:p>
      </dsp:txBody>
      <dsp:txXfrm>
        <a:off x="0" y="2251039"/>
        <a:ext cx="5906181" cy="728640"/>
      </dsp:txXfrm>
    </dsp:sp>
    <dsp:sp modelId="{06F36D42-EC47-4C5F-80A6-E9CD81E20D98}">
      <dsp:nvSpPr>
        <dsp:cNvPr id="0" name=""/>
        <dsp:cNvSpPr/>
      </dsp:nvSpPr>
      <dsp:spPr>
        <a:xfrm>
          <a:off x="0" y="2979679"/>
          <a:ext cx="5906181" cy="21340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 the main game loop, collect the events in a list (</a:t>
          </a:r>
          <a:r>
            <a:rPr lang="en-US" sz="3200" kern="1200" dirty="0" err="1"/>
            <a:t>pygame</a:t>
          </a:r>
          <a:r>
            <a:rPr lang="en-US" sz="3200" kern="1200" dirty="0"/>
            <a:t> makes this easy!), and we “handle” those events as appropriate </a:t>
          </a:r>
        </a:p>
      </dsp:txBody>
      <dsp:txXfrm>
        <a:off x="104177" y="3083856"/>
        <a:ext cx="5697827" cy="192572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F76B4-D55A-4DFB-B4E5-F391AC9ACC7B}">
      <dsp:nvSpPr>
        <dsp:cNvPr id="0" name=""/>
        <dsp:cNvSpPr/>
      </dsp:nvSpPr>
      <dsp:spPr>
        <a:xfrm>
          <a:off x="0" y="4076"/>
          <a:ext cx="5906181" cy="160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There are 2 ways of closing the window</a:t>
          </a:r>
        </a:p>
      </dsp:txBody>
      <dsp:txXfrm>
        <a:off x="78590" y="82666"/>
        <a:ext cx="5749001" cy="1452740"/>
      </dsp:txXfrm>
    </dsp:sp>
    <dsp:sp modelId="{8123CADD-6A7C-49D7-A54E-45AFC59D12AC}">
      <dsp:nvSpPr>
        <dsp:cNvPr id="0" name=""/>
        <dsp:cNvSpPr/>
      </dsp:nvSpPr>
      <dsp:spPr>
        <a:xfrm>
          <a:off x="0" y="1613996"/>
          <a:ext cx="5906181" cy="2002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54610" rIns="305816" bIns="5461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Closing it when you click the X at the top right corner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Closing it when you press the &lt;esc&gt; key</a:t>
          </a:r>
        </a:p>
      </dsp:txBody>
      <dsp:txXfrm>
        <a:off x="0" y="1613996"/>
        <a:ext cx="5906181" cy="2002725"/>
      </dsp:txXfrm>
    </dsp:sp>
    <dsp:sp modelId="{1E9C18A9-8D67-4EB2-9EA0-F0C21DD7C88C}">
      <dsp:nvSpPr>
        <dsp:cNvPr id="0" name=""/>
        <dsp:cNvSpPr/>
      </dsp:nvSpPr>
      <dsp:spPr>
        <a:xfrm>
          <a:off x="0" y="3616721"/>
          <a:ext cx="5906181" cy="1609920"/>
        </a:xfrm>
        <a:prstGeom prst="roundRect">
          <a:avLst/>
        </a:prstGeom>
        <a:solidFill>
          <a:schemeClr val="accent5">
            <a:hueOff val="-9981745"/>
            <a:satOff val="-15454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You can use 1 or both of these ways</a:t>
          </a:r>
        </a:p>
      </dsp:txBody>
      <dsp:txXfrm>
        <a:off x="78590" y="3695311"/>
        <a:ext cx="5749001" cy="145274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4E8FE-8F9B-45AC-A98E-1AE1BB524BF7}">
      <dsp:nvSpPr>
        <dsp:cNvPr id="0" name=""/>
        <dsp:cNvSpPr/>
      </dsp:nvSpPr>
      <dsp:spPr>
        <a:xfrm>
          <a:off x="0" y="409234"/>
          <a:ext cx="5906181" cy="353457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Modify the code above to handle closing the window with either method</a:t>
          </a:r>
        </a:p>
      </dsp:txBody>
      <dsp:txXfrm>
        <a:off x="172543" y="581777"/>
        <a:ext cx="5561095" cy="3189484"/>
      </dsp:txXfrm>
    </dsp:sp>
    <dsp:sp modelId="{42269F43-F4F1-4B31-ACD1-7BA43DB9B914}">
      <dsp:nvSpPr>
        <dsp:cNvPr id="0" name=""/>
        <dsp:cNvSpPr/>
      </dsp:nvSpPr>
      <dsp:spPr>
        <a:xfrm>
          <a:off x="0" y="3943804"/>
          <a:ext cx="5906181" cy="877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67310" rIns="376936" bIns="6731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100" kern="1200" dirty="0"/>
            <a:t>ClosingAWindow.py</a:t>
          </a:r>
        </a:p>
      </dsp:txBody>
      <dsp:txXfrm>
        <a:off x="0" y="3943804"/>
        <a:ext cx="5906181" cy="877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381C3-D7AB-4E8B-A2C3-D18079D6D7BD}">
      <dsp:nvSpPr>
        <dsp:cNvPr id="0" name=""/>
        <dsp:cNvSpPr/>
      </dsp:nvSpPr>
      <dsp:spPr>
        <a:xfrm>
          <a:off x="2011680" y="1164"/>
          <a:ext cx="8046720" cy="119336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303113" rIns="156129" bIns="303113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Download Python 3.6.1 or greater from python.org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https://www.python.org/downloads/release/python-365/</a:t>
          </a:r>
        </a:p>
      </dsp:txBody>
      <dsp:txXfrm>
        <a:off x="2011680" y="1164"/>
        <a:ext cx="8046720" cy="1193360"/>
      </dsp:txXfrm>
    </dsp:sp>
    <dsp:sp modelId="{83A924F7-948D-456B-90D8-EAC3E8D6EEAE}">
      <dsp:nvSpPr>
        <dsp:cNvPr id="0" name=""/>
        <dsp:cNvSpPr/>
      </dsp:nvSpPr>
      <dsp:spPr>
        <a:xfrm>
          <a:off x="0" y="1164"/>
          <a:ext cx="2011680" cy="1193360"/>
        </a:xfrm>
        <a:prstGeom prst="rect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5">
                <a:shade val="5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451" tIns="117877" rIns="106451" bIns="11787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Download</a:t>
          </a:r>
        </a:p>
      </dsp:txBody>
      <dsp:txXfrm>
        <a:off x="0" y="1164"/>
        <a:ext cx="2011680" cy="1193360"/>
      </dsp:txXfrm>
    </dsp:sp>
    <dsp:sp modelId="{C65AC3C2-D4F9-48FB-94EC-7E6300C8C21B}">
      <dsp:nvSpPr>
        <dsp:cNvPr id="0" name=""/>
        <dsp:cNvSpPr/>
      </dsp:nvSpPr>
      <dsp:spPr>
        <a:xfrm>
          <a:off x="2011680" y="1266125"/>
          <a:ext cx="8046720" cy="119336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303113" rIns="156129" bIns="303113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Open a terminal and type: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python3 -m pip install </a:t>
          </a:r>
          <a:r>
            <a:rPr lang="en-US" sz="1600" kern="1200" dirty="0" err="1"/>
            <a:t>pygame</a:t>
          </a:r>
          <a:endParaRPr lang="en-US" sz="1600" kern="1200" dirty="0"/>
        </a:p>
      </dsp:txBody>
      <dsp:txXfrm>
        <a:off x="2011680" y="1266125"/>
        <a:ext cx="8046720" cy="1193360"/>
      </dsp:txXfrm>
    </dsp:sp>
    <dsp:sp modelId="{7C98E11B-457A-4F05-9328-B10677C95805}">
      <dsp:nvSpPr>
        <dsp:cNvPr id="0" name=""/>
        <dsp:cNvSpPr/>
      </dsp:nvSpPr>
      <dsp:spPr>
        <a:xfrm>
          <a:off x="0" y="1266125"/>
          <a:ext cx="2011680" cy="1193360"/>
        </a:xfrm>
        <a:prstGeom prst="rect">
          <a:avLst/>
        </a:prstGeom>
        <a:gradFill rotWithShape="0">
          <a:gsLst>
            <a:gs pos="0">
              <a:schemeClr val="accent5">
                <a:shade val="50000"/>
                <a:hueOff val="-59854"/>
                <a:satOff val="-151"/>
                <a:lumOff val="26075"/>
                <a:alphaOff val="0"/>
                <a:satMod val="100000"/>
                <a:lumMod val="100000"/>
              </a:schemeClr>
            </a:gs>
            <a:gs pos="50000">
              <a:schemeClr val="accent5">
                <a:shade val="50000"/>
                <a:hueOff val="-59854"/>
                <a:satOff val="-151"/>
                <a:lumOff val="26075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shade val="50000"/>
                <a:hueOff val="-59854"/>
                <a:satOff val="-151"/>
                <a:lumOff val="26075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50000"/>
              <a:hueOff val="-59854"/>
              <a:satOff val="-151"/>
              <a:lumOff val="26075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451" tIns="117877" rIns="106451" bIns="11787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Install</a:t>
          </a:r>
        </a:p>
      </dsp:txBody>
      <dsp:txXfrm>
        <a:off x="0" y="1266125"/>
        <a:ext cx="2011680" cy="1193360"/>
      </dsp:txXfrm>
    </dsp:sp>
    <dsp:sp modelId="{995D4DC0-4D40-4983-9717-A6AA0B56E1E0}">
      <dsp:nvSpPr>
        <dsp:cNvPr id="0" name=""/>
        <dsp:cNvSpPr/>
      </dsp:nvSpPr>
      <dsp:spPr>
        <a:xfrm>
          <a:off x="2011680" y="2531087"/>
          <a:ext cx="8046720" cy="119336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303113" rIns="156129" bIns="303113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Test it by typing into the terminal: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python3 –m pygame.examples.aliens</a:t>
          </a:r>
        </a:p>
      </dsp:txBody>
      <dsp:txXfrm>
        <a:off x="2011680" y="2531087"/>
        <a:ext cx="8046720" cy="1193360"/>
      </dsp:txXfrm>
    </dsp:sp>
    <dsp:sp modelId="{FF0E057F-6B77-4D83-AD53-777DA81AD34A}">
      <dsp:nvSpPr>
        <dsp:cNvPr id="0" name=""/>
        <dsp:cNvSpPr/>
      </dsp:nvSpPr>
      <dsp:spPr>
        <a:xfrm>
          <a:off x="0" y="2531087"/>
          <a:ext cx="2011680" cy="1193360"/>
        </a:xfrm>
        <a:prstGeom prst="rect">
          <a:avLst/>
        </a:prstGeom>
        <a:solidFill>
          <a:schemeClr val="accent5">
            <a:lumMod val="75000"/>
          </a:schemeClr>
        </a:solidFill>
        <a:ln w="6350" cap="flat" cmpd="sng" algn="ctr">
          <a:solidFill>
            <a:schemeClr val="accent5">
              <a:shade val="50000"/>
              <a:hueOff val="-59854"/>
              <a:satOff val="-151"/>
              <a:lumOff val="26075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451" tIns="117877" rIns="106451" bIns="11787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Test</a:t>
          </a:r>
        </a:p>
      </dsp:txBody>
      <dsp:txXfrm>
        <a:off x="0" y="2531087"/>
        <a:ext cx="2011680" cy="119336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B945A-B4A7-4E29-A83A-6F072431C9D3}">
      <dsp:nvSpPr>
        <dsp:cNvPr id="0" name=""/>
        <dsp:cNvSpPr/>
      </dsp:nvSpPr>
      <dsp:spPr>
        <a:xfrm>
          <a:off x="0" y="86030"/>
          <a:ext cx="5166475" cy="247103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Pygame provides several methods for drawing shapes</a:t>
          </a:r>
        </a:p>
      </dsp:txBody>
      <dsp:txXfrm>
        <a:off x="120626" y="206656"/>
        <a:ext cx="4925223" cy="2229787"/>
      </dsp:txXfrm>
    </dsp:sp>
    <dsp:sp modelId="{8F8B5645-28CF-4D2E-9340-BC8723E85BFA}">
      <dsp:nvSpPr>
        <dsp:cNvPr id="0" name=""/>
        <dsp:cNvSpPr/>
      </dsp:nvSpPr>
      <dsp:spPr>
        <a:xfrm>
          <a:off x="0" y="2695310"/>
          <a:ext cx="5166475" cy="247103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Shapes are drawn inside the game loop</a:t>
          </a:r>
        </a:p>
      </dsp:txBody>
      <dsp:txXfrm>
        <a:off x="120626" y="2815936"/>
        <a:ext cx="4925223" cy="222978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8AFA7-B252-4814-BF79-1A39F501503B}">
      <dsp:nvSpPr>
        <dsp:cNvPr id="0" name=""/>
        <dsp:cNvSpPr/>
      </dsp:nvSpPr>
      <dsp:spPr>
        <a:xfrm>
          <a:off x="0" y="1544165"/>
          <a:ext cx="5166475" cy="85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976" tIns="437388" rIns="40097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pygame.draw</a:t>
          </a:r>
          <a:r>
            <a:rPr lang="en-US" sz="2100" kern="1200" dirty="0"/>
            <a:t>.</a:t>
          </a:r>
        </a:p>
      </dsp:txBody>
      <dsp:txXfrm>
        <a:off x="0" y="1544165"/>
        <a:ext cx="5166475" cy="859950"/>
      </dsp:txXfrm>
    </dsp:sp>
    <dsp:sp modelId="{FECC7F5F-81C4-4972-A2DB-A90E58361C76}">
      <dsp:nvSpPr>
        <dsp:cNvPr id="0" name=""/>
        <dsp:cNvSpPr/>
      </dsp:nvSpPr>
      <dsp:spPr>
        <a:xfrm>
          <a:off x="258323" y="1234205"/>
          <a:ext cx="3616532" cy="619920"/>
        </a:xfrm>
        <a:prstGeom prst="roundRect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6696" tIns="0" rIns="13669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code for drawing shapes begins with:</a:t>
          </a:r>
        </a:p>
      </dsp:txBody>
      <dsp:txXfrm>
        <a:off x="288585" y="1264467"/>
        <a:ext cx="3556008" cy="559396"/>
      </dsp:txXfrm>
    </dsp:sp>
    <dsp:sp modelId="{11A6FA3D-8B3D-4597-9312-B86D36A67239}">
      <dsp:nvSpPr>
        <dsp:cNvPr id="0" name=""/>
        <dsp:cNvSpPr/>
      </dsp:nvSpPr>
      <dsp:spPr>
        <a:xfrm>
          <a:off x="0" y="2827475"/>
          <a:ext cx="5166475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90800"/>
              <a:satOff val="4636"/>
              <a:lumOff val="183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976" tIns="437388" rIns="40097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pygame.draw.rect()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pygame.draw.circle()</a:t>
          </a:r>
        </a:p>
      </dsp:txBody>
      <dsp:txXfrm>
        <a:off x="0" y="2827475"/>
        <a:ext cx="5166475" cy="1190700"/>
      </dsp:txXfrm>
    </dsp:sp>
    <dsp:sp modelId="{11D0CFF7-45F4-48F5-A8D2-276E5C6970BA}">
      <dsp:nvSpPr>
        <dsp:cNvPr id="0" name=""/>
        <dsp:cNvSpPr/>
      </dsp:nvSpPr>
      <dsp:spPr>
        <a:xfrm>
          <a:off x="258323" y="2517515"/>
          <a:ext cx="3616532" cy="619920"/>
        </a:xfrm>
        <a:prstGeom prst="roundRect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6696" tIns="0" rIns="13669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name of the shape you are drawing goes after the last dot</a:t>
          </a:r>
        </a:p>
      </dsp:txBody>
      <dsp:txXfrm>
        <a:off x="288585" y="2547777"/>
        <a:ext cx="3556008" cy="55939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B0131-39DA-4B20-8DAD-DC5149250185}">
      <dsp:nvSpPr>
        <dsp:cNvPr id="0" name=""/>
        <dsp:cNvSpPr/>
      </dsp:nvSpPr>
      <dsp:spPr>
        <a:xfrm>
          <a:off x="0" y="12181"/>
          <a:ext cx="10058399" cy="8798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pygame.draw.rect</a:t>
          </a:r>
          <a:r>
            <a:rPr lang="en-US" sz="3600" kern="1200" dirty="0"/>
            <a:t>(canvas, red, (12, 20, 50, 100))</a:t>
          </a:r>
        </a:p>
      </dsp:txBody>
      <dsp:txXfrm>
        <a:off x="42950" y="55131"/>
        <a:ext cx="9972499" cy="793940"/>
      </dsp:txXfrm>
    </dsp:sp>
    <dsp:sp modelId="{3D4F272A-3011-440F-B92B-5C55DE2CA5F3}">
      <dsp:nvSpPr>
        <dsp:cNvPr id="0" name=""/>
        <dsp:cNvSpPr/>
      </dsp:nvSpPr>
      <dsp:spPr>
        <a:xfrm>
          <a:off x="0" y="892021"/>
          <a:ext cx="10058399" cy="2821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9690" rIns="334264" bIns="5969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3700" kern="1200" dirty="0"/>
            <a:t>The name of the surface on which to draw the shape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3700" kern="1200" dirty="0"/>
            <a:t>The color in which to draw the shape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3700" kern="1200" dirty="0"/>
            <a:t>The coordinates of where to draw the shape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3700" kern="1200" dirty="0"/>
            <a:t>The width and height of the shape</a:t>
          </a:r>
        </a:p>
      </dsp:txBody>
      <dsp:txXfrm>
        <a:off x="0" y="892021"/>
        <a:ext cx="10058399" cy="282141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A685F-9B58-4B87-805A-EF3067178943}">
      <dsp:nvSpPr>
        <dsp:cNvPr id="0" name=""/>
        <dsp:cNvSpPr/>
      </dsp:nvSpPr>
      <dsp:spPr>
        <a:xfrm>
          <a:off x="0" y="163605"/>
          <a:ext cx="10058399" cy="748800"/>
        </a:xfrm>
        <a:prstGeom prst="round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pygame.draw.rect</a:t>
          </a:r>
          <a:r>
            <a:rPr lang="en-US" sz="3200" kern="1200" dirty="0"/>
            <a:t>(window, color, (x, y, w, h), t)</a:t>
          </a:r>
        </a:p>
      </dsp:txBody>
      <dsp:txXfrm>
        <a:off x="36553" y="200158"/>
        <a:ext cx="9985293" cy="675694"/>
      </dsp:txXfrm>
    </dsp:sp>
    <dsp:sp modelId="{FFCE353E-E688-48DB-B364-C7C0157938ED}">
      <dsp:nvSpPr>
        <dsp:cNvPr id="0" name=""/>
        <dsp:cNvSpPr/>
      </dsp:nvSpPr>
      <dsp:spPr>
        <a:xfrm>
          <a:off x="0" y="912406"/>
          <a:ext cx="10058399" cy="264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window is the name of the window  object (“canvas” in my code examples)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color is the color variable in which to draw the rectangle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x and y are the coordinates of the top left corner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w and h are the width and height of the rectangle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t is the thickness of the rectangle--it is optional; if blank or 0 it will fill in fully with color, otherwise the edge will be the designated thickness (with no color in the middle)</a:t>
          </a:r>
          <a:endParaRPr lang="en-US" sz="2500" kern="1200" dirty="0"/>
        </a:p>
      </dsp:txBody>
      <dsp:txXfrm>
        <a:off x="0" y="912406"/>
        <a:ext cx="10058399" cy="264960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A685F-9B58-4B87-805A-EF3067178943}">
      <dsp:nvSpPr>
        <dsp:cNvPr id="0" name=""/>
        <dsp:cNvSpPr/>
      </dsp:nvSpPr>
      <dsp:spPr>
        <a:xfrm>
          <a:off x="0" y="4306"/>
          <a:ext cx="10058399" cy="818999"/>
        </a:xfrm>
        <a:prstGeom prst="round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pygame.draw.circle(window, color, (x, y), r, t)</a:t>
          </a:r>
        </a:p>
      </dsp:txBody>
      <dsp:txXfrm>
        <a:off x="39980" y="44286"/>
        <a:ext cx="9978439" cy="739039"/>
      </dsp:txXfrm>
    </dsp:sp>
    <dsp:sp modelId="{FFCE353E-E688-48DB-B364-C7C0157938ED}">
      <dsp:nvSpPr>
        <dsp:cNvPr id="0" name=""/>
        <dsp:cNvSpPr/>
      </dsp:nvSpPr>
      <dsp:spPr>
        <a:xfrm>
          <a:off x="0" y="823305"/>
          <a:ext cx="10058399" cy="289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window is the name of the window object (“canvas” in my examples)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color is the color in which to draw the circle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x and y are the coordinates of the center of the circle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r is the radius of the circle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t is the thickness of the circle--it is optional; if blank or 0 it will fill in fully with color, otherwise the edge will be the designated thickness (with no color in the middle)</a:t>
          </a:r>
        </a:p>
      </dsp:txBody>
      <dsp:txXfrm>
        <a:off x="0" y="823305"/>
        <a:ext cx="10058399" cy="289800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E4348-0694-4DDC-BB97-AC689E7CA8C5}">
      <dsp:nvSpPr>
        <dsp:cNvPr id="0" name=""/>
        <dsp:cNvSpPr/>
      </dsp:nvSpPr>
      <dsp:spPr>
        <a:xfrm>
          <a:off x="624117" y="187"/>
          <a:ext cx="8625820" cy="2732675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B34EF65-91F9-4737-B896-1CB2D86388C8}">
      <dsp:nvSpPr>
        <dsp:cNvPr id="0" name=""/>
        <dsp:cNvSpPr/>
      </dsp:nvSpPr>
      <dsp:spPr>
        <a:xfrm>
          <a:off x="982578" y="340725"/>
          <a:ext cx="8625820" cy="27326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hlinkClick xmlns:r="http://schemas.openxmlformats.org/officeDocument/2006/relationships" r:id="rId1"/>
            </a:rPr>
            <a:t>https://www.pygame.org/docs/ref/draw.html</a:t>
          </a:r>
          <a:endParaRPr lang="en-US" sz="3500" kern="1200"/>
        </a:p>
      </dsp:txBody>
      <dsp:txXfrm>
        <a:off x="1062615" y="420762"/>
        <a:ext cx="8465746" cy="257260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AEE9E-CB5E-465C-98F2-8A252F0A1BAD}">
      <dsp:nvSpPr>
        <dsp:cNvPr id="0" name=""/>
        <dsp:cNvSpPr/>
      </dsp:nvSpPr>
      <dsp:spPr>
        <a:xfrm>
          <a:off x="0" y="378705"/>
          <a:ext cx="10058399" cy="81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0644" tIns="416560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(.jpg, .png)</a:t>
          </a:r>
        </a:p>
      </dsp:txBody>
      <dsp:txXfrm>
        <a:off x="0" y="378705"/>
        <a:ext cx="10058399" cy="819000"/>
      </dsp:txXfrm>
    </dsp:sp>
    <dsp:sp modelId="{169D72F7-D46B-48DD-8FE0-3E9F60E3A8DE}">
      <dsp:nvSpPr>
        <dsp:cNvPr id="0" name=""/>
        <dsp:cNvSpPr/>
      </dsp:nvSpPr>
      <dsp:spPr>
        <a:xfrm>
          <a:off x="502920" y="83505"/>
          <a:ext cx="7040880" cy="5904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can add images into our games </a:t>
          </a:r>
        </a:p>
      </dsp:txBody>
      <dsp:txXfrm>
        <a:off x="531741" y="112326"/>
        <a:ext cx="6983238" cy="532758"/>
      </dsp:txXfrm>
    </dsp:sp>
    <dsp:sp modelId="{25AD911C-D986-46FE-ABBB-B972931F7618}">
      <dsp:nvSpPr>
        <dsp:cNvPr id="0" name=""/>
        <dsp:cNvSpPr/>
      </dsp:nvSpPr>
      <dsp:spPr>
        <a:xfrm>
          <a:off x="0" y="1600905"/>
          <a:ext cx="100583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3700879"/>
              <a:satOff val="-30179"/>
              <a:lumOff val="392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B8266F6-6BC5-49C1-81D3-6EA6C2AF4855}">
      <dsp:nvSpPr>
        <dsp:cNvPr id="0" name=""/>
        <dsp:cNvSpPr/>
      </dsp:nvSpPr>
      <dsp:spPr>
        <a:xfrm>
          <a:off x="502920" y="1305705"/>
          <a:ext cx="7040880" cy="590400"/>
        </a:xfrm>
        <a:prstGeom prst="roundRect">
          <a:avLst/>
        </a:prstGeom>
        <a:gradFill rotWithShape="0">
          <a:gsLst>
            <a:gs pos="0">
              <a:schemeClr val="accent4">
                <a:hueOff val="3700879"/>
                <a:satOff val="-30179"/>
                <a:lumOff val="392"/>
                <a:alphaOff val="0"/>
                <a:satMod val="100000"/>
                <a:lumMod val="100000"/>
              </a:schemeClr>
            </a:gs>
            <a:gs pos="50000">
              <a:schemeClr val="accent4">
                <a:hueOff val="3700879"/>
                <a:satOff val="-30179"/>
                <a:lumOff val="392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hueOff val="3700879"/>
                <a:satOff val="-30179"/>
                <a:lumOff val="392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You must have the image in the same folder as your python file </a:t>
          </a:r>
        </a:p>
      </dsp:txBody>
      <dsp:txXfrm>
        <a:off x="531741" y="1334526"/>
        <a:ext cx="6983238" cy="532758"/>
      </dsp:txXfrm>
    </dsp:sp>
    <dsp:sp modelId="{C934817D-46BD-4AE8-AA78-6497FD1C25E3}">
      <dsp:nvSpPr>
        <dsp:cNvPr id="0" name=""/>
        <dsp:cNvSpPr/>
      </dsp:nvSpPr>
      <dsp:spPr>
        <a:xfrm>
          <a:off x="0" y="2508106"/>
          <a:ext cx="10058399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7401758"/>
              <a:satOff val="-60358"/>
              <a:lumOff val="785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0644" tIns="416560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Make it the size of the screen to be a background image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Make it smaller to be the ball in a Pong-style game</a:t>
          </a:r>
        </a:p>
      </dsp:txBody>
      <dsp:txXfrm>
        <a:off x="0" y="2508106"/>
        <a:ext cx="10058399" cy="1134000"/>
      </dsp:txXfrm>
    </dsp:sp>
    <dsp:sp modelId="{B43A121B-1F8A-443E-9313-097DF40B664E}">
      <dsp:nvSpPr>
        <dsp:cNvPr id="0" name=""/>
        <dsp:cNvSpPr/>
      </dsp:nvSpPr>
      <dsp:spPr>
        <a:xfrm>
          <a:off x="502920" y="2212906"/>
          <a:ext cx="7040880" cy="590400"/>
        </a:xfrm>
        <a:prstGeom prst="roundRect">
          <a:avLst/>
        </a:prstGeom>
        <a:gradFill rotWithShape="0">
          <a:gsLst>
            <a:gs pos="0">
              <a:schemeClr val="accent4">
                <a:hueOff val="7401758"/>
                <a:satOff val="-60358"/>
                <a:lumOff val="785"/>
                <a:alphaOff val="0"/>
                <a:satMod val="100000"/>
                <a:lumMod val="100000"/>
              </a:schemeClr>
            </a:gs>
            <a:gs pos="50000">
              <a:schemeClr val="accent4">
                <a:hueOff val="7401758"/>
                <a:satOff val="-60358"/>
                <a:lumOff val="785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hueOff val="7401758"/>
                <a:satOff val="-60358"/>
                <a:lumOff val="785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Resize the image (in MS Paint, Photoshop, etc.) to fit your needs</a:t>
          </a:r>
        </a:p>
      </dsp:txBody>
      <dsp:txXfrm>
        <a:off x="531741" y="2241727"/>
        <a:ext cx="6983238" cy="532758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3818BB-E5D7-456A-AE14-C65C58A90F50}">
      <dsp:nvSpPr>
        <dsp:cNvPr id="0" name=""/>
        <dsp:cNvSpPr/>
      </dsp:nvSpPr>
      <dsp:spPr>
        <a:xfrm>
          <a:off x="0" y="312555"/>
          <a:ext cx="10058399" cy="135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0644" tIns="416560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imageName</a:t>
          </a:r>
          <a:r>
            <a:rPr lang="en-US" sz="2000" kern="1200" dirty="0"/>
            <a:t> = </a:t>
          </a:r>
          <a:r>
            <a:rPr lang="en-US" sz="2000" kern="1200" dirty="0" err="1"/>
            <a:t>pygame.image.load</a:t>
          </a:r>
          <a:r>
            <a:rPr lang="en-US" sz="2000" kern="1200" dirty="0"/>
            <a:t>(“filename.jpg")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“filename.jpg” is the name of the file of your image that is in the same folder as your python code (and, yes, you include the quotes inside the parentheses)</a:t>
          </a:r>
        </a:p>
      </dsp:txBody>
      <dsp:txXfrm>
        <a:off x="0" y="312555"/>
        <a:ext cx="10058399" cy="1354500"/>
      </dsp:txXfrm>
    </dsp:sp>
    <dsp:sp modelId="{DBD88641-2A02-4F14-9230-5B03D57EFFFE}">
      <dsp:nvSpPr>
        <dsp:cNvPr id="0" name=""/>
        <dsp:cNvSpPr/>
      </dsp:nvSpPr>
      <dsp:spPr>
        <a:xfrm>
          <a:off x="502920" y="17355"/>
          <a:ext cx="7040880" cy="5904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Outside of the game loop (for example, where you initialize your colors), initialize the image variable</a:t>
          </a:r>
        </a:p>
      </dsp:txBody>
      <dsp:txXfrm>
        <a:off x="531741" y="46176"/>
        <a:ext cx="6983238" cy="532758"/>
      </dsp:txXfrm>
    </dsp:sp>
    <dsp:sp modelId="{980E7E7B-8A1D-4808-8FB9-9A8C8519D988}">
      <dsp:nvSpPr>
        <dsp:cNvPr id="0" name=""/>
        <dsp:cNvSpPr/>
      </dsp:nvSpPr>
      <dsp:spPr>
        <a:xfrm>
          <a:off x="0" y="2070256"/>
          <a:ext cx="10058399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534345"/>
              <a:satOff val="60358"/>
              <a:lumOff val="-2746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0644" tIns="416560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canvas.blit</a:t>
          </a:r>
          <a:r>
            <a:rPr lang="en-US" sz="2000" kern="1200" dirty="0"/>
            <a:t>(</a:t>
          </a:r>
          <a:r>
            <a:rPr lang="en-US" sz="2000" kern="1200" dirty="0" err="1"/>
            <a:t>imageName</a:t>
          </a:r>
          <a:r>
            <a:rPr lang="en-US" sz="2000" kern="1200" dirty="0"/>
            <a:t>, (x, y))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“canvas” is the name of the window in my examples. This tells it where to draw the image 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imageName</a:t>
          </a:r>
          <a:r>
            <a:rPr lang="en-US" sz="1800" kern="1200" dirty="0"/>
            <a:t> is the name of your variable that contains the image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x and y are the coordinates of the top left corner of the image</a:t>
          </a:r>
        </a:p>
      </dsp:txBody>
      <dsp:txXfrm>
        <a:off x="0" y="2070256"/>
        <a:ext cx="10058399" cy="1638000"/>
      </dsp:txXfrm>
    </dsp:sp>
    <dsp:sp modelId="{87CB4408-E41B-4757-9486-C842E2B9E884}">
      <dsp:nvSpPr>
        <dsp:cNvPr id="0" name=""/>
        <dsp:cNvSpPr/>
      </dsp:nvSpPr>
      <dsp:spPr>
        <a:xfrm>
          <a:off x="502920" y="1775056"/>
          <a:ext cx="7040880" cy="590400"/>
        </a:xfrm>
        <a:prstGeom prst="roundRect">
          <a:avLst/>
        </a:prstGeom>
        <a:gradFill rotWithShape="0">
          <a:gsLst>
            <a:gs pos="0">
              <a:schemeClr val="accent3">
                <a:hueOff val="-1534345"/>
                <a:satOff val="60358"/>
                <a:lumOff val="-2746"/>
                <a:alphaOff val="0"/>
                <a:satMod val="100000"/>
                <a:lumMod val="100000"/>
              </a:schemeClr>
            </a:gs>
            <a:gs pos="50000">
              <a:schemeClr val="accent3">
                <a:hueOff val="-1534345"/>
                <a:satOff val="60358"/>
                <a:lumOff val="-2746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-1534345"/>
                <a:satOff val="60358"/>
                <a:lumOff val="-2746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Inside the game loop, draw the image</a:t>
          </a:r>
        </a:p>
      </dsp:txBody>
      <dsp:txXfrm>
        <a:off x="531741" y="1803877"/>
        <a:ext cx="6983238" cy="532758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4E8FE-8F9B-45AC-A98E-1AE1BB524BF7}">
      <dsp:nvSpPr>
        <dsp:cNvPr id="0" name=""/>
        <dsp:cNvSpPr/>
      </dsp:nvSpPr>
      <dsp:spPr>
        <a:xfrm>
          <a:off x="0" y="506119"/>
          <a:ext cx="5906181" cy="319176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Modify the code above to draw some shapes!</a:t>
          </a:r>
        </a:p>
      </dsp:txBody>
      <dsp:txXfrm>
        <a:off x="155809" y="661928"/>
        <a:ext cx="5594563" cy="2880142"/>
      </dsp:txXfrm>
    </dsp:sp>
    <dsp:sp modelId="{42269F43-F4F1-4B31-ACD1-7BA43DB9B914}">
      <dsp:nvSpPr>
        <dsp:cNvPr id="0" name=""/>
        <dsp:cNvSpPr/>
      </dsp:nvSpPr>
      <dsp:spPr>
        <a:xfrm>
          <a:off x="0" y="3697879"/>
          <a:ext cx="5906181" cy="102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78740" rIns="440944" bIns="78740" numCol="1" spcCol="1270" anchor="t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800" kern="1200" dirty="0"/>
            <a:t>DrawingImages.py</a:t>
          </a:r>
        </a:p>
      </dsp:txBody>
      <dsp:txXfrm>
        <a:off x="0" y="3697879"/>
        <a:ext cx="5906181" cy="102672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499A0-8567-4F24-A1E1-920A4A5E89FD}">
      <dsp:nvSpPr>
        <dsp:cNvPr id="0" name=""/>
        <dsp:cNvSpPr/>
      </dsp:nvSpPr>
      <dsp:spPr>
        <a:xfrm>
          <a:off x="0" y="47989"/>
          <a:ext cx="10058399" cy="96963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So far, the positions of the items we’ve drawn have been constant</a:t>
          </a:r>
        </a:p>
      </dsp:txBody>
      <dsp:txXfrm>
        <a:off x="47334" y="95323"/>
        <a:ext cx="9963731" cy="874969"/>
      </dsp:txXfrm>
    </dsp:sp>
    <dsp:sp modelId="{4C108C9F-33C9-45A8-812B-13624F819DA5}">
      <dsp:nvSpPr>
        <dsp:cNvPr id="0" name=""/>
        <dsp:cNvSpPr/>
      </dsp:nvSpPr>
      <dsp:spPr>
        <a:xfrm>
          <a:off x="0" y="1017627"/>
          <a:ext cx="10058399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pygame.draw.circle(canvas, teal, (320, 345), 50)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(320, 345) is constant—it always draws the circle there</a:t>
          </a:r>
        </a:p>
      </dsp:txBody>
      <dsp:txXfrm>
        <a:off x="0" y="1017627"/>
        <a:ext cx="10058399" cy="645840"/>
      </dsp:txXfrm>
    </dsp:sp>
    <dsp:sp modelId="{C58447D7-A6DE-48AB-8D9E-2C392AC9A2F5}">
      <dsp:nvSpPr>
        <dsp:cNvPr id="0" name=""/>
        <dsp:cNvSpPr/>
      </dsp:nvSpPr>
      <dsp:spPr>
        <a:xfrm>
          <a:off x="0" y="1663467"/>
          <a:ext cx="10058399" cy="969637"/>
        </a:xfrm>
        <a:prstGeom prst="roundRect">
          <a:avLst/>
        </a:prstGeom>
        <a:gradFill rotWithShape="0">
          <a:gsLst>
            <a:gs pos="0">
              <a:schemeClr val="accent4">
                <a:hueOff val="3700879"/>
                <a:satOff val="-30179"/>
                <a:lumOff val="392"/>
                <a:alphaOff val="0"/>
                <a:satMod val="100000"/>
                <a:lumMod val="100000"/>
              </a:schemeClr>
            </a:gs>
            <a:gs pos="50000">
              <a:schemeClr val="accent4">
                <a:hueOff val="3700879"/>
                <a:satOff val="-30179"/>
                <a:lumOff val="392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hueOff val="3700879"/>
                <a:satOff val="-30179"/>
                <a:lumOff val="392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If we make their positions variables, and update those variables each time we re-enter the game loop, we can make the items move</a:t>
          </a:r>
        </a:p>
      </dsp:txBody>
      <dsp:txXfrm>
        <a:off x="47334" y="1710801"/>
        <a:ext cx="9963731" cy="874969"/>
      </dsp:txXfrm>
    </dsp:sp>
    <dsp:sp modelId="{365257EE-2DFA-4049-AC2B-926A2A6B6C7E}">
      <dsp:nvSpPr>
        <dsp:cNvPr id="0" name=""/>
        <dsp:cNvSpPr/>
      </dsp:nvSpPr>
      <dsp:spPr>
        <a:xfrm>
          <a:off x="0" y="2707984"/>
          <a:ext cx="10058399" cy="969637"/>
        </a:xfrm>
        <a:prstGeom prst="roundRect">
          <a:avLst/>
        </a:prstGeom>
        <a:gradFill rotWithShape="0">
          <a:gsLst>
            <a:gs pos="0">
              <a:schemeClr val="accent4">
                <a:hueOff val="7401758"/>
                <a:satOff val="-60358"/>
                <a:lumOff val="785"/>
                <a:alphaOff val="0"/>
                <a:satMod val="100000"/>
                <a:lumMod val="100000"/>
              </a:schemeClr>
            </a:gs>
            <a:gs pos="50000">
              <a:schemeClr val="accent4">
                <a:hueOff val="7401758"/>
                <a:satOff val="-60358"/>
                <a:lumOff val="785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hueOff val="7401758"/>
                <a:satOff val="-60358"/>
                <a:lumOff val="785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We’ll go into this in more detail next week</a:t>
          </a:r>
        </a:p>
      </dsp:txBody>
      <dsp:txXfrm>
        <a:off x="47334" y="2755318"/>
        <a:ext cx="9963731" cy="8749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C1624-6A46-4871-8520-F1649721AFE7}">
      <dsp:nvSpPr>
        <dsp:cNvPr id="0" name=""/>
        <dsp:cNvSpPr/>
      </dsp:nvSpPr>
      <dsp:spPr>
        <a:xfrm>
          <a:off x="249746" y="1013"/>
          <a:ext cx="4666981" cy="23334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Pygame</a:t>
          </a:r>
          <a:r>
            <a:rPr lang="en-US" sz="4000" kern="1200" dirty="0"/>
            <a:t> is a </a:t>
          </a:r>
          <a:r>
            <a:rPr lang="en-US" sz="4000" i="1" kern="1200" dirty="0"/>
            <a:t>library</a:t>
          </a:r>
          <a:r>
            <a:rPr lang="en-US" sz="4000" kern="1200" dirty="0"/>
            <a:t> that contains </a:t>
          </a:r>
          <a:r>
            <a:rPr lang="en-US" sz="4000" i="1" kern="1200" dirty="0"/>
            <a:t>modules</a:t>
          </a:r>
          <a:r>
            <a:rPr lang="en-US" sz="4000" kern="1200" dirty="0"/>
            <a:t> that allow you to make games</a:t>
          </a:r>
        </a:p>
      </dsp:txBody>
      <dsp:txXfrm>
        <a:off x="318092" y="69359"/>
        <a:ext cx="4530289" cy="2196798"/>
      </dsp:txXfrm>
    </dsp:sp>
    <dsp:sp modelId="{A15DFF82-BC97-43DC-B58B-2A90D669314C}">
      <dsp:nvSpPr>
        <dsp:cNvPr id="0" name=""/>
        <dsp:cNvSpPr/>
      </dsp:nvSpPr>
      <dsp:spPr>
        <a:xfrm>
          <a:off x="716444" y="2334504"/>
          <a:ext cx="466698" cy="1750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0118"/>
              </a:lnTo>
              <a:lnTo>
                <a:pt x="466698" y="175011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709E6-2402-4CF2-B1F2-4A1F266D54C9}">
      <dsp:nvSpPr>
        <dsp:cNvPr id="0" name=""/>
        <dsp:cNvSpPr/>
      </dsp:nvSpPr>
      <dsp:spPr>
        <a:xfrm>
          <a:off x="1183142" y="2917876"/>
          <a:ext cx="3733585" cy="2333490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  <a:alpha val="9000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Library examples: math, random, turtle</a:t>
          </a:r>
        </a:p>
      </dsp:txBody>
      <dsp:txXfrm>
        <a:off x="1251488" y="2986222"/>
        <a:ext cx="3596893" cy="21967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4C3EB-DD46-4D6B-AE16-785A36F6C8FD}">
      <dsp:nvSpPr>
        <dsp:cNvPr id="0" name=""/>
        <dsp:cNvSpPr/>
      </dsp:nvSpPr>
      <dsp:spPr>
        <a:xfrm>
          <a:off x="249746" y="1013"/>
          <a:ext cx="4666981" cy="233349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Using the </a:t>
          </a:r>
          <a:r>
            <a:rPr lang="en-US" sz="3500" kern="1200" dirty="0" err="1">
              <a:solidFill>
                <a:schemeClr val="tx1"/>
              </a:solidFill>
            </a:rPr>
            <a:t>pygame</a:t>
          </a:r>
          <a:r>
            <a:rPr lang="en-US" sz="3500" kern="1200" dirty="0">
              <a:solidFill>
                <a:schemeClr val="tx1"/>
              </a:solidFill>
            </a:rPr>
            <a:t> library allows us to do things that would otherwise require a lot of code</a:t>
          </a:r>
        </a:p>
      </dsp:txBody>
      <dsp:txXfrm>
        <a:off x="318092" y="69359"/>
        <a:ext cx="4530289" cy="2196798"/>
      </dsp:txXfrm>
    </dsp:sp>
    <dsp:sp modelId="{04B6C50B-4CC4-4A68-A7E6-4E8104C7C3B7}">
      <dsp:nvSpPr>
        <dsp:cNvPr id="0" name=""/>
        <dsp:cNvSpPr/>
      </dsp:nvSpPr>
      <dsp:spPr>
        <a:xfrm>
          <a:off x="716444" y="2334504"/>
          <a:ext cx="466698" cy="1750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0118"/>
              </a:lnTo>
              <a:lnTo>
                <a:pt x="466698" y="1750118"/>
              </a:lnTo>
            </a:path>
          </a:pathLst>
        </a:custGeom>
        <a:noFill/>
        <a:ln w="635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B593AF-82E7-43E8-9747-CA15AD4C1B06}">
      <dsp:nvSpPr>
        <dsp:cNvPr id="0" name=""/>
        <dsp:cNvSpPr/>
      </dsp:nvSpPr>
      <dsp:spPr>
        <a:xfrm>
          <a:off x="1183142" y="2917876"/>
          <a:ext cx="3733585" cy="2333490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  <a:alpha val="90000"/>
          </a:schemeClr>
        </a:solidFill>
        <a:ln w="635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e.g. making a window appear on the screen, registering user input of clicks/keypresses, etc.</a:t>
          </a:r>
        </a:p>
      </dsp:txBody>
      <dsp:txXfrm>
        <a:off x="1251488" y="2986222"/>
        <a:ext cx="3596893" cy="21967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C88D8-1A7E-4756-972F-91FDF9156E6A}">
      <dsp:nvSpPr>
        <dsp:cNvPr id="0" name=""/>
        <dsp:cNvSpPr/>
      </dsp:nvSpPr>
      <dsp:spPr>
        <a:xfrm>
          <a:off x="0" y="45318"/>
          <a:ext cx="5906181" cy="514800"/>
        </a:xfrm>
        <a:prstGeom prst="round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Pong</a:t>
          </a:r>
        </a:p>
      </dsp:txBody>
      <dsp:txXfrm>
        <a:off x="25130" y="70448"/>
        <a:ext cx="5855921" cy="464540"/>
      </dsp:txXfrm>
    </dsp:sp>
    <dsp:sp modelId="{926CBF50-2648-47AD-8C7F-056E475F6011}">
      <dsp:nvSpPr>
        <dsp:cNvPr id="0" name=""/>
        <dsp:cNvSpPr/>
      </dsp:nvSpPr>
      <dsp:spPr>
        <a:xfrm>
          <a:off x="0" y="623478"/>
          <a:ext cx="5906181" cy="514800"/>
        </a:xfrm>
        <a:prstGeom prst="roundRect">
          <a:avLst/>
        </a:prstGeom>
        <a:solidFill>
          <a:schemeClr val="accent6">
            <a:shade val="50000"/>
            <a:hueOff val="0"/>
            <a:satOff val="-18"/>
            <a:lumOff val="864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Asteroids</a:t>
          </a:r>
        </a:p>
      </dsp:txBody>
      <dsp:txXfrm>
        <a:off x="25130" y="648608"/>
        <a:ext cx="5855921" cy="464540"/>
      </dsp:txXfrm>
    </dsp:sp>
    <dsp:sp modelId="{5B998B09-367C-4643-9D42-EBF7001A5BD3}">
      <dsp:nvSpPr>
        <dsp:cNvPr id="0" name=""/>
        <dsp:cNvSpPr/>
      </dsp:nvSpPr>
      <dsp:spPr>
        <a:xfrm>
          <a:off x="0" y="1201639"/>
          <a:ext cx="5906181" cy="514800"/>
        </a:xfrm>
        <a:prstGeom prst="roundRect">
          <a:avLst/>
        </a:prstGeom>
        <a:solidFill>
          <a:schemeClr val="accent6">
            <a:shade val="50000"/>
            <a:hueOff val="0"/>
            <a:satOff val="-36"/>
            <a:lumOff val="1729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Snake</a:t>
          </a:r>
        </a:p>
      </dsp:txBody>
      <dsp:txXfrm>
        <a:off x="25130" y="1226769"/>
        <a:ext cx="5855921" cy="464540"/>
      </dsp:txXfrm>
    </dsp:sp>
    <dsp:sp modelId="{754A0AA8-C1E5-40AB-A09D-2D00EE69B488}">
      <dsp:nvSpPr>
        <dsp:cNvPr id="0" name=""/>
        <dsp:cNvSpPr/>
      </dsp:nvSpPr>
      <dsp:spPr>
        <a:xfrm>
          <a:off x="0" y="1779799"/>
          <a:ext cx="5906181" cy="514800"/>
        </a:xfrm>
        <a:prstGeom prst="roundRect">
          <a:avLst/>
        </a:prstGeom>
        <a:solidFill>
          <a:schemeClr val="accent6">
            <a:shade val="50000"/>
            <a:hueOff val="0"/>
            <a:satOff val="-54"/>
            <a:lumOff val="2593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Memory</a:t>
          </a:r>
        </a:p>
      </dsp:txBody>
      <dsp:txXfrm>
        <a:off x="25130" y="1804929"/>
        <a:ext cx="5855921" cy="464540"/>
      </dsp:txXfrm>
    </dsp:sp>
    <dsp:sp modelId="{EFE434EE-285C-4BDE-9CE2-F92CE95BDA52}">
      <dsp:nvSpPr>
        <dsp:cNvPr id="0" name=""/>
        <dsp:cNvSpPr/>
      </dsp:nvSpPr>
      <dsp:spPr>
        <a:xfrm>
          <a:off x="0" y="2357959"/>
          <a:ext cx="5906181" cy="514800"/>
        </a:xfrm>
        <a:prstGeom prst="roundRect">
          <a:avLst/>
        </a:prstGeom>
        <a:solidFill>
          <a:schemeClr val="accent6">
            <a:shade val="50000"/>
            <a:hueOff val="0"/>
            <a:satOff val="-72"/>
            <a:lumOff val="345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Puzzles</a:t>
          </a:r>
        </a:p>
      </dsp:txBody>
      <dsp:txXfrm>
        <a:off x="25130" y="2383089"/>
        <a:ext cx="5855921" cy="464540"/>
      </dsp:txXfrm>
    </dsp:sp>
    <dsp:sp modelId="{5D459F68-407D-4A2B-AB58-1217D3E5D2D6}">
      <dsp:nvSpPr>
        <dsp:cNvPr id="0" name=""/>
        <dsp:cNvSpPr/>
      </dsp:nvSpPr>
      <dsp:spPr>
        <a:xfrm>
          <a:off x="0" y="2936119"/>
          <a:ext cx="5906181" cy="514800"/>
        </a:xfrm>
        <a:prstGeom prst="roundRect">
          <a:avLst/>
        </a:prstGeom>
        <a:solidFill>
          <a:schemeClr val="accent6">
            <a:shade val="50000"/>
            <a:hueOff val="0"/>
            <a:satOff val="-72"/>
            <a:lumOff val="345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Tetris</a:t>
          </a:r>
        </a:p>
      </dsp:txBody>
      <dsp:txXfrm>
        <a:off x="25130" y="2961249"/>
        <a:ext cx="5855921" cy="464540"/>
      </dsp:txXfrm>
    </dsp:sp>
    <dsp:sp modelId="{3CDC8CED-EDC0-439B-B2D4-E7834462150C}">
      <dsp:nvSpPr>
        <dsp:cNvPr id="0" name=""/>
        <dsp:cNvSpPr/>
      </dsp:nvSpPr>
      <dsp:spPr>
        <a:xfrm>
          <a:off x="0" y="3514279"/>
          <a:ext cx="5906181" cy="514800"/>
        </a:xfrm>
        <a:prstGeom prst="roundRect">
          <a:avLst/>
        </a:prstGeom>
        <a:solidFill>
          <a:schemeClr val="accent6">
            <a:shade val="50000"/>
            <a:hueOff val="0"/>
            <a:satOff val="-54"/>
            <a:lumOff val="2593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Platformer</a:t>
          </a:r>
        </a:p>
      </dsp:txBody>
      <dsp:txXfrm>
        <a:off x="25130" y="3539409"/>
        <a:ext cx="5855921" cy="464540"/>
      </dsp:txXfrm>
    </dsp:sp>
    <dsp:sp modelId="{D1AF4D0F-BD14-472F-A65F-CB7C8D2E40B9}">
      <dsp:nvSpPr>
        <dsp:cNvPr id="0" name=""/>
        <dsp:cNvSpPr/>
      </dsp:nvSpPr>
      <dsp:spPr>
        <a:xfrm>
          <a:off x="0" y="4092439"/>
          <a:ext cx="5906181" cy="514800"/>
        </a:xfrm>
        <a:prstGeom prst="roundRect">
          <a:avLst/>
        </a:prstGeom>
        <a:solidFill>
          <a:schemeClr val="accent6">
            <a:shade val="50000"/>
            <a:hueOff val="0"/>
            <a:satOff val="-36"/>
            <a:lumOff val="1729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And more!</a:t>
          </a:r>
        </a:p>
      </dsp:txBody>
      <dsp:txXfrm>
        <a:off x="25130" y="4117569"/>
        <a:ext cx="5855921" cy="464540"/>
      </dsp:txXfrm>
    </dsp:sp>
    <dsp:sp modelId="{2175BEB8-5F44-40BC-8252-A7642C42AB48}">
      <dsp:nvSpPr>
        <dsp:cNvPr id="0" name=""/>
        <dsp:cNvSpPr/>
      </dsp:nvSpPr>
      <dsp:spPr>
        <a:xfrm>
          <a:off x="0" y="4670599"/>
          <a:ext cx="5906181" cy="514800"/>
        </a:xfrm>
        <a:prstGeom prst="roundRect">
          <a:avLst/>
        </a:prstGeom>
        <a:solidFill>
          <a:schemeClr val="accent6">
            <a:shade val="50000"/>
            <a:hueOff val="0"/>
            <a:satOff val="-18"/>
            <a:lumOff val="864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https://www.pygame.org/tags/all</a:t>
          </a:r>
        </a:p>
      </dsp:txBody>
      <dsp:txXfrm>
        <a:off x="25130" y="4695729"/>
        <a:ext cx="5855921" cy="4645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7E857-BA60-4B6D-AF98-056094A2B22E}">
      <dsp:nvSpPr>
        <dsp:cNvPr id="0" name=""/>
        <dsp:cNvSpPr/>
      </dsp:nvSpPr>
      <dsp:spPr>
        <a:xfrm>
          <a:off x="0" y="35445"/>
          <a:ext cx="10058399" cy="1759680"/>
        </a:xfrm>
        <a:prstGeom prst="roundRect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Create a window in which the game will run</a:t>
          </a:r>
        </a:p>
      </dsp:txBody>
      <dsp:txXfrm>
        <a:off x="85900" y="121345"/>
        <a:ext cx="9886599" cy="1587880"/>
      </dsp:txXfrm>
    </dsp:sp>
    <dsp:sp modelId="{6E6923AC-84DD-4910-9137-906C46A2CF08}">
      <dsp:nvSpPr>
        <dsp:cNvPr id="0" name=""/>
        <dsp:cNvSpPr/>
      </dsp:nvSpPr>
      <dsp:spPr>
        <a:xfrm>
          <a:off x="0" y="1930486"/>
          <a:ext cx="10058399" cy="17596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Choose the size of that window</a:t>
          </a:r>
        </a:p>
      </dsp:txBody>
      <dsp:txXfrm>
        <a:off x="85900" y="2016386"/>
        <a:ext cx="9886599" cy="15878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29B9B-9814-42CE-916F-DF39FB932C01}">
      <dsp:nvSpPr>
        <dsp:cNvPr id="0" name=""/>
        <dsp:cNvSpPr/>
      </dsp:nvSpPr>
      <dsp:spPr>
        <a:xfrm>
          <a:off x="0" y="52590"/>
          <a:ext cx="10058399" cy="1029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The window size is known as resolution</a:t>
          </a:r>
        </a:p>
      </dsp:txBody>
      <dsp:txXfrm>
        <a:off x="50261" y="102851"/>
        <a:ext cx="9957877" cy="929078"/>
      </dsp:txXfrm>
    </dsp:sp>
    <dsp:sp modelId="{20664319-2F81-43BA-BF03-A7164441CD4E}">
      <dsp:nvSpPr>
        <dsp:cNvPr id="0" name=""/>
        <dsp:cNvSpPr/>
      </dsp:nvSpPr>
      <dsp:spPr>
        <a:xfrm>
          <a:off x="0" y="1208911"/>
          <a:ext cx="10058399" cy="1029600"/>
        </a:xfrm>
        <a:prstGeom prst="roundRect">
          <a:avLst/>
        </a:prstGeom>
        <a:solidFill>
          <a:schemeClr val="accent5">
            <a:hueOff val="-9981745"/>
            <a:satOff val="-15454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Its unit is the pixel</a:t>
          </a:r>
        </a:p>
      </dsp:txBody>
      <dsp:txXfrm>
        <a:off x="50261" y="1259172"/>
        <a:ext cx="9957877" cy="929078"/>
      </dsp:txXfrm>
    </dsp:sp>
    <dsp:sp modelId="{590B0714-E3E4-4F66-BA38-791E1526B58E}">
      <dsp:nvSpPr>
        <dsp:cNvPr id="0" name=""/>
        <dsp:cNvSpPr/>
      </dsp:nvSpPr>
      <dsp:spPr>
        <a:xfrm>
          <a:off x="0" y="2238511"/>
          <a:ext cx="10058399" cy="1434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/>
            <a:t>A common resolution is 640x480, but you can make your window’s resolution any dimensions (less than or equal to your monitor’s resolution!)</a:t>
          </a:r>
        </a:p>
      </dsp:txBody>
      <dsp:txXfrm>
        <a:off x="0" y="2238511"/>
        <a:ext cx="10058399" cy="14345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321AE-B393-4D99-8F58-0A7E8DC9327D}">
      <dsp:nvSpPr>
        <dsp:cNvPr id="0" name=""/>
        <dsp:cNvSpPr/>
      </dsp:nvSpPr>
      <dsp:spPr>
        <a:xfrm>
          <a:off x="0" y="24645"/>
          <a:ext cx="10058399" cy="1076400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Computers define colors in several ways</a:t>
          </a:r>
        </a:p>
      </dsp:txBody>
      <dsp:txXfrm>
        <a:off x="52546" y="77191"/>
        <a:ext cx="9953307" cy="971308"/>
      </dsp:txXfrm>
    </dsp:sp>
    <dsp:sp modelId="{4F02ACBF-F670-4E4C-851A-5FDD0D3B107A}">
      <dsp:nvSpPr>
        <dsp:cNvPr id="0" name=""/>
        <dsp:cNvSpPr/>
      </dsp:nvSpPr>
      <dsp:spPr>
        <a:xfrm>
          <a:off x="0" y="1101046"/>
          <a:ext cx="10058399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RGB, Hexadecimal (hex)</a:t>
          </a:r>
        </a:p>
      </dsp:txBody>
      <dsp:txXfrm>
        <a:off x="0" y="1101046"/>
        <a:ext cx="10058399" cy="761760"/>
      </dsp:txXfrm>
    </dsp:sp>
    <dsp:sp modelId="{DD0D90DF-FF14-43FF-AAB8-DC0FED481EB9}">
      <dsp:nvSpPr>
        <dsp:cNvPr id="0" name=""/>
        <dsp:cNvSpPr/>
      </dsp:nvSpPr>
      <dsp:spPr>
        <a:xfrm>
          <a:off x="0" y="1862806"/>
          <a:ext cx="10058399" cy="1076400"/>
        </a:xfrm>
        <a:prstGeom prst="roundRect">
          <a:avLst/>
        </a:prstGeom>
        <a:solidFill>
          <a:schemeClr val="accent5">
            <a:shade val="80000"/>
            <a:hueOff val="-72047"/>
            <a:satOff val="297"/>
            <a:lumOff val="223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Pygame uses RGB</a:t>
          </a:r>
        </a:p>
      </dsp:txBody>
      <dsp:txXfrm>
        <a:off x="52546" y="1915352"/>
        <a:ext cx="9953307" cy="971308"/>
      </dsp:txXfrm>
    </dsp:sp>
    <dsp:sp modelId="{1B452778-16A7-4CCB-9570-C7AF1521EF55}">
      <dsp:nvSpPr>
        <dsp:cNvPr id="0" name=""/>
        <dsp:cNvSpPr/>
      </dsp:nvSpPr>
      <dsp:spPr>
        <a:xfrm>
          <a:off x="0" y="2939206"/>
          <a:ext cx="10058399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/>
            <a:t>Red, green, blue</a:t>
          </a:r>
        </a:p>
      </dsp:txBody>
      <dsp:txXfrm>
        <a:off x="0" y="2939206"/>
        <a:ext cx="10058399" cy="7617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321AE-B393-4D99-8F58-0A7E8DC9327D}">
      <dsp:nvSpPr>
        <dsp:cNvPr id="0" name=""/>
        <dsp:cNvSpPr/>
      </dsp:nvSpPr>
      <dsp:spPr>
        <a:xfrm>
          <a:off x="0" y="39366"/>
          <a:ext cx="10058399" cy="1156106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An RGB value is an ordered triple (r, g, b)</a:t>
          </a:r>
        </a:p>
      </dsp:txBody>
      <dsp:txXfrm>
        <a:off x="56436" y="95802"/>
        <a:ext cx="9945527" cy="1043234"/>
      </dsp:txXfrm>
    </dsp:sp>
    <dsp:sp modelId="{DD0D90DF-FF14-43FF-AAB8-DC0FED481EB9}">
      <dsp:nvSpPr>
        <dsp:cNvPr id="0" name=""/>
        <dsp:cNvSpPr/>
      </dsp:nvSpPr>
      <dsp:spPr>
        <a:xfrm>
          <a:off x="0" y="1284752"/>
          <a:ext cx="10058399" cy="1156106"/>
        </a:xfrm>
        <a:prstGeom prst="roundRect">
          <a:avLst/>
        </a:prstGeom>
        <a:solidFill>
          <a:schemeClr val="accent5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It tells us how much red, green, and blue are in the color</a:t>
          </a:r>
        </a:p>
      </dsp:txBody>
      <dsp:txXfrm>
        <a:off x="56436" y="1341188"/>
        <a:ext cx="9945527" cy="1043234"/>
      </dsp:txXfrm>
    </dsp:sp>
    <dsp:sp modelId="{0ABB7FA2-1E97-433F-87B5-1EFCD8683F1A}">
      <dsp:nvSpPr>
        <dsp:cNvPr id="0" name=""/>
        <dsp:cNvSpPr/>
      </dsp:nvSpPr>
      <dsp:spPr>
        <a:xfrm>
          <a:off x="0" y="2530139"/>
          <a:ext cx="10058399" cy="1156106"/>
        </a:xfrm>
        <a:prstGeom prst="roundRect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Values range from 0 to 255 </a:t>
          </a:r>
          <a:br>
            <a:rPr lang="en-US" sz="3100" kern="1200" dirty="0"/>
          </a:br>
          <a:r>
            <a:rPr lang="en-US" sz="3100" kern="1200" dirty="0"/>
            <a:t>(0 is none of that color and 255 is max of that color)</a:t>
          </a:r>
        </a:p>
      </dsp:txBody>
      <dsp:txXfrm>
        <a:off x="56436" y="2586575"/>
        <a:ext cx="9945527" cy="1043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57519-D25C-4DDA-89AA-F7592EFB8F4B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87ED0-F7E1-46FE-829D-5893C61F4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1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we denote our resolution as (x, y) then the first coordinate, x, is width (horizontal), and the second coordinate, y, is height (vertical).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87ED0-F7E1-46FE-829D-5893C61F42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9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Black is (0,0,0) and white is (255, 255, 255)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87ED0-F7E1-46FE-829D-5893C61F42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65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if you draw a larger object after/on top of a smaller one, you’ll cover up the smaller one (it’ll be drawn, but you won’t be able to see it through the item on top of it)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87ED0-F7E1-46FE-829D-5893C61F42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43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(e.g. if the player presses the up arrow, their character moves up)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Events are handled in the game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87ED0-F7E1-46FE-829D-5893C61F427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46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87ED0-F7E1-46FE-829D-5893C61F427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36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87ED0-F7E1-46FE-829D-5893C61F427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9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C981D4E-85E5-48F0-937D-CE623C8AECF2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61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E-85E5-48F0-937D-CE623C8AECF2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E-85E5-48F0-937D-CE623C8AECF2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5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E-85E5-48F0-937D-CE623C8AECF2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1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C981D4E-85E5-48F0-937D-CE623C8AECF2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45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E-85E5-48F0-937D-CE623C8AECF2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3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E-85E5-48F0-937D-CE623C8AECF2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9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E-85E5-48F0-937D-CE623C8AECF2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E-85E5-48F0-937D-CE623C8AECF2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4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E-85E5-48F0-937D-CE623C8AECF2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514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C981D4E-85E5-48F0-937D-CE623C8AECF2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139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C981D4E-85E5-48F0-937D-CE623C8AECF2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90274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0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2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0.xml"/><Relationship Id="rId5" Type="http://schemas.openxmlformats.org/officeDocument/2006/relationships/diagramLayout" Target="../diagrams/layout20.xml"/><Relationship Id="rId4" Type="http://schemas.openxmlformats.org/officeDocument/2006/relationships/diagramData" Target="../diagrams/data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B1E4-0CEE-4E3C-9ECF-BE097EB9A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EA986-8FF2-4BBC-BC55-B6A69B6A9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 Junior Knights</a:t>
            </a:r>
          </a:p>
          <a:p>
            <a:r>
              <a:rPr lang="en-US" dirty="0"/>
              <a:t>By Rachael Sera</a:t>
            </a:r>
          </a:p>
        </p:txBody>
      </p:sp>
    </p:spTree>
    <p:extLst>
      <p:ext uri="{BB962C8B-B14F-4D97-AF65-F5344CB8AC3E}">
        <p14:creationId xmlns:p14="http://schemas.microsoft.com/office/powerpoint/2010/main" val="3743420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2E2A95-1A08-4118-83C6-B1CA5648E0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FEFC7E-85EE-4AC9-A351-FBEB13A1D6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DC0EC7-60EA-4BD3-BC04-D547DE1B28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39A85-7BA2-447E-9CCC-976F8308D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01" y="1614278"/>
            <a:ext cx="7237877" cy="365785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B2511BB-FC4C-45F3-94EB-661D6806C9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59308-C977-4826-8BBF-A97D2B007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4EC58-A2AA-4675-8522-70D003905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40467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Think of it as a coordinate system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158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2E2A95-1A08-4118-83C6-B1CA5648E0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FEFC7E-85EE-4AC9-A351-FBEB13A1D6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DC0EC7-60EA-4BD3-BC04-D547DE1B28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811A8-9561-4410-B8EB-D61B6B77B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01" y="1680397"/>
            <a:ext cx="7237877" cy="352561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B2511BB-FC4C-45F3-94EB-661D6806C9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2E0BB-6A16-434B-8B5A-77CBF4E6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 dirty="0"/>
              <a:t>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B3397-FBC3-4AF8-BE36-A9B2BD0D5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40467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coordinates increase as you go right and down.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center is (320,240)</a:t>
            </a:r>
          </a:p>
          <a:p>
            <a:pPr marL="0" indent="0">
              <a:buNone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992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4B38-D2EB-4FAC-951F-55E693B3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Colors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B7D8CC36-C445-4B1A-8335-B97EF4334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41428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1037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4B38-D2EB-4FAC-951F-55E693B3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RGB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B7D8CC36-C445-4B1A-8335-B97EF4334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42129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5700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B56B-5214-464D-A3D3-1845378A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RGB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0B1EAD-2392-4AE3-A2F7-DD7EEA9693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31140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5310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8651-8B04-4238-825B-2566BF75C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Selecting Colors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5DC989-4089-47BF-8AEA-9DC1230FDC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65178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5207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70AB-2DFD-4EB8-AB34-E788D1E5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</a:t>
            </a:r>
            <a:r>
              <a:rPr lang="en-US" dirty="0" err="1"/>
              <a:t>Pygame</a:t>
            </a:r>
            <a:r>
              <a:rPr lang="en-US" dirty="0"/>
              <a:t>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BC495-60C3-44BD-9002-E0565A1D6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73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BD438-6AA1-47A5-8E77-47324647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32583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Four Major Parts to a </a:t>
            </a:r>
            <a:r>
              <a:rPr lang="en-US" dirty="0" err="1"/>
              <a:t>Pygame</a:t>
            </a:r>
            <a:r>
              <a:rPr lang="en-US" dirty="0"/>
              <a:t> Program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8DAD3E-4ECE-4832-9DBC-E528A2A0C3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729888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7211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2AD6B69-E0A0-476D-9EE1-6B69F04C59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BE10A1-AD5F-4AB3-8A94-41D62B494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84BFFE-6A90-4311-ACD5-B34177D46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BD438-6AA1-47A5-8E77-47324647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Four Major Parts to a </a:t>
            </a:r>
            <a:r>
              <a:rPr lang="en-US" dirty="0" err="1"/>
              <a:t>Pygame</a:t>
            </a:r>
            <a:r>
              <a:rPr lang="en-US" dirty="0"/>
              <a:t> Program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8DAD3E-4ECE-4832-9DBC-E528A2A0C3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602827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7387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2AD6B69-E0A0-476D-9EE1-6B69F04C59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BE10A1-AD5F-4AB3-8A94-41D62B494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84BFFE-6A90-4311-ACD5-B34177D46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BD438-6AA1-47A5-8E77-47324647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Four Major Parts to a </a:t>
            </a:r>
            <a:r>
              <a:rPr lang="en-US" dirty="0" err="1"/>
              <a:t>Pygame</a:t>
            </a:r>
            <a:r>
              <a:rPr lang="en-US" dirty="0"/>
              <a:t> Program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8DAD3E-4ECE-4832-9DBC-E528A2A0C3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662808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68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AA272-C460-4BB6-84BE-1F4F08FFE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Get </a:t>
            </a:r>
            <a:r>
              <a:rPr lang="en-US" dirty="0" err="1"/>
              <a:t>Pygame</a:t>
            </a:r>
            <a:r>
              <a:rPr lang="en-US" dirty="0"/>
              <a:t>!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5EF15D-983C-4B80-A88A-5ABD0F69B3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497086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9828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4E25-1E6E-4223-A72F-C0CC0FFC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7AC6F-938A-4420-AD12-BEDC9C756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17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5F99-FABB-4434-BF2F-09E7E2FCF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Game Loop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EFA31A-88DB-4C76-BFCD-A333A102DE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86350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915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C0175-8318-4E01-A2A1-64AEC5E7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Code!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1671F5-FF15-44E4-9BBB-99EBBE3FD6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239208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1532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851415-CF4E-4C41-9E36-04E444B517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A2D33E-BAA2-467B-80B0-8887D9A99F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516B89-DEA0-4832-8C56-F048168DAD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1365FD-2C26-461D-B1E1-2A48DCE1B9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69" b="1"/>
          <a:stretch/>
        </p:blipFill>
        <p:spPr>
          <a:xfrm>
            <a:off x="755158" y="728799"/>
            <a:ext cx="7547037" cy="542537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067C508-2065-42E3-98D2-F3A9B8339BA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E62AC-18EB-4EEB-B401-FB81D47FA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1BA1B-9CF3-4F0E-A676-E60FD396D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4046706"/>
          </a:xfrm>
        </p:spPr>
        <p:txBody>
          <a:bodyPr>
            <a:normAutofit/>
          </a:bodyPr>
          <a:lstStyle/>
          <a:p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224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86D9C-E415-42BF-9FE1-806B52E6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Event Handling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8B56B7-397F-4CCB-8768-BBAC5DFC66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529698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0076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7503D-1A2D-4F40-A4E6-B7C616402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Closing a Window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4037A2-CF64-4B79-AA6E-36AD5D00C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102457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7666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E7D09-F0A7-4605-8D11-5117187B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Code!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0C8224-9FB7-43DF-8971-E64F03317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349204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7618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C58ED0-C700-47B2-8D54-31F4BB36BE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308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02CE993-FD51-4457-811A-994FA50DF4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53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7CD2F8-1805-44AF-B9A7-75DE06E289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4738" y="0"/>
            <a:ext cx="5427262" cy="6858000"/>
          </a:xfrm>
          <a:prstGeom prst="rect">
            <a:avLst/>
          </a:prstGeom>
          <a:blipFill dpi="0" rotWithShape="1">
            <a:blip r:embed="rId3">
              <a:alphaModFix amt="1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D40F7A-4BD9-4F50-A33B-8CB290C00C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2FDAD1-72F9-4134-9A38-92BDC75F71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7656-4C69-44F5-B64C-D9B0247F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0" y="965200"/>
            <a:ext cx="3454400" cy="49360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Drawing Shapes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C51E6D-C111-420C-9DC9-6717404DD1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534751"/>
              </p:ext>
            </p:extLst>
          </p:nvPr>
        </p:nvGraphicFramePr>
        <p:xfrm>
          <a:off x="793591" y="800946"/>
          <a:ext cx="5166475" cy="5252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37302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C58ED0-C700-47B2-8D54-31F4BB36BE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308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02CE993-FD51-4457-811A-994FA50DF4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53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7CD2F8-1805-44AF-B9A7-75DE06E289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4738" y="0"/>
            <a:ext cx="5427262" cy="6858000"/>
          </a:xfrm>
          <a:prstGeom prst="rect">
            <a:avLst/>
          </a:prstGeom>
          <a:blipFill dpi="0" rotWithShape="1">
            <a:blip r:embed="rId2">
              <a:alphaModFix amt="1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D40F7A-4BD9-4F50-A33B-8CB290C00C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2FDAD1-72F9-4134-9A38-92BDC75F71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C9249-1F90-4C4A-BE5F-1A6D4316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0" y="965200"/>
            <a:ext cx="3454400" cy="49360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Drawing Shapes: Code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4ACA73-8DD7-459E-95C2-69B2DF7EEB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283133"/>
              </p:ext>
            </p:extLst>
          </p:nvPr>
        </p:nvGraphicFramePr>
        <p:xfrm>
          <a:off x="793591" y="800946"/>
          <a:ext cx="5166475" cy="5252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4206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E4BE-AEB5-45D4-9A83-0A5B37023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Drawing Shapes: Code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E2AF18-DF1B-4A68-97AB-999A3559C1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32174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028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B56B-5214-464D-A3D3-1845378A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Mac Install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0B1EAD-2392-4AE3-A2F7-DD7EEA9693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15526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617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AEE537B6-098D-494F-9A54-F22CD09775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D22A8B8-E29F-4EB2-95D4-3C24EF2347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1EF9F5-BAA7-45A5-BD84-F3184FCED1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5C3687-128F-46AC-B20D-FB0D142810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024" y="253548"/>
            <a:ext cx="5851795" cy="638481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328FD4-8F4F-45D0-B179-C09F34FF8E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082" y="407588"/>
            <a:ext cx="5532146" cy="606618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A1AD58-AF38-430D-9187-8BA723E64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13" y="1136084"/>
            <a:ext cx="4572418" cy="46302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88C822-606B-45F7-AAAC-1D5B7109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 dirty="0"/>
              <a:t>Drawing Shapes: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8C015-B375-4077-AF05-E4F3777BE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538919"/>
            <a:ext cx="4602152" cy="3557805"/>
          </a:xfrm>
        </p:spPr>
        <p:txBody>
          <a:bodyPr>
            <a:normAutofit/>
          </a:bodyPr>
          <a:lstStyle/>
          <a:p>
            <a:r>
              <a:rPr lang="en-US" dirty="0" err="1"/>
              <a:t>pygame.draw.rect</a:t>
            </a:r>
            <a:r>
              <a:rPr lang="en-US" dirty="0"/>
              <a:t>(canvas, red, (12, 20, 50, 100))</a:t>
            </a:r>
          </a:p>
          <a:p>
            <a:r>
              <a:rPr lang="en-US" dirty="0"/>
              <a:t>The first 2 numbers (12 and 20 in this example) represent the position of the top left corner of the rectangle.</a:t>
            </a:r>
          </a:p>
          <a:p>
            <a:r>
              <a:rPr lang="en-US" dirty="0"/>
              <a:t>That position is the horizontal and vertical distances from the top left corner of the window (0,0)</a:t>
            </a:r>
          </a:p>
          <a:p>
            <a:r>
              <a:rPr lang="en-US" dirty="0"/>
              <a:t>The next 2 numbers (50 and 100) are the width and height of the rectangle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13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5A00-B8D5-4603-8435-D91E56BCA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Drawing Shapes: Rectangle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585C2770-7610-469A-93AB-998CFE14FF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460809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0127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5A00-B8D5-4603-8435-D91E56BCA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Drawing Shapes: Circle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585C2770-7610-469A-93AB-998CFE14FF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547145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8687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D6CD28-D147-4DC0-A5FF-335351C7D0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CDDF69-9963-4CB8-8441-2D6CA2C6667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00472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B53A5F-63B3-4E86-93F7-275390D707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416949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68134-36DA-4ACC-8307-40C883306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21200"/>
            <a:ext cx="10058400" cy="1371600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Draw Documentation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CF589C-4A67-4B04-B974-2450D5FF0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705022"/>
              </p:ext>
            </p:extLst>
          </p:nvPr>
        </p:nvGraphicFramePr>
        <p:xfrm>
          <a:off x="881530" y="588088"/>
          <a:ext cx="10098050" cy="3073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7272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CEAB-5123-46AF-A4E6-4459ACF1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Drawing Images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7C404B-6D86-42A2-AA61-6CCF845E9F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99608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5348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FFF4-699E-44F6-8202-C419EB49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Two Lines to Draw Images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28EE60-3AA8-4780-8A37-8072AA625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99524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6409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E7D09-F0A7-4605-8D11-5117187B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Code!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0C8224-9FB7-43DF-8971-E64F03317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879748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4781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C91C1-CF84-41F5-9C93-2DE48D47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Drawing Shapes That Move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D31428-614B-4A17-A229-F1CBEB8048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37891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95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4C58ED0-C700-47B2-8D54-31F4BB36BE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308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02CE993-FD51-4457-811A-994FA50DF4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53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7CD2F8-1805-44AF-B9A7-75DE06E289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4738" y="0"/>
            <a:ext cx="5427262" cy="6858000"/>
          </a:xfrm>
          <a:prstGeom prst="rect">
            <a:avLst/>
          </a:prstGeom>
          <a:blipFill dpi="0" rotWithShape="1">
            <a:blip r:embed="rId2">
              <a:alphaModFix amt="1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D40F7A-4BD9-4F50-A33B-8CB290C00C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D2FDAD1-72F9-4134-9A38-92BDC75F71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BE1C2-5BD7-4226-9947-0019203B9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0" y="965200"/>
            <a:ext cx="3454400" cy="49360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</a:t>
            </a:r>
            <a:r>
              <a:rPr lang="en-US" dirty="0" err="1"/>
              <a:t>Pygame</a:t>
            </a:r>
            <a:r>
              <a:rPr lang="en-US" dirty="0"/>
              <a:t>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A0A13D-6D74-44F9-885E-40CDB8A00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762471"/>
              </p:ext>
            </p:extLst>
          </p:nvPr>
        </p:nvGraphicFramePr>
        <p:xfrm>
          <a:off x="793591" y="800946"/>
          <a:ext cx="5166475" cy="5252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332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94C58ED0-C700-47B2-8D54-31F4BB36BE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308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402CE993-FD51-4457-811A-994FA50DF4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53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F27CD2F8-1805-44AF-B9A7-75DE06E289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4738" y="0"/>
            <a:ext cx="5427262" cy="6858000"/>
          </a:xfrm>
          <a:prstGeom prst="rect">
            <a:avLst/>
          </a:prstGeom>
          <a:blipFill dpi="0" rotWithShape="1">
            <a:blip r:embed="rId2">
              <a:alphaModFix amt="1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D40F7A-4BD9-4F50-A33B-8CB290C00C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2FDAD1-72F9-4134-9A38-92BDC75F71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BE1C2-5BD7-4226-9947-0019203B9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0" y="965200"/>
            <a:ext cx="3454400" cy="49360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</a:t>
            </a:r>
            <a:r>
              <a:rPr lang="en-US" dirty="0" err="1"/>
              <a:t>Pygame</a:t>
            </a:r>
            <a:r>
              <a:rPr lang="en-US" dirty="0"/>
              <a:t>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A0A13D-6D74-44F9-885E-40CDB8A00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18281"/>
              </p:ext>
            </p:extLst>
          </p:nvPr>
        </p:nvGraphicFramePr>
        <p:xfrm>
          <a:off x="793591" y="800946"/>
          <a:ext cx="5166475" cy="5252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887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2AD6B69-E0A0-476D-9EE1-6B69F04C59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BE10A1-AD5F-4AB3-8A94-41D62B494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84BFFE-6A90-4311-ACD5-B34177D46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BE1C2-5BD7-4226-9947-0019203B9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Pygame</a:t>
            </a:r>
            <a:r>
              <a:rPr lang="en-US" dirty="0"/>
              <a:t> can make all kinds of 2D games!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A0A13D-6D74-44F9-885E-40CDB8A00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172273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662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258B-4E35-48CF-99FF-0CDAB052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</a:t>
            </a:r>
            <a:br>
              <a:rPr lang="en-US" dirty="0"/>
            </a:br>
            <a:r>
              <a:rPr lang="en-US" dirty="0"/>
              <a:t>and Color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79B18-725C-4F71-ACB0-3DEA0ADCF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7ED9-1AE4-4F01-A0B0-CC7301E9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Window Resolution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3C53F4-D406-41DC-9783-6A2E54CFAD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96024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506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7ED9-1AE4-4F01-A0B0-CC7301E9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3C53F4-D406-41DC-9783-6A2E54CFAD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49458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2836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4194</TotalTime>
  <Words>1685</Words>
  <Application>Microsoft Office PowerPoint</Application>
  <PresentationFormat>Widescreen</PresentationFormat>
  <Paragraphs>181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Calibri</vt:lpstr>
      <vt:lpstr>Garamond</vt:lpstr>
      <vt:lpstr>Savon</vt:lpstr>
      <vt:lpstr>Pygame</vt:lpstr>
      <vt:lpstr>Get Pygame!</vt:lpstr>
      <vt:lpstr>Mac Install</vt:lpstr>
      <vt:lpstr>What is Pygame?</vt:lpstr>
      <vt:lpstr>Why Pygame?</vt:lpstr>
      <vt:lpstr>Pygame can make all kinds of 2D games!</vt:lpstr>
      <vt:lpstr>Resolution  and Color</vt:lpstr>
      <vt:lpstr>Window Resolution</vt:lpstr>
      <vt:lpstr>Resolution</vt:lpstr>
      <vt:lpstr>Resolution</vt:lpstr>
      <vt:lpstr>Resolution</vt:lpstr>
      <vt:lpstr>Colors</vt:lpstr>
      <vt:lpstr>RGB</vt:lpstr>
      <vt:lpstr>RGB</vt:lpstr>
      <vt:lpstr>Selecting Colors</vt:lpstr>
      <vt:lpstr>Structure of a Pygame Program</vt:lpstr>
      <vt:lpstr>Four Major Parts to a Pygame Program</vt:lpstr>
      <vt:lpstr>Four Major Parts to a Pygame Program</vt:lpstr>
      <vt:lpstr>Four Major Parts to a Pygame Program</vt:lpstr>
      <vt:lpstr>Game Loop</vt:lpstr>
      <vt:lpstr>Game Loop</vt:lpstr>
      <vt:lpstr>Code!</vt:lpstr>
      <vt:lpstr>PowerPoint Presentation</vt:lpstr>
      <vt:lpstr>Event Handling</vt:lpstr>
      <vt:lpstr>Closing a Window</vt:lpstr>
      <vt:lpstr>Code!</vt:lpstr>
      <vt:lpstr>Drawing Shapes</vt:lpstr>
      <vt:lpstr>Drawing Shapes: Code </vt:lpstr>
      <vt:lpstr>Drawing Shapes: Code</vt:lpstr>
      <vt:lpstr>Drawing Shapes: Code</vt:lpstr>
      <vt:lpstr>Drawing Shapes: Rectangle</vt:lpstr>
      <vt:lpstr>Drawing Shapes: Circle</vt:lpstr>
      <vt:lpstr>Draw Documentation</vt:lpstr>
      <vt:lpstr>Drawing Images</vt:lpstr>
      <vt:lpstr>Two Lines to Draw Images</vt:lpstr>
      <vt:lpstr>Code!</vt:lpstr>
      <vt:lpstr>Drawing Shapes That Move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Rachael Sera</dc:creator>
  <cp:lastModifiedBy>Rachael Sera</cp:lastModifiedBy>
  <cp:revision>26</cp:revision>
  <dcterms:created xsi:type="dcterms:W3CDTF">2018-04-15T19:32:04Z</dcterms:created>
  <dcterms:modified xsi:type="dcterms:W3CDTF">2019-04-14T16:13:15Z</dcterms:modified>
</cp:coreProperties>
</file>