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60" r:id="rId6"/>
    <p:sldId id="261" r:id="rId7"/>
    <p:sldId id="262" r:id="rId8"/>
    <p:sldId id="278" r:id="rId9"/>
    <p:sldId id="267" r:id="rId10"/>
    <p:sldId id="265" r:id="rId11"/>
    <p:sldId id="263" r:id="rId12"/>
    <p:sldId id="268" r:id="rId13"/>
    <p:sldId id="269" r:id="rId14"/>
    <p:sldId id="271" r:id="rId15"/>
    <p:sldId id="280" r:id="rId16"/>
    <p:sldId id="274" r:id="rId17"/>
    <p:sldId id="275" r:id="rId18"/>
    <p:sldId id="264" r:id="rId19"/>
    <p:sldId id="259" r:id="rId20"/>
    <p:sldId id="279" r:id="rId21"/>
    <p:sldId id="282" r:id="rId22"/>
    <p:sldId id="283" r:id="rId23"/>
    <p:sldId id="288" r:id="rId24"/>
    <p:sldId id="285" r:id="rId25"/>
    <p:sldId id="28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3346-0F8F-4529-A452-D4D450ADF68B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3D0B33-AE77-480E-AD20-53EDAA126BA2}">
      <dgm:prSet/>
      <dgm:spPr/>
      <dgm:t>
        <a:bodyPr/>
        <a:lstStyle/>
        <a:p>
          <a:r>
            <a:rPr lang="en-US"/>
            <a:t>Function</a:t>
          </a:r>
        </a:p>
      </dgm:t>
    </dgm:pt>
    <dgm:pt modelId="{731E1F60-6B29-49AA-B55D-DC5E1280465E}" type="parTrans" cxnId="{94526B93-4C94-4CE8-9E41-3B82391E8278}">
      <dgm:prSet/>
      <dgm:spPr/>
      <dgm:t>
        <a:bodyPr/>
        <a:lstStyle/>
        <a:p>
          <a:endParaRPr lang="en-US"/>
        </a:p>
      </dgm:t>
    </dgm:pt>
    <dgm:pt modelId="{314A76D6-097D-45D1-9264-229926183FBF}" type="sibTrans" cxnId="{94526B93-4C94-4CE8-9E41-3B82391E8278}">
      <dgm:prSet/>
      <dgm:spPr/>
      <dgm:t>
        <a:bodyPr/>
        <a:lstStyle/>
        <a:p>
          <a:endParaRPr lang="en-US"/>
        </a:p>
      </dgm:t>
    </dgm:pt>
    <dgm:pt modelId="{AD248660-FED5-46FB-AE61-7167EED66FC4}">
      <dgm:prSet/>
      <dgm:spPr/>
      <dgm:t>
        <a:bodyPr/>
        <a:lstStyle/>
        <a:p>
          <a:r>
            <a:rPr lang="en-US"/>
            <a:t>Method</a:t>
          </a:r>
        </a:p>
      </dgm:t>
    </dgm:pt>
    <dgm:pt modelId="{48305483-21B4-49D3-8033-62955486BA9A}" type="parTrans" cxnId="{5962F3C4-4092-4498-82C5-FF820408EF34}">
      <dgm:prSet/>
      <dgm:spPr/>
      <dgm:t>
        <a:bodyPr/>
        <a:lstStyle/>
        <a:p>
          <a:endParaRPr lang="en-US"/>
        </a:p>
      </dgm:t>
    </dgm:pt>
    <dgm:pt modelId="{01D7D277-FE63-4ADE-978D-FA80C7B04E02}" type="sibTrans" cxnId="{5962F3C4-4092-4498-82C5-FF820408EF34}">
      <dgm:prSet/>
      <dgm:spPr/>
      <dgm:t>
        <a:bodyPr/>
        <a:lstStyle/>
        <a:p>
          <a:endParaRPr lang="en-US"/>
        </a:p>
      </dgm:t>
    </dgm:pt>
    <dgm:pt modelId="{C8FDF848-1724-4DBF-B647-3A9D0AAB9C9B}" type="pres">
      <dgm:prSet presAssocID="{8F373346-0F8F-4529-A452-D4D450ADF6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9004D6-7EDC-496C-9479-E252CD4F9693}" type="pres">
      <dgm:prSet presAssocID="{DA3D0B33-AE77-480E-AD20-53EDAA126BA2}" presName="hierRoot1" presStyleCnt="0"/>
      <dgm:spPr/>
    </dgm:pt>
    <dgm:pt modelId="{3A80D207-3A77-4CB3-A6BF-C0CEF8BE59A4}" type="pres">
      <dgm:prSet presAssocID="{DA3D0B33-AE77-480E-AD20-53EDAA126BA2}" presName="composite" presStyleCnt="0"/>
      <dgm:spPr/>
    </dgm:pt>
    <dgm:pt modelId="{02048A39-33C8-41B0-9D56-8CA2F16C857B}" type="pres">
      <dgm:prSet presAssocID="{DA3D0B33-AE77-480E-AD20-53EDAA126BA2}" presName="background" presStyleLbl="node0" presStyleIdx="0" presStyleCnt="2"/>
      <dgm:spPr/>
    </dgm:pt>
    <dgm:pt modelId="{F4C43894-5DB3-43CD-B5C5-B29EF0A293FD}" type="pres">
      <dgm:prSet presAssocID="{DA3D0B33-AE77-480E-AD20-53EDAA126BA2}" presName="text" presStyleLbl="fgAcc0" presStyleIdx="0" presStyleCnt="2">
        <dgm:presLayoutVars>
          <dgm:chPref val="3"/>
        </dgm:presLayoutVars>
      </dgm:prSet>
      <dgm:spPr/>
    </dgm:pt>
    <dgm:pt modelId="{54D81B86-A076-4433-BFB8-CB4D54B97249}" type="pres">
      <dgm:prSet presAssocID="{DA3D0B33-AE77-480E-AD20-53EDAA126BA2}" presName="hierChild2" presStyleCnt="0"/>
      <dgm:spPr/>
    </dgm:pt>
    <dgm:pt modelId="{7F5EFE8B-6A93-49BD-9BFA-7123979EA69A}" type="pres">
      <dgm:prSet presAssocID="{AD248660-FED5-46FB-AE61-7167EED66FC4}" presName="hierRoot1" presStyleCnt="0"/>
      <dgm:spPr/>
    </dgm:pt>
    <dgm:pt modelId="{EC56F294-35CC-4824-BFA2-4408CA5E1006}" type="pres">
      <dgm:prSet presAssocID="{AD248660-FED5-46FB-AE61-7167EED66FC4}" presName="composite" presStyleCnt="0"/>
      <dgm:spPr/>
    </dgm:pt>
    <dgm:pt modelId="{6F1199F1-F96B-4284-84C8-48051371C729}" type="pres">
      <dgm:prSet presAssocID="{AD248660-FED5-46FB-AE61-7167EED66FC4}" presName="background" presStyleLbl="node0" presStyleIdx="1" presStyleCnt="2"/>
      <dgm:spPr/>
    </dgm:pt>
    <dgm:pt modelId="{CDE8C8EB-1082-4E05-9B27-90C86285D2C4}" type="pres">
      <dgm:prSet presAssocID="{AD248660-FED5-46FB-AE61-7167EED66FC4}" presName="text" presStyleLbl="fgAcc0" presStyleIdx="1" presStyleCnt="2">
        <dgm:presLayoutVars>
          <dgm:chPref val="3"/>
        </dgm:presLayoutVars>
      </dgm:prSet>
      <dgm:spPr/>
    </dgm:pt>
    <dgm:pt modelId="{8F513B05-FECF-496A-A771-21170B2CD98A}" type="pres">
      <dgm:prSet presAssocID="{AD248660-FED5-46FB-AE61-7167EED66FC4}" presName="hierChild2" presStyleCnt="0"/>
      <dgm:spPr/>
    </dgm:pt>
  </dgm:ptLst>
  <dgm:cxnLst>
    <dgm:cxn modelId="{F2D06C80-8A53-4AA9-B898-C3B3C4C881AD}" type="presOf" srcId="{AD248660-FED5-46FB-AE61-7167EED66FC4}" destId="{CDE8C8EB-1082-4E05-9B27-90C86285D2C4}" srcOrd="0" destOrd="0" presId="urn:microsoft.com/office/officeart/2005/8/layout/hierarchy1"/>
    <dgm:cxn modelId="{6F918B86-CCC9-45F9-A81F-7DAD0C0AFA66}" type="presOf" srcId="{DA3D0B33-AE77-480E-AD20-53EDAA126BA2}" destId="{F4C43894-5DB3-43CD-B5C5-B29EF0A293FD}" srcOrd="0" destOrd="0" presId="urn:microsoft.com/office/officeart/2005/8/layout/hierarchy1"/>
    <dgm:cxn modelId="{94526B93-4C94-4CE8-9E41-3B82391E8278}" srcId="{8F373346-0F8F-4529-A452-D4D450ADF68B}" destId="{DA3D0B33-AE77-480E-AD20-53EDAA126BA2}" srcOrd="0" destOrd="0" parTransId="{731E1F60-6B29-49AA-B55D-DC5E1280465E}" sibTransId="{314A76D6-097D-45D1-9264-229926183FBF}"/>
    <dgm:cxn modelId="{B05C6C94-C869-424B-BCFC-352765B349AC}" type="presOf" srcId="{8F373346-0F8F-4529-A452-D4D450ADF68B}" destId="{C8FDF848-1724-4DBF-B647-3A9D0AAB9C9B}" srcOrd="0" destOrd="0" presId="urn:microsoft.com/office/officeart/2005/8/layout/hierarchy1"/>
    <dgm:cxn modelId="{5962F3C4-4092-4498-82C5-FF820408EF34}" srcId="{8F373346-0F8F-4529-A452-D4D450ADF68B}" destId="{AD248660-FED5-46FB-AE61-7167EED66FC4}" srcOrd="1" destOrd="0" parTransId="{48305483-21B4-49D3-8033-62955486BA9A}" sibTransId="{01D7D277-FE63-4ADE-978D-FA80C7B04E02}"/>
    <dgm:cxn modelId="{308B32AF-FC56-4B5D-9FD7-6CFA87D4BE47}" type="presParOf" srcId="{C8FDF848-1724-4DBF-B647-3A9D0AAB9C9B}" destId="{059004D6-7EDC-496C-9479-E252CD4F9693}" srcOrd="0" destOrd="0" presId="urn:microsoft.com/office/officeart/2005/8/layout/hierarchy1"/>
    <dgm:cxn modelId="{9640C300-1D2A-47AD-98EA-153071376FF9}" type="presParOf" srcId="{059004D6-7EDC-496C-9479-E252CD4F9693}" destId="{3A80D207-3A77-4CB3-A6BF-C0CEF8BE59A4}" srcOrd="0" destOrd="0" presId="urn:microsoft.com/office/officeart/2005/8/layout/hierarchy1"/>
    <dgm:cxn modelId="{D0FFAB8F-281F-4246-BEC4-A83CC13A705E}" type="presParOf" srcId="{3A80D207-3A77-4CB3-A6BF-C0CEF8BE59A4}" destId="{02048A39-33C8-41B0-9D56-8CA2F16C857B}" srcOrd="0" destOrd="0" presId="urn:microsoft.com/office/officeart/2005/8/layout/hierarchy1"/>
    <dgm:cxn modelId="{852D5FE1-E3E9-4501-9AA9-0EA070D65506}" type="presParOf" srcId="{3A80D207-3A77-4CB3-A6BF-C0CEF8BE59A4}" destId="{F4C43894-5DB3-43CD-B5C5-B29EF0A293FD}" srcOrd="1" destOrd="0" presId="urn:microsoft.com/office/officeart/2005/8/layout/hierarchy1"/>
    <dgm:cxn modelId="{22638544-B4D9-47A1-A4FF-D32B4129053B}" type="presParOf" srcId="{059004D6-7EDC-496C-9479-E252CD4F9693}" destId="{54D81B86-A076-4433-BFB8-CB4D54B97249}" srcOrd="1" destOrd="0" presId="urn:microsoft.com/office/officeart/2005/8/layout/hierarchy1"/>
    <dgm:cxn modelId="{26301B0E-8027-4BB5-B67C-2BFF2C39F1FD}" type="presParOf" srcId="{C8FDF848-1724-4DBF-B647-3A9D0AAB9C9B}" destId="{7F5EFE8B-6A93-49BD-9BFA-7123979EA69A}" srcOrd="1" destOrd="0" presId="urn:microsoft.com/office/officeart/2005/8/layout/hierarchy1"/>
    <dgm:cxn modelId="{21298F88-F6DE-4447-9932-002F18CA0BF4}" type="presParOf" srcId="{7F5EFE8B-6A93-49BD-9BFA-7123979EA69A}" destId="{EC56F294-35CC-4824-BFA2-4408CA5E1006}" srcOrd="0" destOrd="0" presId="urn:microsoft.com/office/officeart/2005/8/layout/hierarchy1"/>
    <dgm:cxn modelId="{2BE0D939-78F5-4C4C-B0D8-7C87C94E1AAD}" type="presParOf" srcId="{EC56F294-35CC-4824-BFA2-4408CA5E1006}" destId="{6F1199F1-F96B-4284-84C8-48051371C729}" srcOrd="0" destOrd="0" presId="urn:microsoft.com/office/officeart/2005/8/layout/hierarchy1"/>
    <dgm:cxn modelId="{7088E96A-4CB6-484E-9176-398170443E41}" type="presParOf" srcId="{EC56F294-35CC-4824-BFA2-4408CA5E1006}" destId="{CDE8C8EB-1082-4E05-9B27-90C86285D2C4}" srcOrd="1" destOrd="0" presId="urn:microsoft.com/office/officeart/2005/8/layout/hierarchy1"/>
    <dgm:cxn modelId="{895970DC-817D-4620-8D7D-2B670F87CED8}" type="presParOf" srcId="{7F5EFE8B-6A93-49BD-9BFA-7123979EA69A}" destId="{8F513B05-FECF-496A-A771-21170B2CD9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4348C6DB-5172-490A-81D9-5327825BF965}">
      <dgm:prSet/>
      <dgm:spPr/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/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8EE2178A-A45A-4C2A-94D1-4936A2CD1E19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0FFDB292-2B26-4218-8B50-353876F8CDCD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08BD96-495D-4D68-9357-635724F424AE}" type="pres">
      <dgm:prSet presAssocID="{24019CAC-BF1A-47C0-BD2E-A34BB0FBC737}" presName="spacer" presStyleCnt="0"/>
      <dgm:spPr/>
    </dgm:pt>
    <dgm:pt modelId="{37679153-18F1-4344-A3AE-37E1F325B5F7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15341F50-323B-4FFD-9A25-F4E6B64E116F}" type="presOf" srcId="{7CD49830-1962-4392-A106-A5C29765F4B5}" destId="{8EE2178A-A45A-4C2A-94D1-4936A2CD1E19}" srcOrd="0" destOrd="0" presId="urn:microsoft.com/office/officeart/2005/8/layout/vList2"/>
    <dgm:cxn modelId="{25729083-E667-473B-BF9E-2B0DC1A111DB}" type="presOf" srcId="{4348C6DB-5172-490A-81D9-5327825BF965}" destId="{0FFDB292-2B26-4218-8B50-353876F8CDCD}" srcOrd="0" destOrd="0" presId="urn:microsoft.com/office/officeart/2005/8/layout/vList2"/>
    <dgm:cxn modelId="{B382D38D-8689-4C37-9B21-AC3C302BE14D}" type="presOf" srcId="{CEFC74E9-B1D5-47A7-9F1F-4B8D6A22F96E}" destId="{37679153-18F1-4344-A3AE-37E1F325B5F7}" srcOrd="0" destOrd="0" presId="urn:microsoft.com/office/officeart/2005/8/layout/vList2"/>
    <dgm:cxn modelId="{29814D2C-A29E-4AC9-AD7D-B4B4D493265B}" type="presParOf" srcId="{8EE2178A-A45A-4C2A-94D1-4936A2CD1E19}" destId="{0FFDB292-2B26-4218-8B50-353876F8CDCD}" srcOrd="0" destOrd="0" presId="urn:microsoft.com/office/officeart/2005/8/layout/vList2"/>
    <dgm:cxn modelId="{421D03E2-71BB-43B4-ADCE-19B51B5739B9}" type="presParOf" srcId="{8EE2178A-A45A-4C2A-94D1-4936A2CD1E19}" destId="{B908BD96-495D-4D68-9357-635724F424AE}" srcOrd="1" destOrd="0" presId="urn:microsoft.com/office/officeart/2005/8/layout/vList2"/>
    <dgm:cxn modelId="{13BB2B31-187B-4A8D-8BF8-E74D4EA41E3B}" type="presParOf" srcId="{8EE2178A-A45A-4C2A-94D1-4936A2CD1E19}" destId="{37679153-18F1-4344-A3AE-37E1F325B5F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347F8A-6E25-401E-9C47-1ADCDB743F1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F4B01A-DFEC-40B6-9B99-031918FAE5C1}">
      <dgm:prSet/>
      <dgm:spPr/>
      <dgm:t>
        <a:bodyPr/>
        <a:lstStyle/>
        <a:p>
          <a:r>
            <a:rPr lang="en-US"/>
            <a:t>Function name</a:t>
          </a:r>
        </a:p>
      </dgm:t>
    </dgm:pt>
    <dgm:pt modelId="{F504752A-F8E4-435A-BF23-0366664BD231}" type="parTrans" cxnId="{9CC3F63F-6CDE-4AF7-BADB-ECC8CF985355}">
      <dgm:prSet/>
      <dgm:spPr/>
      <dgm:t>
        <a:bodyPr/>
        <a:lstStyle/>
        <a:p>
          <a:endParaRPr lang="en-US"/>
        </a:p>
      </dgm:t>
    </dgm:pt>
    <dgm:pt modelId="{CFC38BAA-E5E2-4F06-91ED-8511AA25C2B5}" type="sibTrans" cxnId="{9CC3F63F-6CDE-4AF7-BADB-ECC8CF985355}">
      <dgm:prSet/>
      <dgm:spPr/>
      <dgm:t>
        <a:bodyPr/>
        <a:lstStyle/>
        <a:p>
          <a:endParaRPr lang="en-US"/>
        </a:p>
      </dgm:t>
    </dgm:pt>
    <dgm:pt modelId="{89F498EE-CD36-4222-9831-AA33672B038A}">
      <dgm:prSet/>
      <dgm:spPr/>
      <dgm:t>
        <a:bodyPr/>
        <a:lstStyle/>
        <a:p>
          <a:r>
            <a:rPr lang="en-US"/>
            <a:t>Parentheses</a:t>
          </a:r>
        </a:p>
      </dgm:t>
    </dgm:pt>
    <dgm:pt modelId="{3378A526-D869-45C3-869D-2AF142778CAE}" type="parTrans" cxnId="{3B1EDAAE-44EA-45B9-8E98-31AD27AA095C}">
      <dgm:prSet/>
      <dgm:spPr/>
      <dgm:t>
        <a:bodyPr/>
        <a:lstStyle/>
        <a:p>
          <a:endParaRPr lang="en-US"/>
        </a:p>
      </dgm:t>
    </dgm:pt>
    <dgm:pt modelId="{CEF12015-ECEE-44C3-9C9C-E6C61698C62E}" type="sibTrans" cxnId="{3B1EDAAE-44EA-45B9-8E98-31AD27AA095C}">
      <dgm:prSet/>
      <dgm:spPr/>
      <dgm:t>
        <a:bodyPr/>
        <a:lstStyle/>
        <a:p>
          <a:endParaRPr lang="en-US"/>
        </a:p>
      </dgm:t>
    </dgm:pt>
    <dgm:pt modelId="{0F05044A-B102-4BF5-8D88-E21B61B5F2CC}">
      <dgm:prSet/>
      <dgm:spPr/>
      <dgm:t>
        <a:bodyPr/>
        <a:lstStyle/>
        <a:p>
          <a:r>
            <a:rPr lang="en-US"/>
            <a:t>Parameters in parentheses</a:t>
          </a:r>
        </a:p>
      </dgm:t>
    </dgm:pt>
    <dgm:pt modelId="{19A4FF78-3359-4725-809D-8FF2A4CA79FA}" type="parTrans" cxnId="{8CD5BCB7-6D54-4DE3-A0E8-EC99DA4565DF}">
      <dgm:prSet/>
      <dgm:spPr/>
      <dgm:t>
        <a:bodyPr/>
        <a:lstStyle/>
        <a:p>
          <a:endParaRPr lang="en-US"/>
        </a:p>
      </dgm:t>
    </dgm:pt>
    <dgm:pt modelId="{6C85B7B2-837F-4C31-8E54-408D30656EB4}" type="sibTrans" cxnId="{8CD5BCB7-6D54-4DE3-A0E8-EC99DA4565DF}">
      <dgm:prSet/>
      <dgm:spPr/>
      <dgm:t>
        <a:bodyPr/>
        <a:lstStyle/>
        <a:p>
          <a:endParaRPr lang="en-US"/>
        </a:p>
      </dgm:t>
    </dgm:pt>
    <dgm:pt modelId="{7D2DD286-D5AB-4E37-837B-341CC6442CF4}" type="pres">
      <dgm:prSet presAssocID="{10347F8A-6E25-401E-9C47-1ADCDB743F1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2EAD0B-1752-4144-8449-61E13E62EAC5}" type="pres">
      <dgm:prSet presAssocID="{50F4B01A-DFEC-40B6-9B99-031918FAE5C1}" presName="root" presStyleCnt="0"/>
      <dgm:spPr/>
    </dgm:pt>
    <dgm:pt modelId="{92E2EBE7-038E-4653-A63D-BE3E5D38B2DE}" type="pres">
      <dgm:prSet presAssocID="{50F4B01A-DFEC-40B6-9B99-031918FAE5C1}" presName="rootComposite" presStyleCnt="0"/>
      <dgm:spPr/>
    </dgm:pt>
    <dgm:pt modelId="{A7109B0B-0E8D-4A56-B5A7-1F31B5E2B68A}" type="pres">
      <dgm:prSet presAssocID="{50F4B01A-DFEC-40B6-9B99-031918FAE5C1}" presName="rootText" presStyleLbl="node1" presStyleIdx="0" presStyleCnt="3"/>
      <dgm:spPr/>
    </dgm:pt>
    <dgm:pt modelId="{3AE11EE7-A51D-40FB-BABB-E94DCC4BA3D5}" type="pres">
      <dgm:prSet presAssocID="{50F4B01A-DFEC-40B6-9B99-031918FAE5C1}" presName="rootConnector" presStyleLbl="node1" presStyleIdx="0" presStyleCnt="3"/>
      <dgm:spPr/>
    </dgm:pt>
    <dgm:pt modelId="{1535C908-BA26-4F7D-B551-9FE89404F80F}" type="pres">
      <dgm:prSet presAssocID="{50F4B01A-DFEC-40B6-9B99-031918FAE5C1}" presName="childShape" presStyleCnt="0"/>
      <dgm:spPr/>
    </dgm:pt>
    <dgm:pt modelId="{AB18E1E5-F0A2-4408-A3CC-D0AF4A885A61}" type="pres">
      <dgm:prSet presAssocID="{89F498EE-CD36-4222-9831-AA33672B038A}" presName="root" presStyleCnt="0"/>
      <dgm:spPr/>
    </dgm:pt>
    <dgm:pt modelId="{C8384B23-C959-454E-BA19-B9A1F8BA8A10}" type="pres">
      <dgm:prSet presAssocID="{89F498EE-CD36-4222-9831-AA33672B038A}" presName="rootComposite" presStyleCnt="0"/>
      <dgm:spPr/>
    </dgm:pt>
    <dgm:pt modelId="{BAB969C9-7098-4C1E-8594-453C80D51544}" type="pres">
      <dgm:prSet presAssocID="{89F498EE-CD36-4222-9831-AA33672B038A}" presName="rootText" presStyleLbl="node1" presStyleIdx="1" presStyleCnt="3"/>
      <dgm:spPr/>
    </dgm:pt>
    <dgm:pt modelId="{F177F749-9FD9-476F-B505-E1D6409A63EF}" type="pres">
      <dgm:prSet presAssocID="{89F498EE-CD36-4222-9831-AA33672B038A}" presName="rootConnector" presStyleLbl="node1" presStyleIdx="1" presStyleCnt="3"/>
      <dgm:spPr/>
    </dgm:pt>
    <dgm:pt modelId="{36B7F1B2-6A2E-4932-B93A-99FD49B5708E}" type="pres">
      <dgm:prSet presAssocID="{89F498EE-CD36-4222-9831-AA33672B038A}" presName="childShape" presStyleCnt="0"/>
      <dgm:spPr/>
    </dgm:pt>
    <dgm:pt modelId="{7B1A594D-1641-40BA-A53C-269CC089D800}" type="pres">
      <dgm:prSet presAssocID="{0F05044A-B102-4BF5-8D88-E21B61B5F2CC}" presName="root" presStyleCnt="0"/>
      <dgm:spPr/>
    </dgm:pt>
    <dgm:pt modelId="{7EADF6D9-3FAA-490B-9DB4-75A5021BE5C4}" type="pres">
      <dgm:prSet presAssocID="{0F05044A-B102-4BF5-8D88-E21B61B5F2CC}" presName="rootComposite" presStyleCnt="0"/>
      <dgm:spPr/>
    </dgm:pt>
    <dgm:pt modelId="{6DFD261A-0FDB-4838-9820-C45B9961113A}" type="pres">
      <dgm:prSet presAssocID="{0F05044A-B102-4BF5-8D88-E21B61B5F2CC}" presName="rootText" presStyleLbl="node1" presStyleIdx="2" presStyleCnt="3"/>
      <dgm:spPr/>
    </dgm:pt>
    <dgm:pt modelId="{DD8A35D6-A649-4800-A94F-DDFEF0D220B8}" type="pres">
      <dgm:prSet presAssocID="{0F05044A-B102-4BF5-8D88-E21B61B5F2CC}" presName="rootConnector" presStyleLbl="node1" presStyleIdx="2" presStyleCnt="3"/>
      <dgm:spPr/>
    </dgm:pt>
    <dgm:pt modelId="{C920E333-6185-43D0-888D-EB1EC8B28971}" type="pres">
      <dgm:prSet presAssocID="{0F05044A-B102-4BF5-8D88-E21B61B5F2CC}" presName="childShape" presStyleCnt="0"/>
      <dgm:spPr/>
    </dgm:pt>
  </dgm:ptLst>
  <dgm:cxnLst>
    <dgm:cxn modelId="{14671608-7B9D-41EE-853F-F29BF46C4864}" type="presOf" srcId="{50F4B01A-DFEC-40B6-9B99-031918FAE5C1}" destId="{A7109B0B-0E8D-4A56-B5A7-1F31B5E2B68A}" srcOrd="0" destOrd="0" presId="urn:microsoft.com/office/officeart/2005/8/layout/hierarchy3"/>
    <dgm:cxn modelId="{DB7F5010-638E-4FA5-B82B-B21C610881C3}" type="presOf" srcId="{0F05044A-B102-4BF5-8D88-E21B61B5F2CC}" destId="{6DFD261A-0FDB-4838-9820-C45B9961113A}" srcOrd="0" destOrd="0" presId="urn:microsoft.com/office/officeart/2005/8/layout/hierarchy3"/>
    <dgm:cxn modelId="{9CC3F63F-6CDE-4AF7-BADB-ECC8CF985355}" srcId="{10347F8A-6E25-401E-9C47-1ADCDB743F15}" destId="{50F4B01A-DFEC-40B6-9B99-031918FAE5C1}" srcOrd="0" destOrd="0" parTransId="{F504752A-F8E4-435A-BF23-0366664BD231}" sibTransId="{CFC38BAA-E5E2-4F06-91ED-8511AA25C2B5}"/>
    <dgm:cxn modelId="{8B2FF363-A5F4-4F98-A77B-6DC1853D72B6}" type="presOf" srcId="{89F498EE-CD36-4222-9831-AA33672B038A}" destId="{F177F749-9FD9-476F-B505-E1D6409A63EF}" srcOrd="1" destOrd="0" presId="urn:microsoft.com/office/officeart/2005/8/layout/hierarchy3"/>
    <dgm:cxn modelId="{9032DD86-FA3A-4380-A97E-7B0ABBD209F6}" type="presOf" srcId="{0F05044A-B102-4BF5-8D88-E21B61B5F2CC}" destId="{DD8A35D6-A649-4800-A94F-DDFEF0D220B8}" srcOrd="1" destOrd="0" presId="urn:microsoft.com/office/officeart/2005/8/layout/hierarchy3"/>
    <dgm:cxn modelId="{9B4152AC-BFA8-43D9-A3FE-EB1FDA095BCE}" type="presOf" srcId="{10347F8A-6E25-401E-9C47-1ADCDB743F15}" destId="{7D2DD286-D5AB-4E37-837B-341CC6442CF4}" srcOrd="0" destOrd="0" presId="urn:microsoft.com/office/officeart/2005/8/layout/hierarchy3"/>
    <dgm:cxn modelId="{3B1EDAAE-44EA-45B9-8E98-31AD27AA095C}" srcId="{10347F8A-6E25-401E-9C47-1ADCDB743F15}" destId="{89F498EE-CD36-4222-9831-AA33672B038A}" srcOrd="1" destOrd="0" parTransId="{3378A526-D869-45C3-869D-2AF142778CAE}" sibTransId="{CEF12015-ECEE-44C3-9C9C-E6C61698C62E}"/>
    <dgm:cxn modelId="{8CD5BCB7-6D54-4DE3-A0E8-EC99DA4565DF}" srcId="{10347F8A-6E25-401E-9C47-1ADCDB743F15}" destId="{0F05044A-B102-4BF5-8D88-E21B61B5F2CC}" srcOrd="2" destOrd="0" parTransId="{19A4FF78-3359-4725-809D-8FF2A4CA79FA}" sibTransId="{6C85B7B2-837F-4C31-8E54-408D30656EB4}"/>
    <dgm:cxn modelId="{CE32C7CE-4746-493B-B7B2-5B89CDBA9CC4}" type="presOf" srcId="{89F498EE-CD36-4222-9831-AA33672B038A}" destId="{BAB969C9-7098-4C1E-8594-453C80D51544}" srcOrd="0" destOrd="0" presId="urn:microsoft.com/office/officeart/2005/8/layout/hierarchy3"/>
    <dgm:cxn modelId="{0D9C83DC-B021-4E44-BEA0-EA5B1BBB900E}" type="presOf" srcId="{50F4B01A-DFEC-40B6-9B99-031918FAE5C1}" destId="{3AE11EE7-A51D-40FB-BABB-E94DCC4BA3D5}" srcOrd="1" destOrd="0" presId="urn:microsoft.com/office/officeart/2005/8/layout/hierarchy3"/>
    <dgm:cxn modelId="{F687D24B-7B8C-4CE3-AAB2-683CA0D813E6}" type="presParOf" srcId="{7D2DD286-D5AB-4E37-837B-341CC6442CF4}" destId="{402EAD0B-1752-4144-8449-61E13E62EAC5}" srcOrd="0" destOrd="0" presId="urn:microsoft.com/office/officeart/2005/8/layout/hierarchy3"/>
    <dgm:cxn modelId="{6C7B4D11-A262-47C5-B941-6E6F0C3CB499}" type="presParOf" srcId="{402EAD0B-1752-4144-8449-61E13E62EAC5}" destId="{92E2EBE7-038E-4653-A63D-BE3E5D38B2DE}" srcOrd="0" destOrd="0" presId="urn:microsoft.com/office/officeart/2005/8/layout/hierarchy3"/>
    <dgm:cxn modelId="{C4C4FAB2-D9BF-4CEA-8AA9-F08531B43F7E}" type="presParOf" srcId="{92E2EBE7-038E-4653-A63D-BE3E5D38B2DE}" destId="{A7109B0B-0E8D-4A56-B5A7-1F31B5E2B68A}" srcOrd="0" destOrd="0" presId="urn:microsoft.com/office/officeart/2005/8/layout/hierarchy3"/>
    <dgm:cxn modelId="{2823D175-BDF5-48EB-A641-E69B8C17DB97}" type="presParOf" srcId="{92E2EBE7-038E-4653-A63D-BE3E5D38B2DE}" destId="{3AE11EE7-A51D-40FB-BABB-E94DCC4BA3D5}" srcOrd="1" destOrd="0" presId="urn:microsoft.com/office/officeart/2005/8/layout/hierarchy3"/>
    <dgm:cxn modelId="{718F7084-79EE-4202-AC41-877E6F0F457D}" type="presParOf" srcId="{402EAD0B-1752-4144-8449-61E13E62EAC5}" destId="{1535C908-BA26-4F7D-B551-9FE89404F80F}" srcOrd="1" destOrd="0" presId="urn:microsoft.com/office/officeart/2005/8/layout/hierarchy3"/>
    <dgm:cxn modelId="{0E30935E-875C-4AF0-A720-E37BD05D4399}" type="presParOf" srcId="{7D2DD286-D5AB-4E37-837B-341CC6442CF4}" destId="{AB18E1E5-F0A2-4408-A3CC-D0AF4A885A61}" srcOrd="1" destOrd="0" presId="urn:microsoft.com/office/officeart/2005/8/layout/hierarchy3"/>
    <dgm:cxn modelId="{8D4BCC66-34D7-4926-B34C-B89B46B818B8}" type="presParOf" srcId="{AB18E1E5-F0A2-4408-A3CC-D0AF4A885A61}" destId="{C8384B23-C959-454E-BA19-B9A1F8BA8A10}" srcOrd="0" destOrd="0" presId="urn:microsoft.com/office/officeart/2005/8/layout/hierarchy3"/>
    <dgm:cxn modelId="{7AC827FE-78DB-44E7-9AF0-2E49C6E29E1B}" type="presParOf" srcId="{C8384B23-C959-454E-BA19-B9A1F8BA8A10}" destId="{BAB969C9-7098-4C1E-8594-453C80D51544}" srcOrd="0" destOrd="0" presId="urn:microsoft.com/office/officeart/2005/8/layout/hierarchy3"/>
    <dgm:cxn modelId="{47E14CCC-1928-47C8-8943-A1CC583B8016}" type="presParOf" srcId="{C8384B23-C959-454E-BA19-B9A1F8BA8A10}" destId="{F177F749-9FD9-476F-B505-E1D6409A63EF}" srcOrd="1" destOrd="0" presId="urn:microsoft.com/office/officeart/2005/8/layout/hierarchy3"/>
    <dgm:cxn modelId="{DE2D8310-74E9-43AE-980F-515B828579C7}" type="presParOf" srcId="{AB18E1E5-F0A2-4408-A3CC-D0AF4A885A61}" destId="{36B7F1B2-6A2E-4932-B93A-99FD49B5708E}" srcOrd="1" destOrd="0" presId="urn:microsoft.com/office/officeart/2005/8/layout/hierarchy3"/>
    <dgm:cxn modelId="{C1AD634E-3964-46F9-9A91-5C0259295A3D}" type="presParOf" srcId="{7D2DD286-D5AB-4E37-837B-341CC6442CF4}" destId="{7B1A594D-1641-40BA-A53C-269CC089D800}" srcOrd="2" destOrd="0" presId="urn:microsoft.com/office/officeart/2005/8/layout/hierarchy3"/>
    <dgm:cxn modelId="{34AD8054-9128-444E-8701-C589ADB05F15}" type="presParOf" srcId="{7B1A594D-1641-40BA-A53C-269CC089D800}" destId="{7EADF6D9-3FAA-490B-9DB4-75A5021BE5C4}" srcOrd="0" destOrd="0" presId="urn:microsoft.com/office/officeart/2005/8/layout/hierarchy3"/>
    <dgm:cxn modelId="{A40929DC-C943-4747-9471-A8D6F9EA1668}" type="presParOf" srcId="{7EADF6D9-3FAA-490B-9DB4-75A5021BE5C4}" destId="{6DFD261A-0FDB-4838-9820-C45B9961113A}" srcOrd="0" destOrd="0" presId="urn:microsoft.com/office/officeart/2005/8/layout/hierarchy3"/>
    <dgm:cxn modelId="{2C858E85-B61D-468E-9467-2CA9A8C5173C}" type="presParOf" srcId="{7EADF6D9-3FAA-490B-9DB4-75A5021BE5C4}" destId="{DD8A35D6-A649-4800-A94F-DDFEF0D220B8}" srcOrd="1" destOrd="0" presId="urn:microsoft.com/office/officeart/2005/8/layout/hierarchy3"/>
    <dgm:cxn modelId="{D2832295-0D38-41AE-A5D8-E8846A08C653}" type="presParOf" srcId="{7B1A594D-1641-40BA-A53C-269CC089D800}" destId="{C920E333-6185-43D0-888D-EB1EC8B2897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C301135-D669-4E47-87FB-75A8C6B7C3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5F3E79-3E8F-4A9C-9FA5-D26C3007E756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Provide additional functions</a:t>
          </a:r>
        </a:p>
      </dgm:t>
    </dgm:pt>
    <dgm:pt modelId="{6954E3B6-28A9-4441-8898-16B52DCB9641}" type="parTrans" cxnId="{C7CE9C00-FFEE-47B0-B360-2FC0F6EA3277}">
      <dgm:prSet/>
      <dgm:spPr/>
      <dgm:t>
        <a:bodyPr/>
        <a:lstStyle/>
        <a:p>
          <a:endParaRPr lang="en-US"/>
        </a:p>
      </dgm:t>
    </dgm:pt>
    <dgm:pt modelId="{50FC8978-DD83-417A-BE6E-A7EB39D66918}" type="sibTrans" cxnId="{C7CE9C00-FFEE-47B0-B360-2FC0F6EA3277}">
      <dgm:prSet/>
      <dgm:spPr/>
      <dgm:t>
        <a:bodyPr/>
        <a:lstStyle/>
        <a:p>
          <a:endParaRPr lang="en-US"/>
        </a:p>
      </dgm:t>
    </dgm:pt>
    <dgm:pt modelId="{77DD7D9F-D6F3-46A3-BB4B-7CB27633188E}">
      <dgm:prSet/>
      <dgm:spPr/>
      <dgm:t>
        <a:bodyPr/>
        <a:lstStyle/>
        <a:p>
          <a:r>
            <a:rPr lang="en-US"/>
            <a:t>Random</a:t>
          </a:r>
          <a:endParaRPr lang="en-US" dirty="0"/>
        </a:p>
      </dgm:t>
    </dgm:pt>
    <dgm:pt modelId="{31AAD3EA-8014-41FD-AAFD-69ADABAD571F}" type="parTrans" cxnId="{BD8FFE3D-990D-4806-8438-53279387CD2E}">
      <dgm:prSet/>
      <dgm:spPr/>
      <dgm:t>
        <a:bodyPr/>
        <a:lstStyle/>
        <a:p>
          <a:endParaRPr lang="en-US"/>
        </a:p>
      </dgm:t>
    </dgm:pt>
    <dgm:pt modelId="{AB49776E-7D14-40E9-9184-E205A2418820}" type="sibTrans" cxnId="{BD8FFE3D-990D-4806-8438-53279387CD2E}">
      <dgm:prSet/>
      <dgm:spPr/>
      <dgm:t>
        <a:bodyPr/>
        <a:lstStyle/>
        <a:p>
          <a:endParaRPr lang="en-US"/>
        </a:p>
      </dgm:t>
    </dgm:pt>
    <dgm:pt modelId="{C6383155-8D22-4EE2-A9F6-F66084A82AD3}">
      <dgm:prSet/>
      <dgm:spPr/>
      <dgm:t>
        <a:bodyPr/>
        <a:lstStyle/>
        <a:p>
          <a:r>
            <a:rPr lang="en-US"/>
            <a:t>Math</a:t>
          </a:r>
          <a:endParaRPr lang="en-US" dirty="0"/>
        </a:p>
      </dgm:t>
    </dgm:pt>
    <dgm:pt modelId="{64CF3E17-CA42-4EE8-89F2-2430492149EC}" type="parTrans" cxnId="{CB783356-BCDB-48E6-9669-471303E946D4}">
      <dgm:prSet/>
      <dgm:spPr/>
      <dgm:t>
        <a:bodyPr/>
        <a:lstStyle/>
        <a:p>
          <a:endParaRPr lang="en-US"/>
        </a:p>
      </dgm:t>
    </dgm:pt>
    <dgm:pt modelId="{333F68A9-6440-424A-BFD2-04A1054E57D7}" type="sibTrans" cxnId="{CB783356-BCDB-48E6-9669-471303E946D4}">
      <dgm:prSet/>
      <dgm:spPr/>
      <dgm:t>
        <a:bodyPr/>
        <a:lstStyle/>
        <a:p>
          <a:endParaRPr lang="en-US"/>
        </a:p>
      </dgm:t>
    </dgm:pt>
    <dgm:pt modelId="{D9D4B314-DE36-4DC9-9E91-9EF45E02C049}">
      <dgm:prSet/>
      <dgm:spPr/>
      <dgm:t>
        <a:bodyPr/>
        <a:lstStyle/>
        <a:p>
          <a:r>
            <a:rPr lang="en-US"/>
            <a:t>Pygame</a:t>
          </a:r>
          <a:endParaRPr lang="en-US" dirty="0"/>
        </a:p>
      </dgm:t>
    </dgm:pt>
    <dgm:pt modelId="{17DAFBCB-6D28-4DA5-AFB3-617DA526B2A4}" type="parTrans" cxnId="{50C63AB2-6200-4EDB-B97A-1808D971EAE8}">
      <dgm:prSet/>
      <dgm:spPr/>
      <dgm:t>
        <a:bodyPr/>
        <a:lstStyle/>
        <a:p>
          <a:endParaRPr lang="en-US"/>
        </a:p>
      </dgm:t>
    </dgm:pt>
    <dgm:pt modelId="{CD6DE90B-06FC-46A4-8125-24CDDAFEDE22}" type="sibTrans" cxnId="{50C63AB2-6200-4EDB-B97A-1808D971EAE8}">
      <dgm:prSet/>
      <dgm:spPr/>
      <dgm:t>
        <a:bodyPr/>
        <a:lstStyle/>
        <a:p>
          <a:endParaRPr lang="en-US"/>
        </a:p>
      </dgm:t>
    </dgm:pt>
    <dgm:pt modelId="{584D4A8C-D5F5-4B49-9B48-C3610CE3D951}" type="pres">
      <dgm:prSet presAssocID="{FC301135-D669-4E47-87FB-75A8C6B7C330}" presName="linear" presStyleCnt="0">
        <dgm:presLayoutVars>
          <dgm:animLvl val="lvl"/>
          <dgm:resizeHandles val="exact"/>
        </dgm:presLayoutVars>
      </dgm:prSet>
      <dgm:spPr/>
    </dgm:pt>
    <dgm:pt modelId="{4A5D21B5-2324-4360-AEF1-9D99D88901A4}" type="pres">
      <dgm:prSet presAssocID="{415F3E79-3E8F-4A9C-9FA5-D26C3007E75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418FB0B-8200-41C7-957A-53914A273DBD}" type="pres">
      <dgm:prSet presAssocID="{415F3E79-3E8F-4A9C-9FA5-D26C3007E75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CE9C00-FFEE-47B0-B360-2FC0F6EA3277}" srcId="{FC301135-D669-4E47-87FB-75A8C6B7C330}" destId="{415F3E79-3E8F-4A9C-9FA5-D26C3007E756}" srcOrd="0" destOrd="0" parTransId="{6954E3B6-28A9-4441-8898-16B52DCB9641}" sibTransId="{50FC8978-DD83-417A-BE6E-A7EB39D66918}"/>
    <dgm:cxn modelId="{BD8FFE3D-990D-4806-8438-53279387CD2E}" srcId="{415F3E79-3E8F-4A9C-9FA5-D26C3007E756}" destId="{77DD7D9F-D6F3-46A3-BB4B-7CB27633188E}" srcOrd="0" destOrd="0" parTransId="{31AAD3EA-8014-41FD-AAFD-69ADABAD571F}" sibTransId="{AB49776E-7D14-40E9-9184-E205A2418820}"/>
    <dgm:cxn modelId="{11D87366-5F2D-4709-AAD7-763484A11109}" type="presOf" srcId="{77DD7D9F-D6F3-46A3-BB4B-7CB27633188E}" destId="{0418FB0B-8200-41C7-957A-53914A273DBD}" srcOrd="0" destOrd="0" presId="urn:microsoft.com/office/officeart/2005/8/layout/vList2"/>
    <dgm:cxn modelId="{CB783356-BCDB-48E6-9669-471303E946D4}" srcId="{415F3E79-3E8F-4A9C-9FA5-D26C3007E756}" destId="{C6383155-8D22-4EE2-A9F6-F66084A82AD3}" srcOrd="1" destOrd="0" parTransId="{64CF3E17-CA42-4EE8-89F2-2430492149EC}" sibTransId="{333F68A9-6440-424A-BFD2-04A1054E57D7}"/>
    <dgm:cxn modelId="{AFC4ECAA-88AF-4CC9-BFAB-96506BE55708}" type="presOf" srcId="{FC301135-D669-4E47-87FB-75A8C6B7C330}" destId="{584D4A8C-D5F5-4B49-9B48-C3610CE3D951}" srcOrd="0" destOrd="0" presId="urn:microsoft.com/office/officeart/2005/8/layout/vList2"/>
    <dgm:cxn modelId="{50C63AB2-6200-4EDB-B97A-1808D971EAE8}" srcId="{415F3E79-3E8F-4A9C-9FA5-D26C3007E756}" destId="{D9D4B314-DE36-4DC9-9E91-9EF45E02C049}" srcOrd="2" destOrd="0" parTransId="{17DAFBCB-6D28-4DA5-AFB3-617DA526B2A4}" sibTransId="{CD6DE90B-06FC-46A4-8125-24CDDAFEDE22}"/>
    <dgm:cxn modelId="{B5E24AB9-6A2E-463A-A7E0-F824DE6E698D}" type="presOf" srcId="{415F3E79-3E8F-4A9C-9FA5-D26C3007E756}" destId="{4A5D21B5-2324-4360-AEF1-9D99D88901A4}" srcOrd="0" destOrd="0" presId="urn:microsoft.com/office/officeart/2005/8/layout/vList2"/>
    <dgm:cxn modelId="{B1BDE3E3-3B17-4FEA-BF49-7925D28E97AD}" type="presOf" srcId="{C6383155-8D22-4EE2-A9F6-F66084A82AD3}" destId="{0418FB0B-8200-41C7-957A-53914A273DBD}" srcOrd="0" destOrd="1" presId="urn:microsoft.com/office/officeart/2005/8/layout/vList2"/>
    <dgm:cxn modelId="{852F04F6-1FF3-4B9C-BB6D-D504B0C2AB43}" type="presOf" srcId="{D9D4B314-DE36-4DC9-9E91-9EF45E02C049}" destId="{0418FB0B-8200-41C7-957A-53914A273DBD}" srcOrd="0" destOrd="2" presId="urn:microsoft.com/office/officeart/2005/8/layout/vList2"/>
    <dgm:cxn modelId="{1654549E-1D9B-41B3-BA68-2C9386164028}" type="presParOf" srcId="{584D4A8C-D5F5-4B49-9B48-C3610CE3D951}" destId="{4A5D21B5-2324-4360-AEF1-9D99D88901A4}" srcOrd="0" destOrd="0" presId="urn:microsoft.com/office/officeart/2005/8/layout/vList2"/>
    <dgm:cxn modelId="{F4351EC8-E0CF-475B-8BDF-0DB6C052FA2C}" type="presParOf" srcId="{584D4A8C-D5F5-4B49-9B48-C3610CE3D951}" destId="{0418FB0B-8200-41C7-957A-53914A273D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3B84F42-E013-446B-A32E-4C18B126D1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C2D9CB-17C6-4219-AA35-6566D2FCC0D2}">
      <dgm:prSet/>
      <dgm:spPr/>
      <dgm:t>
        <a:bodyPr/>
        <a:lstStyle/>
        <a:p>
          <a:r>
            <a:rPr lang="en-US" dirty="0"/>
            <a:t>import random</a:t>
          </a:r>
        </a:p>
      </dgm:t>
    </dgm:pt>
    <dgm:pt modelId="{FCFFA0EC-070A-429C-9530-28E083C3290E}" type="parTrans" cxnId="{E69968E2-2981-4ABF-AD24-072EBA89A91D}">
      <dgm:prSet/>
      <dgm:spPr/>
      <dgm:t>
        <a:bodyPr/>
        <a:lstStyle/>
        <a:p>
          <a:endParaRPr lang="en-US"/>
        </a:p>
      </dgm:t>
    </dgm:pt>
    <dgm:pt modelId="{F2B07E40-07FF-4390-B2FC-A61B67E4B387}" type="sibTrans" cxnId="{E69968E2-2981-4ABF-AD24-072EBA89A91D}">
      <dgm:prSet/>
      <dgm:spPr/>
      <dgm:t>
        <a:bodyPr/>
        <a:lstStyle/>
        <a:p>
          <a:endParaRPr lang="en-US"/>
        </a:p>
      </dgm:t>
    </dgm:pt>
    <dgm:pt modelId="{2980AF54-19C8-4959-A201-C81FFDA5C1D1}">
      <dgm:prSet/>
      <dgm:spPr/>
      <dgm:t>
        <a:bodyPr/>
        <a:lstStyle/>
        <a:p>
          <a:r>
            <a:rPr lang="en-US"/>
            <a:t>random.randint(a, b)</a:t>
          </a:r>
        </a:p>
      </dgm:t>
    </dgm:pt>
    <dgm:pt modelId="{32DD33D1-9583-4EC6-8F19-5A1AAA88E5F6}" type="parTrans" cxnId="{4DDC2E47-CC3A-42C5-9479-0C9ED1B09CF1}">
      <dgm:prSet/>
      <dgm:spPr/>
      <dgm:t>
        <a:bodyPr/>
        <a:lstStyle/>
        <a:p>
          <a:endParaRPr lang="en-US"/>
        </a:p>
      </dgm:t>
    </dgm:pt>
    <dgm:pt modelId="{61BFD255-1544-4F8A-B461-A6D95D773043}" type="sibTrans" cxnId="{4DDC2E47-CC3A-42C5-9479-0C9ED1B09CF1}">
      <dgm:prSet/>
      <dgm:spPr/>
      <dgm:t>
        <a:bodyPr/>
        <a:lstStyle/>
        <a:p>
          <a:endParaRPr lang="en-US"/>
        </a:p>
      </dgm:t>
    </dgm:pt>
    <dgm:pt modelId="{8F5B9578-CCD4-430B-B37B-612A21637238}">
      <dgm:prSet/>
      <dgm:spPr/>
      <dgm:t>
        <a:bodyPr/>
        <a:lstStyle/>
        <a:p>
          <a:r>
            <a:rPr lang="en-US" dirty="0"/>
            <a:t>Returns a value between [a, b] (inclusive)</a:t>
          </a:r>
        </a:p>
      </dgm:t>
    </dgm:pt>
    <dgm:pt modelId="{7D1BF362-0603-42F9-9039-477C57F61102}" type="parTrans" cxnId="{269766C4-A39E-4AC7-864D-740FE66B7087}">
      <dgm:prSet/>
      <dgm:spPr/>
      <dgm:t>
        <a:bodyPr/>
        <a:lstStyle/>
        <a:p>
          <a:endParaRPr lang="en-US"/>
        </a:p>
      </dgm:t>
    </dgm:pt>
    <dgm:pt modelId="{556E45F8-49FB-4ED1-B070-E771549820D7}" type="sibTrans" cxnId="{269766C4-A39E-4AC7-864D-740FE66B7087}">
      <dgm:prSet/>
      <dgm:spPr/>
      <dgm:t>
        <a:bodyPr/>
        <a:lstStyle/>
        <a:p>
          <a:endParaRPr lang="en-US"/>
        </a:p>
      </dgm:t>
    </dgm:pt>
    <dgm:pt modelId="{1DA26751-01CB-4594-9404-54EBE34D64F5}">
      <dgm:prSet/>
      <dgm:spPr/>
      <dgm:t>
        <a:bodyPr/>
        <a:lstStyle/>
        <a:p>
          <a:r>
            <a:rPr lang="en-US" dirty="0"/>
            <a:t>Top of program file</a:t>
          </a:r>
        </a:p>
      </dgm:t>
    </dgm:pt>
    <dgm:pt modelId="{517A2D65-DB61-40A3-A040-3408009E1115}" type="parTrans" cxnId="{02FFAEDB-B5AA-4BE1-AD14-FF447C9907C3}">
      <dgm:prSet/>
      <dgm:spPr/>
      <dgm:t>
        <a:bodyPr/>
        <a:lstStyle/>
        <a:p>
          <a:endParaRPr lang="en-US"/>
        </a:p>
      </dgm:t>
    </dgm:pt>
    <dgm:pt modelId="{698548C2-FFD3-4704-B360-359F7C09E2A6}" type="sibTrans" cxnId="{02FFAEDB-B5AA-4BE1-AD14-FF447C9907C3}">
      <dgm:prSet/>
      <dgm:spPr/>
      <dgm:t>
        <a:bodyPr/>
        <a:lstStyle/>
        <a:p>
          <a:endParaRPr lang="en-US"/>
        </a:p>
      </dgm:t>
    </dgm:pt>
    <dgm:pt modelId="{DEB69008-88E1-4128-A7C7-415F4EEE1B24}" type="pres">
      <dgm:prSet presAssocID="{23B84F42-E013-446B-A32E-4C18B126D154}" presName="Name0" presStyleCnt="0">
        <dgm:presLayoutVars>
          <dgm:dir/>
          <dgm:animLvl val="lvl"/>
          <dgm:resizeHandles val="exact"/>
        </dgm:presLayoutVars>
      </dgm:prSet>
      <dgm:spPr/>
    </dgm:pt>
    <dgm:pt modelId="{07C18110-1D83-4223-8AF1-8F03A6C47AEC}" type="pres">
      <dgm:prSet presAssocID="{54C2D9CB-17C6-4219-AA35-6566D2FCC0D2}" presName="composite" presStyleCnt="0"/>
      <dgm:spPr/>
    </dgm:pt>
    <dgm:pt modelId="{B9232B6E-FB4E-4594-8A26-5473D93B71F6}" type="pres">
      <dgm:prSet presAssocID="{54C2D9CB-17C6-4219-AA35-6566D2FCC0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E2A2D60-7BA5-4BE2-A146-A526D9CCF025}" type="pres">
      <dgm:prSet presAssocID="{54C2D9CB-17C6-4219-AA35-6566D2FCC0D2}" presName="desTx" presStyleLbl="alignAccFollowNode1" presStyleIdx="0" presStyleCnt="2">
        <dgm:presLayoutVars>
          <dgm:bulletEnabled val="1"/>
        </dgm:presLayoutVars>
      </dgm:prSet>
      <dgm:spPr/>
    </dgm:pt>
    <dgm:pt modelId="{3316CDD7-0159-4C15-9CA0-9A3127F80260}" type="pres">
      <dgm:prSet presAssocID="{F2B07E40-07FF-4390-B2FC-A61B67E4B387}" presName="space" presStyleCnt="0"/>
      <dgm:spPr/>
    </dgm:pt>
    <dgm:pt modelId="{D1980E66-CC5E-4543-B29E-AAC00B2A56F7}" type="pres">
      <dgm:prSet presAssocID="{2980AF54-19C8-4959-A201-C81FFDA5C1D1}" presName="composite" presStyleCnt="0"/>
      <dgm:spPr/>
    </dgm:pt>
    <dgm:pt modelId="{1E4F1852-73E5-45B7-840A-13A4BD5A92C0}" type="pres">
      <dgm:prSet presAssocID="{2980AF54-19C8-4959-A201-C81FFDA5C1D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4261F68-2DFF-48FB-AA8F-008D778F8FA1}" type="pres">
      <dgm:prSet presAssocID="{2980AF54-19C8-4959-A201-C81FFDA5C1D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DC2E47-CC3A-42C5-9479-0C9ED1B09CF1}" srcId="{23B84F42-E013-446B-A32E-4C18B126D154}" destId="{2980AF54-19C8-4959-A201-C81FFDA5C1D1}" srcOrd="1" destOrd="0" parTransId="{32DD33D1-9583-4EC6-8F19-5A1AAA88E5F6}" sibTransId="{61BFD255-1544-4F8A-B461-A6D95D773043}"/>
    <dgm:cxn modelId="{CEE1D68F-67CE-4E41-B53A-084143E62762}" type="presOf" srcId="{1DA26751-01CB-4594-9404-54EBE34D64F5}" destId="{5E2A2D60-7BA5-4BE2-A146-A526D9CCF025}" srcOrd="0" destOrd="0" presId="urn:microsoft.com/office/officeart/2005/8/layout/hList1"/>
    <dgm:cxn modelId="{027C4CA8-B64C-4904-9DF7-E37D5C8AF5CE}" type="presOf" srcId="{23B84F42-E013-446B-A32E-4C18B126D154}" destId="{DEB69008-88E1-4128-A7C7-415F4EEE1B24}" srcOrd="0" destOrd="0" presId="urn:microsoft.com/office/officeart/2005/8/layout/hList1"/>
    <dgm:cxn modelId="{63A88BB2-7383-4052-9F4D-59032EF3459D}" type="presOf" srcId="{54C2D9CB-17C6-4219-AA35-6566D2FCC0D2}" destId="{B9232B6E-FB4E-4594-8A26-5473D93B71F6}" srcOrd="0" destOrd="0" presId="urn:microsoft.com/office/officeart/2005/8/layout/hList1"/>
    <dgm:cxn modelId="{269766C4-A39E-4AC7-864D-740FE66B7087}" srcId="{2980AF54-19C8-4959-A201-C81FFDA5C1D1}" destId="{8F5B9578-CCD4-430B-B37B-612A21637238}" srcOrd="0" destOrd="0" parTransId="{7D1BF362-0603-42F9-9039-477C57F61102}" sibTransId="{556E45F8-49FB-4ED1-B070-E771549820D7}"/>
    <dgm:cxn modelId="{9AD652DB-CA29-4647-9C8A-BC411F0767F7}" type="presOf" srcId="{8F5B9578-CCD4-430B-B37B-612A21637238}" destId="{14261F68-2DFF-48FB-AA8F-008D778F8FA1}" srcOrd="0" destOrd="0" presId="urn:microsoft.com/office/officeart/2005/8/layout/hList1"/>
    <dgm:cxn modelId="{02FFAEDB-B5AA-4BE1-AD14-FF447C9907C3}" srcId="{54C2D9CB-17C6-4219-AA35-6566D2FCC0D2}" destId="{1DA26751-01CB-4594-9404-54EBE34D64F5}" srcOrd="0" destOrd="0" parTransId="{517A2D65-DB61-40A3-A040-3408009E1115}" sibTransId="{698548C2-FFD3-4704-B360-359F7C09E2A6}"/>
    <dgm:cxn modelId="{E69968E2-2981-4ABF-AD24-072EBA89A91D}" srcId="{23B84F42-E013-446B-A32E-4C18B126D154}" destId="{54C2D9CB-17C6-4219-AA35-6566D2FCC0D2}" srcOrd="0" destOrd="0" parTransId="{FCFFA0EC-070A-429C-9530-28E083C3290E}" sibTransId="{F2B07E40-07FF-4390-B2FC-A61B67E4B387}"/>
    <dgm:cxn modelId="{989A14FC-33B8-4176-AA0A-2A1D858D06E7}" type="presOf" srcId="{2980AF54-19C8-4959-A201-C81FFDA5C1D1}" destId="{1E4F1852-73E5-45B7-840A-13A4BD5A92C0}" srcOrd="0" destOrd="0" presId="urn:microsoft.com/office/officeart/2005/8/layout/hList1"/>
    <dgm:cxn modelId="{17FA50EF-28DA-406A-A11E-55C40270C209}" type="presParOf" srcId="{DEB69008-88E1-4128-A7C7-415F4EEE1B24}" destId="{07C18110-1D83-4223-8AF1-8F03A6C47AEC}" srcOrd="0" destOrd="0" presId="urn:microsoft.com/office/officeart/2005/8/layout/hList1"/>
    <dgm:cxn modelId="{932F1246-7C69-43E1-A1BE-D632B0F2E381}" type="presParOf" srcId="{07C18110-1D83-4223-8AF1-8F03A6C47AEC}" destId="{B9232B6E-FB4E-4594-8A26-5473D93B71F6}" srcOrd="0" destOrd="0" presId="urn:microsoft.com/office/officeart/2005/8/layout/hList1"/>
    <dgm:cxn modelId="{7F07D996-2336-480A-A401-14D81898D006}" type="presParOf" srcId="{07C18110-1D83-4223-8AF1-8F03A6C47AEC}" destId="{5E2A2D60-7BA5-4BE2-A146-A526D9CCF025}" srcOrd="1" destOrd="0" presId="urn:microsoft.com/office/officeart/2005/8/layout/hList1"/>
    <dgm:cxn modelId="{259E10A6-787D-45E8-8D2D-B7713FDDF88F}" type="presParOf" srcId="{DEB69008-88E1-4128-A7C7-415F4EEE1B24}" destId="{3316CDD7-0159-4C15-9CA0-9A3127F80260}" srcOrd="1" destOrd="0" presId="urn:microsoft.com/office/officeart/2005/8/layout/hList1"/>
    <dgm:cxn modelId="{CC69FAAF-CF83-43D7-8AB5-9BE119023148}" type="presParOf" srcId="{DEB69008-88E1-4128-A7C7-415F4EEE1B24}" destId="{D1980E66-CC5E-4543-B29E-AAC00B2A56F7}" srcOrd="2" destOrd="0" presId="urn:microsoft.com/office/officeart/2005/8/layout/hList1"/>
    <dgm:cxn modelId="{367189B0-85C3-40ED-9305-E9C9D51CA84D}" type="presParOf" srcId="{D1980E66-CC5E-4543-B29E-AAC00B2A56F7}" destId="{1E4F1852-73E5-45B7-840A-13A4BD5A92C0}" srcOrd="0" destOrd="0" presId="urn:microsoft.com/office/officeart/2005/8/layout/hList1"/>
    <dgm:cxn modelId="{0F9B76D4-522C-4A07-9187-2D4768418D78}" type="presParOf" srcId="{D1980E66-CC5E-4543-B29E-AAC00B2A56F7}" destId="{14261F68-2DFF-48FB-AA8F-008D778F8F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D49830-1962-4392-A106-A5C29765F4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8C6DB-5172-490A-81D9-5327825BF965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/>
            <a:t>y = 2x + 5</a:t>
          </a:r>
        </a:p>
      </dgm:t>
    </dgm:pt>
    <dgm:pt modelId="{BCE5B1E8-896C-406D-9ECE-CB77FF931870}" type="parTrans" cxnId="{3DD4E668-B675-43A2-9A1E-22BA348CCC9B}">
      <dgm:prSet/>
      <dgm:spPr/>
      <dgm:t>
        <a:bodyPr/>
        <a:lstStyle/>
        <a:p>
          <a:endParaRPr lang="en-US"/>
        </a:p>
      </dgm:t>
    </dgm:pt>
    <dgm:pt modelId="{24019CAC-BF1A-47C0-BD2E-A34BB0FBC737}" type="sibTrans" cxnId="{3DD4E668-B675-43A2-9A1E-22BA348CCC9B}">
      <dgm:prSet/>
      <dgm:spPr/>
      <dgm:t>
        <a:bodyPr/>
        <a:lstStyle/>
        <a:p>
          <a:endParaRPr lang="en-US"/>
        </a:p>
      </dgm:t>
    </dgm:pt>
    <dgm:pt modelId="{CEFC74E9-B1D5-47A7-9F1F-4B8D6A22F96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/>
            <a:t>f(x) = 3x + 2</a:t>
          </a:r>
        </a:p>
      </dgm:t>
    </dgm:pt>
    <dgm:pt modelId="{2DC02930-993D-4D84-B955-D3DF08630085}" type="parTrans" cxnId="{BBF5AE33-9745-4AF2-A3E3-309FD5F57ABD}">
      <dgm:prSet/>
      <dgm:spPr/>
      <dgm:t>
        <a:bodyPr/>
        <a:lstStyle/>
        <a:p>
          <a:endParaRPr lang="en-US"/>
        </a:p>
      </dgm:t>
    </dgm:pt>
    <dgm:pt modelId="{FD068052-74C6-4285-AF2C-45373FEA1CFB}" type="sibTrans" cxnId="{BBF5AE33-9745-4AF2-A3E3-309FD5F57ABD}">
      <dgm:prSet/>
      <dgm:spPr/>
      <dgm:t>
        <a:bodyPr/>
        <a:lstStyle/>
        <a:p>
          <a:endParaRPr lang="en-US"/>
        </a:p>
      </dgm:t>
    </dgm:pt>
    <dgm:pt modelId="{F8CCC22A-2E5E-4106-87BF-47E4EC9D769C}" type="pres">
      <dgm:prSet presAssocID="{7CD49830-1962-4392-A106-A5C29765F4B5}" presName="linear" presStyleCnt="0">
        <dgm:presLayoutVars>
          <dgm:animLvl val="lvl"/>
          <dgm:resizeHandles val="exact"/>
        </dgm:presLayoutVars>
      </dgm:prSet>
      <dgm:spPr/>
    </dgm:pt>
    <dgm:pt modelId="{3505ABD8-2011-41EC-8613-D1CBB9E78F86}" type="pres">
      <dgm:prSet presAssocID="{4348C6DB-5172-490A-81D9-5327825BF9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5C74E2-78C1-448F-9A7E-4B62069971EF}" type="pres">
      <dgm:prSet presAssocID="{24019CAC-BF1A-47C0-BD2E-A34BB0FBC737}" presName="spacer" presStyleCnt="0"/>
      <dgm:spPr/>
    </dgm:pt>
    <dgm:pt modelId="{59106C1F-6846-4013-A499-A91B61D0E0A4}" type="pres">
      <dgm:prSet presAssocID="{CEFC74E9-B1D5-47A7-9F1F-4B8D6A22F9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F5AE33-9745-4AF2-A3E3-309FD5F57ABD}" srcId="{7CD49830-1962-4392-A106-A5C29765F4B5}" destId="{CEFC74E9-B1D5-47A7-9F1F-4B8D6A22F96E}" srcOrd="1" destOrd="0" parTransId="{2DC02930-993D-4D84-B955-D3DF08630085}" sibTransId="{FD068052-74C6-4285-AF2C-45373FEA1CFB}"/>
    <dgm:cxn modelId="{3DD4E668-B675-43A2-9A1E-22BA348CCC9B}" srcId="{7CD49830-1962-4392-A106-A5C29765F4B5}" destId="{4348C6DB-5172-490A-81D9-5327825BF965}" srcOrd="0" destOrd="0" parTransId="{BCE5B1E8-896C-406D-9ECE-CB77FF931870}" sibTransId="{24019CAC-BF1A-47C0-BD2E-A34BB0FBC737}"/>
    <dgm:cxn modelId="{9ACA55C8-79E5-46F2-8C25-B8D0BFB3E9FD}" type="presOf" srcId="{CEFC74E9-B1D5-47A7-9F1F-4B8D6A22F96E}" destId="{59106C1F-6846-4013-A499-A91B61D0E0A4}" srcOrd="0" destOrd="0" presId="urn:microsoft.com/office/officeart/2005/8/layout/vList2"/>
    <dgm:cxn modelId="{A1321ED4-5E50-408C-BCD5-249470359303}" type="presOf" srcId="{7CD49830-1962-4392-A106-A5C29765F4B5}" destId="{F8CCC22A-2E5E-4106-87BF-47E4EC9D769C}" srcOrd="0" destOrd="0" presId="urn:microsoft.com/office/officeart/2005/8/layout/vList2"/>
    <dgm:cxn modelId="{D204E9DF-83B0-4508-8FF4-5EAAB4145E41}" type="presOf" srcId="{4348C6DB-5172-490A-81D9-5327825BF965}" destId="{3505ABD8-2011-41EC-8613-D1CBB9E78F86}" srcOrd="0" destOrd="0" presId="urn:microsoft.com/office/officeart/2005/8/layout/vList2"/>
    <dgm:cxn modelId="{BB4FFAED-5FE9-4CC2-B154-00D0E43A4703}" type="presParOf" srcId="{F8CCC22A-2E5E-4106-87BF-47E4EC9D769C}" destId="{3505ABD8-2011-41EC-8613-D1CBB9E78F86}" srcOrd="0" destOrd="0" presId="urn:microsoft.com/office/officeart/2005/8/layout/vList2"/>
    <dgm:cxn modelId="{50FDC44F-88BD-4A16-87F9-9B5FC8B06B16}" type="presParOf" srcId="{F8CCC22A-2E5E-4106-87BF-47E4EC9D769C}" destId="{055C74E2-78C1-448F-9A7E-4B62069971EF}" srcOrd="1" destOrd="0" presId="urn:microsoft.com/office/officeart/2005/8/layout/vList2"/>
    <dgm:cxn modelId="{F4151BC2-1920-4D1E-97A6-CFDB1F470DEE}" type="presParOf" srcId="{F8CCC22A-2E5E-4106-87BF-47E4EC9D769C}" destId="{59106C1F-6846-4013-A499-A91B61D0E0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129A25D-FA65-4982-ACD0-EF76532DFB04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def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/>
            <a:t>Tell the computer it’s a function by using the “def” keyword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Give your function a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6F8A9D14-AE59-4619-8D09-B4C0A53CB02E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:</a:t>
          </a:r>
        </a:p>
      </dgm:t>
    </dgm:pt>
    <dgm:pt modelId="{A689F07C-B02F-46EF-912B-A477A19ACF2F}" type="parTrans" cxnId="{60D693DB-AB5F-4486-9BEF-0741927AD44D}">
      <dgm:prSet/>
      <dgm:spPr/>
      <dgm:t>
        <a:bodyPr/>
        <a:lstStyle/>
        <a:p>
          <a:endParaRPr lang="en-US"/>
        </a:p>
      </dgm:t>
    </dgm:pt>
    <dgm:pt modelId="{BF640521-C55D-4E8A-95BD-06C145A2A4A0}" type="sibTrans" cxnId="{60D693DB-AB5F-4486-9BEF-0741927AD44D}">
      <dgm:prSet/>
      <dgm:spPr/>
      <dgm:t>
        <a:bodyPr/>
        <a:lstStyle/>
        <a:p>
          <a:endParaRPr lang="en-US"/>
        </a:p>
      </dgm:t>
    </dgm:pt>
    <dgm:pt modelId="{70C70EBD-EFC4-4BCA-AFBD-0BEEA98C0342}">
      <dgm:prSet/>
      <dgm:spPr/>
      <dgm:t>
        <a:bodyPr/>
        <a:lstStyle/>
        <a:p>
          <a:r>
            <a:rPr lang="en-US"/>
            <a:t>End the line with a semicolon</a:t>
          </a:r>
        </a:p>
      </dgm:t>
    </dgm:pt>
    <dgm:pt modelId="{17310034-3175-4FF9-9947-387428F885A1}" type="parTrans" cxnId="{8A29D22D-14B7-4B44-B820-7E2F9B2BE42F}">
      <dgm:prSet/>
      <dgm:spPr/>
      <dgm:t>
        <a:bodyPr/>
        <a:lstStyle/>
        <a:p>
          <a:endParaRPr lang="en-US"/>
        </a:p>
      </dgm:t>
    </dgm:pt>
    <dgm:pt modelId="{B44CF08C-E514-4F40-8D82-9516CA551A76}" type="sibTrans" cxnId="{8A29D22D-14B7-4B44-B820-7E2F9B2BE42F}">
      <dgm:prSet/>
      <dgm:spPr/>
      <dgm:t>
        <a:bodyPr/>
        <a:lstStyle/>
        <a:p>
          <a:endParaRPr lang="en-US"/>
        </a:p>
      </dgm:t>
    </dgm:pt>
    <dgm:pt modelId="{81A78B38-48E2-4C56-B036-26316A391BA0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4400" b="1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B7130D53-17FC-43D8-BECC-E074DD1AE62A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73CB550F-3A63-4EAA-9A12-CB28BFC655BC}" type="pres">
      <dgm:prSet presAssocID="{E129A25D-FA65-4982-ACD0-EF76532DFB04}" presName="parentLin" presStyleCnt="0"/>
      <dgm:spPr/>
    </dgm:pt>
    <dgm:pt modelId="{8BA74E3A-63B7-4B24-8C8E-6109B010DCE7}" type="pres">
      <dgm:prSet presAssocID="{E129A25D-FA65-4982-ACD0-EF76532DFB04}" presName="parentLeftMargin" presStyleLbl="node1" presStyleIdx="0" presStyleCnt="4"/>
      <dgm:spPr/>
    </dgm:pt>
    <dgm:pt modelId="{781F1342-902F-4739-A026-4E5553C48CBB}" type="pres">
      <dgm:prSet presAssocID="{E129A25D-FA65-4982-ACD0-EF76532DFB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DC0AD1-FAD0-472D-B11B-CF3961E1D8DF}" type="pres">
      <dgm:prSet presAssocID="{E129A25D-FA65-4982-ACD0-EF76532DFB04}" presName="negativeSpace" presStyleCnt="0"/>
      <dgm:spPr/>
    </dgm:pt>
    <dgm:pt modelId="{1C47E4F8-5585-4C90-BA9E-3EAFD11DFD91}" type="pres">
      <dgm:prSet presAssocID="{E129A25D-FA65-4982-ACD0-EF76532DFB04}" presName="childText" presStyleLbl="conFgAcc1" presStyleIdx="0" presStyleCnt="4">
        <dgm:presLayoutVars>
          <dgm:bulletEnabled val="1"/>
        </dgm:presLayoutVars>
      </dgm:prSet>
      <dgm:spPr/>
    </dgm:pt>
    <dgm:pt modelId="{4D2A45A6-05B2-4E5A-8975-E07375A8308F}" type="pres">
      <dgm:prSet presAssocID="{24F60DEC-E3E6-47BE-967E-6EE045DB5D6F}" presName="spaceBetweenRectangles" presStyleCnt="0"/>
      <dgm:spPr/>
    </dgm:pt>
    <dgm:pt modelId="{C4318831-DA75-4FC8-8DE9-F58CA211480A}" type="pres">
      <dgm:prSet presAssocID="{F27FC0A8-237C-47BB-9BE7-97092BA3B825}" presName="parentLin" presStyleCnt="0"/>
      <dgm:spPr/>
    </dgm:pt>
    <dgm:pt modelId="{CE8A3C53-0DCB-4A2D-BB7F-368FD45D190C}" type="pres">
      <dgm:prSet presAssocID="{F27FC0A8-237C-47BB-9BE7-97092BA3B825}" presName="parentLeftMargin" presStyleLbl="node1" presStyleIdx="0" presStyleCnt="4"/>
      <dgm:spPr/>
    </dgm:pt>
    <dgm:pt modelId="{400BEC8E-70FE-4011-BB34-C84EE6E52FD3}" type="pres">
      <dgm:prSet presAssocID="{F27FC0A8-237C-47BB-9BE7-97092BA3B8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4C7129-8F7D-4737-BD3D-C711D86C00C8}" type="pres">
      <dgm:prSet presAssocID="{F27FC0A8-237C-47BB-9BE7-97092BA3B825}" presName="negativeSpace" presStyleCnt="0"/>
      <dgm:spPr/>
    </dgm:pt>
    <dgm:pt modelId="{9C73D87F-9751-48B5-B84E-94F7C1041F70}" type="pres">
      <dgm:prSet presAssocID="{F27FC0A8-237C-47BB-9BE7-97092BA3B825}" presName="childText" presStyleLbl="conFgAcc1" presStyleIdx="1" presStyleCnt="4">
        <dgm:presLayoutVars>
          <dgm:bulletEnabled val="1"/>
        </dgm:presLayoutVars>
      </dgm:prSet>
      <dgm:spPr/>
    </dgm:pt>
    <dgm:pt modelId="{A1934EA9-E8BF-4315-80DE-244C9F2B7B83}" type="pres">
      <dgm:prSet presAssocID="{DBB7BFBE-8A2C-4CC7-BF75-566CE80D139E}" presName="spaceBetweenRectangles" presStyleCnt="0"/>
      <dgm:spPr/>
    </dgm:pt>
    <dgm:pt modelId="{A20BC277-F521-4E45-960E-82F263F82B33}" type="pres">
      <dgm:prSet presAssocID="{81A78B38-48E2-4C56-B036-26316A391BA0}" presName="parentLin" presStyleCnt="0"/>
      <dgm:spPr/>
    </dgm:pt>
    <dgm:pt modelId="{826C7CE7-11E0-4CF2-80B2-71A3C16ACF54}" type="pres">
      <dgm:prSet presAssocID="{81A78B38-48E2-4C56-B036-26316A391BA0}" presName="parentLeftMargin" presStyleLbl="node1" presStyleIdx="1" presStyleCnt="4"/>
      <dgm:spPr/>
    </dgm:pt>
    <dgm:pt modelId="{81F6E490-01CA-4F09-82BD-858903A10C59}" type="pres">
      <dgm:prSet presAssocID="{81A78B38-48E2-4C56-B036-26316A391B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F9B879-B341-4274-BCFF-0DEA9AE4CE53}" type="pres">
      <dgm:prSet presAssocID="{81A78B38-48E2-4C56-B036-26316A391BA0}" presName="negativeSpace" presStyleCnt="0"/>
      <dgm:spPr/>
    </dgm:pt>
    <dgm:pt modelId="{336C3A2B-0192-4172-ACF9-2C813DB8818E}" type="pres">
      <dgm:prSet presAssocID="{81A78B38-48E2-4C56-B036-26316A391BA0}" presName="childText" presStyleLbl="conFgAcc1" presStyleIdx="2" presStyleCnt="4">
        <dgm:presLayoutVars>
          <dgm:bulletEnabled val="1"/>
        </dgm:presLayoutVars>
      </dgm:prSet>
      <dgm:spPr/>
    </dgm:pt>
    <dgm:pt modelId="{00392B5F-CC0C-4057-B34F-AA9960A02FA5}" type="pres">
      <dgm:prSet presAssocID="{D9479DD0-A579-490A-A6D9-83C4DFEC3E44}" presName="spaceBetweenRectangles" presStyleCnt="0"/>
      <dgm:spPr/>
    </dgm:pt>
    <dgm:pt modelId="{63406E53-666A-4279-B6FB-8490B73F3A57}" type="pres">
      <dgm:prSet presAssocID="{6F8A9D14-AE59-4619-8D09-B4C0A53CB02E}" presName="parentLin" presStyleCnt="0"/>
      <dgm:spPr/>
    </dgm:pt>
    <dgm:pt modelId="{9DDC0864-2470-4D76-8DCC-5531E6F578FC}" type="pres">
      <dgm:prSet presAssocID="{6F8A9D14-AE59-4619-8D09-B4C0A53CB02E}" presName="parentLeftMargin" presStyleLbl="node1" presStyleIdx="2" presStyleCnt="4"/>
      <dgm:spPr/>
    </dgm:pt>
    <dgm:pt modelId="{0F848462-0FDC-4D75-B76A-EF520315D0D6}" type="pres">
      <dgm:prSet presAssocID="{6F8A9D14-AE59-4619-8D09-B4C0A53CB02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6E26DB-4FD7-4655-9DBB-7672EA22DA6D}" type="pres">
      <dgm:prSet presAssocID="{6F8A9D14-AE59-4619-8D09-B4C0A53CB02E}" presName="negativeSpace" presStyleCnt="0"/>
      <dgm:spPr/>
    </dgm:pt>
    <dgm:pt modelId="{CDAA35C8-D7AE-476D-8145-A944E1881360}" type="pres">
      <dgm:prSet presAssocID="{6F8A9D14-AE59-4619-8D09-B4C0A53CB0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6EC81D-2DCF-4EC3-95E6-9E95C98EF995}" type="presOf" srcId="{784E8F3F-DE08-42F7-8B9E-2DE73B9D1EBC}" destId="{9C73D87F-9751-48B5-B84E-94F7C1041F70}" srcOrd="0" destOrd="0" presId="urn:microsoft.com/office/officeart/2005/8/layout/list1"/>
    <dgm:cxn modelId="{8A29D22D-14B7-4B44-B820-7E2F9B2BE42F}" srcId="{6F8A9D14-AE59-4619-8D09-B4C0A53CB02E}" destId="{70C70EBD-EFC4-4BCA-AFBD-0BEEA98C0342}" srcOrd="0" destOrd="0" parTransId="{17310034-3175-4FF9-9947-387428F885A1}" sibTransId="{B44CF08C-E514-4F40-8D82-9516CA551A76}"/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55CD8A43-3695-494B-B009-D8B526817E9A}" type="presOf" srcId="{81A78B38-48E2-4C56-B036-26316A391BA0}" destId="{81F6E490-01CA-4F09-82BD-858903A10C59}" srcOrd="1" destOrd="0" presId="urn:microsoft.com/office/officeart/2005/8/layout/list1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C9796080-082B-4654-9EA4-F5457B1582C9}" type="presOf" srcId="{E129A25D-FA65-4982-ACD0-EF76532DFB04}" destId="{8BA74E3A-63B7-4B24-8C8E-6109B010DCE7}" srcOrd="0" destOrd="0" presId="urn:microsoft.com/office/officeart/2005/8/layout/list1"/>
    <dgm:cxn modelId="{A28FAA80-FCA3-4F3F-AFB9-6028AE48F601}" type="presOf" srcId="{6F8A9D14-AE59-4619-8D09-B4C0A53CB02E}" destId="{0F848462-0FDC-4D75-B76A-EF520315D0D6}" srcOrd="1" destOrd="0" presId="urn:microsoft.com/office/officeart/2005/8/layout/list1"/>
    <dgm:cxn modelId="{CA354582-6A23-440F-B4AF-65D92FE9203F}" type="presOf" srcId="{5D7A848C-A2E1-4CAA-8BB9-81E039EA7BA1}" destId="{B7130D53-17FC-43D8-BECC-E074DD1AE62A}" srcOrd="0" destOrd="0" presId="urn:microsoft.com/office/officeart/2005/8/layout/list1"/>
    <dgm:cxn modelId="{14510A88-0FC2-483E-99C9-F067716B86FC}" type="presOf" srcId="{351ABD0A-37B6-4743-823C-5D9373D7FCF4}" destId="{1C47E4F8-5585-4C90-BA9E-3EAFD11DFD91}" srcOrd="0" destOrd="0" presId="urn:microsoft.com/office/officeart/2005/8/layout/list1"/>
    <dgm:cxn modelId="{A97D95BE-A83D-4FF1-B37D-A9C7E885C2FE}" type="presOf" srcId="{70C70EBD-EFC4-4BCA-AFBD-0BEEA98C0342}" destId="{CDAA35C8-D7AE-476D-8145-A944E1881360}" srcOrd="0" destOrd="0" presId="urn:microsoft.com/office/officeart/2005/8/layout/list1"/>
    <dgm:cxn modelId="{2F83D5C0-A2DC-43EF-8A1D-5FDC4676D765}" type="presOf" srcId="{89736C1F-AD7F-439D-A81D-5898D4A09E14}" destId="{336C3A2B-0192-4172-ACF9-2C813DB8818E}" srcOrd="0" destOrd="0" presId="urn:microsoft.com/office/officeart/2005/8/layout/list1"/>
    <dgm:cxn modelId="{DD2A67CF-EB07-4371-9447-80CD17C1FC61}" type="presOf" srcId="{F27FC0A8-237C-47BB-9BE7-97092BA3B825}" destId="{400BEC8E-70FE-4011-BB34-C84EE6E52FD3}" srcOrd="1" destOrd="0" presId="urn:microsoft.com/office/officeart/2005/8/layout/list1"/>
    <dgm:cxn modelId="{6F0BADD0-168A-4A8C-8C82-D32D479410BE}" type="presOf" srcId="{81A78B38-48E2-4C56-B036-26316A391BA0}" destId="{826C7CE7-11E0-4CF2-80B2-71A3C16ACF54}" srcOrd="0" destOrd="0" presId="urn:microsoft.com/office/officeart/2005/8/layout/list1"/>
    <dgm:cxn modelId="{4A6232D2-725F-4C94-B016-6B28D841F492}" type="presOf" srcId="{6F8A9D14-AE59-4619-8D09-B4C0A53CB02E}" destId="{9DDC0864-2470-4D76-8DCC-5531E6F578FC}" srcOrd="0" destOrd="0" presId="urn:microsoft.com/office/officeart/2005/8/layout/list1"/>
    <dgm:cxn modelId="{60D693DB-AB5F-4486-9BEF-0741927AD44D}" srcId="{5D7A848C-A2E1-4CAA-8BB9-81E039EA7BA1}" destId="{6F8A9D14-AE59-4619-8D09-B4C0A53CB02E}" srcOrd="3" destOrd="0" parTransId="{A689F07C-B02F-46EF-912B-A477A19ACF2F}" sibTransId="{BF640521-C55D-4E8A-95BD-06C145A2A4A0}"/>
    <dgm:cxn modelId="{A8539FDE-CA35-485F-9C09-F06A296DA580}" type="presOf" srcId="{F27FC0A8-237C-47BB-9BE7-97092BA3B825}" destId="{CE8A3C53-0DCB-4A2D-BB7F-368FD45D190C}" srcOrd="0" destOrd="0" presId="urn:microsoft.com/office/officeart/2005/8/layout/list1"/>
    <dgm:cxn modelId="{24E795FE-7FE1-4706-92DF-707531D18DE7}" type="presOf" srcId="{E129A25D-FA65-4982-ACD0-EF76532DFB04}" destId="{781F1342-902F-4739-A026-4E5553C48CBB}" srcOrd="1" destOrd="0" presId="urn:microsoft.com/office/officeart/2005/8/layout/list1"/>
    <dgm:cxn modelId="{16888C3C-ADCD-4E05-BA2D-122F02E19D05}" type="presParOf" srcId="{B7130D53-17FC-43D8-BECC-E074DD1AE62A}" destId="{73CB550F-3A63-4EAA-9A12-CB28BFC655BC}" srcOrd="0" destOrd="0" presId="urn:microsoft.com/office/officeart/2005/8/layout/list1"/>
    <dgm:cxn modelId="{AD2FE9AD-C88B-472A-9E95-76BDFDBDD983}" type="presParOf" srcId="{73CB550F-3A63-4EAA-9A12-CB28BFC655BC}" destId="{8BA74E3A-63B7-4B24-8C8E-6109B010DCE7}" srcOrd="0" destOrd="0" presId="urn:microsoft.com/office/officeart/2005/8/layout/list1"/>
    <dgm:cxn modelId="{DE8EC8C0-3B3C-4DAC-B0D1-F5B721CE1606}" type="presParOf" srcId="{73CB550F-3A63-4EAA-9A12-CB28BFC655BC}" destId="{781F1342-902F-4739-A026-4E5553C48CBB}" srcOrd="1" destOrd="0" presId="urn:microsoft.com/office/officeart/2005/8/layout/list1"/>
    <dgm:cxn modelId="{C3D38B37-9386-4A9A-8CAE-1E879E6B8744}" type="presParOf" srcId="{B7130D53-17FC-43D8-BECC-E074DD1AE62A}" destId="{27DC0AD1-FAD0-472D-B11B-CF3961E1D8DF}" srcOrd="1" destOrd="0" presId="urn:microsoft.com/office/officeart/2005/8/layout/list1"/>
    <dgm:cxn modelId="{5CA57E61-5D30-4E47-A3E0-82ADEE89C42A}" type="presParOf" srcId="{B7130D53-17FC-43D8-BECC-E074DD1AE62A}" destId="{1C47E4F8-5585-4C90-BA9E-3EAFD11DFD91}" srcOrd="2" destOrd="0" presId="urn:microsoft.com/office/officeart/2005/8/layout/list1"/>
    <dgm:cxn modelId="{FA82D413-2D09-49FA-BB7E-5F1DDB2BC227}" type="presParOf" srcId="{B7130D53-17FC-43D8-BECC-E074DD1AE62A}" destId="{4D2A45A6-05B2-4E5A-8975-E07375A8308F}" srcOrd="3" destOrd="0" presId="urn:microsoft.com/office/officeart/2005/8/layout/list1"/>
    <dgm:cxn modelId="{5306BECA-D346-435E-B917-84672EBA6E12}" type="presParOf" srcId="{B7130D53-17FC-43D8-BECC-E074DD1AE62A}" destId="{C4318831-DA75-4FC8-8DE9-F58CA211480A}" srcOrd="4" destOrd="0" presId="urn:microsoft.com/office/officeart/2005/8/layout/list1"/>
    <dgm:cxn modelId="{F58557C7-1E17-4E57-97DC-8AA78EF95D0D}" type="presParOf" srcId="{C4318831-DA75-4FC8-8DE9-F58CA211480A}" destId="{CE8A3C53-0DCB-4A2D-BB7F-368FD45D190C}" srcOrd="0" destOrd="0" presId="urn:microsoft.com/office/officeart/2005/8/layout/list1"/>
    <dgm:cxn modelId="{70ECF215-035E-4331-9AA3-5464709D3D3C}" type="presParOf" srcId="{C4318831-DA75-4FC8-8DE9-F58CA211480A}" destId="{400BEC8E-70FE-4011-BB34-C84EE6E52FD3}" srcOrd="1" destOrd="0" presId="urn:microsoft.com/office/officeart/2005/8/layout/list1"/>
    <dgm:cxn modelId="{3544608C-610C-4547-A59E-E07BDF427EB9}" type="presParOf" srcId="{B7130D53-17FC-43D8-BECC-E074DD1AE62A}" destId="{7D4C7129-8F7D-4737-BD3D-C711D86C00C8}" srcOrd="5" destOrd="0" presId="urn:microsoft.com/office/officeart/2005/8/layout/list1"/>
    <dgm:cxn modelId="{4E12AA91-283B-468A-AB2C-25D64DF47ED0}" type="presParOf" srcId="{B7130D53-17FC-43D8-BECC-E074DD1AE62A}" destId="{9C73D87F-9751-48B5-B84E-94F7C1041F70}" srcOrd="6" destOrd="0" presId="urn:microsoft.com/office/officeart/2005/8/layout/list1"/>
    <dgm:cxn modelId="{BF42D482-DE5B-41FB-BB82-48D6A3F5CFC0}" type="presParOf" srcId="{B7130D53-17FC-43D8-BECC-E074DD1AE62A}" destId="{A1934EA9-E8BF-4315-80DE-244C9F2B7B83}" srcOrd="7" destOrd="0" presId="urn:microsoft.com/office/officeart/2005/8/layout/list1"/>
    <dgm:cxn modelId="{A70E5BA0-9DF4-453A-BBB6-0B676632C7A9}" type="presParOf" srcId="{B7130D53-17FC-43D8-BECC-E074DD1AE62A}" destId="{A20BC277-F521-4E45-960E-82F263F82B33}" srcOrd="8" destOrd="0" presId="urn:microsoft.com/office/officeart/2005/8/layout/list1"/>
    <dgm:cxn modelId="{D738420A-6110-442C-B65D-6B4CAB1C166D}" type="presParOf" srcId="{A20BC277-F521-4E45-960E-82F263F82B33}" destId="{826C7CE7-11E0-4CF2-80B2-71A3C16ACF54}" srcOrd="0" destOrd="0" presId="urn:microsoft.com/office/officeart/2005/8/layout/list1"/>
    <dgm:cxn modelId="{AC37924A-7336-45A7-9933-DDE4F8155102}" type="presParOf" srcId="{A20BC277-F521-4E45-960E-82F263F82B33}" destId="{81F6E490-01CA-4F09-82BD-858903A10C59}" srcOrd="1" destOrd="0" presId="urn:microsoft.com/office/officeart/2005/8/layout/list1"/>
    <dgm:cxn modelId="{7174A694-A41E-4ECE-8BCC-C515F007C209}" type="presParOf" srcId="{B7130D53-17FC-43D8-BECC-E074DD1AE62A}" destId="{ACF9B879-B341-4274-BCFF-0DEA9AE4CE53}" srcOrd="9" destOrd="0" presId="urn:microsoft.com/office/officeart/2005/8/layout/list1"/>
    <dgm:cxn modelId="{0D7C85AE-5D7F-4EAF-A217-F1604CBB6DF1}" type="presParOf" srcId="{B7130D53-17FC-43D8-BECC-E074DD1AE62A}" destId="{336C3A2B-0192-4172-ACF9-2C813DB8818E}" srcOrd="10" destOrd="0" presId="urn:microsoft.com/office/officeart/2005/8/layout/list1"/>
    <dgm:cxn modelId="{BD9683DE-2FB6-44CF-822F-54A62D655227}" type="presParOf" srcId="{B7130D53-17FC-43D8-BECC-E074DD1AE62A}" destId="{00392B5F-CC0C-4057-B34F-AA9960A02FA5}" srcOrd="11" destOrd="0" presId="urn:microsoft.com/office/officeart/2005/8/layout/list1"/>
    <dgm:cxn modelId="{1BB20988-B27B-4D8D-8010-EE27F7F1330F}" type="presParOf" srcId="{B7130D53-17FC-43D8-BECC-E074DD1AE62A}" destId="{63406E53-666A-4279-B6FB-8490B73F3A57}" srcOrd="12" destOrd="0" presId="urn:microsoft.com/office/officeart/2005/8/layout/list1"/>
    <dgm:cxn modelId="{EA2C484B-C683-4DDD-A92A-F2D4FF71A796}" type="presParOf" srcId="{63406E53-666A-4279-B6FB-8490B73F3A57}" destId="{9DDC0864-2470-4D76-8DCC-5531E6F578FC}" srcOrd="0" destOrd="0" presId="urn:microsoft.com/office/officeart/2005/8/layout/list1"/>
    <dgm:cxn modelId="{58DC8ECD-62C3-434F-9C47-4FA1C100491C}" type="presParOf" srcId="{63406E53-666A-4279-B6FB-8490B73F3A57}" destId="{0F848462-0FDC-4D75-B76A-EF520315D0D6}" srcOrd="1" destOrd="0" presId="urn:microsoft.com/office/officeart/2005/8/layout/list1"/>
    <dgm:cxn modelId="{D452BE8B-4F8F-4CE2-A7B0-D61030DB86EA}" type="presParOf" srcId="{B7130D53-17FC-43D8-BECC-E074DD1AE62A}" destId="{2A6E26DB-4FD7-4655-9DBB-7672EA22DA6D}" srcOrd="13" destOrd="0" presId="urn:microsoft.com/office/officeart/2005/8/layout/list1"/>
    <dgm:cxn modelId="{C8D28FD2-4D12-4EB7-8077-4C4BCCE367AC}" type="presParOf" srcId="{B7130D53-17FC-43D8-BECC-E074DD1AE62A}" destId="{CDAA35C8-D7AE-476D-8145-A944E188136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name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Type the function’s name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( )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Put parentheses after the name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2B861BE9-5103-471E-827F-125472251AD3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B7CFCB42-4C94-40B1-AADE-4C276F798EA0}" type="pres">
      <dgm:prSet presAssocID="{F27FC0A8-237C-47BB-9BE7-97092BA3B825}" presName="parentLin" presStyleCnt="0"/>
      <dgm:spPr/>
    </dgm:pt>
    <dgm:pt modelId="{DB663129-CBDD-42BB-B239-A4A79697ABAB}" type="pres">
      <dgm:prSet presAssocID="{F27FC0A8-237C-47BB-9BE7-97092BA3B825}" presName="parentLeftMargin" presStyleLbl="node1" presStyleIdx="0" presStyleCnt="2"/>
      <dgm:spPr/>
    </dgm:pt>
    <dgm:pt modelId="{1FE9ECE9-6793-4B2B-8DA3-9C93B46DE270}" type="pres">
      <dgm:prSet presAssocID="{F27FC0A8-237C-47BB-9BE7-97092BA3B8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6C65AD-BE40-468C-ADA2-40ED1D1FD4D4}" type="pres">
      <dgm:prSet presAssocID="{F27FC0A8-237C-47BB-9BE7-97092BA3B825}" presName="negativeSpace" presStyleCnt="0"/>
      <dgm:spPr/>
    </dgm:pt>
    <dgm:pt modelId="{A1014AFA-CF77-4A0F-A06B-297F37690B28}" type="pres">
      <dgm:prSet presAssocID="{F27FC0A8-237C-47BB-9BE7-97092BA3B825}" presName="childText" presStyleLbl="conFgAcc1" presStyleIdx="0" presStyleCnt="2">
        <dgm:presLayoutVars>
          <dgm:bulletEnabled val="1"/>
        </dgm:presLayoutVars>
      </dgm:prSet>
      <dgm:spPr/>
    </dgm:pt>
    <dgm:pt modelId="{8496C018-89E9-47C5-95D9-9DBB99CDCCD6}" type="pres">
      <dgm:prSet presAssocID="{DBB7BFBE-8A2C-4CC7-BF75-566CE80D139E}" presName="spaceBetweenRectangles" presStyleCnt="0"/>
      <dgm:spPr/>
    </dgm:pt>
    <dgm:pt modelId="{48DF2D88-18DD-49C6-B835-76D69D2D58A9}" type="pres">
      <dgm:prSet presAssocID="{81A78B38-48E2-4C56-B036-26316A391BA0}" presName="parentLin" presStyleCnt="0"/>
      <dgm:spPr/>
    </dgm:pt>
    <dgm:pt modelId="{812401EC-5D94-4650-87D9-F2EB4A34DE41}" type="pres">
      <dgm:prSet presAssocID="{81A78B38-48E2-4C56-B036-26316A391BA0}" presName="parentLeftMargin" presStyleLbl="node1" presStyleIdx="0" presStyleCnt="2"/>
      <dgm:spPr/>
    </dgm:pt>
    <dgm:pt modelId="{F7A98D40-10CA-4477-9250-EB452A87B194}" type="pres">
      <dgm:prSet presAssocID="{81A78B38-48E2-4C56-B036-26316A391B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98D7CA-08F6-4ED0-B507-06240E3FA62B}" type="pres">
      <dgm:prSet presAssocID="{81A78B38-48E2-4C56-B036-26316A391BA0}" presName="negativeSpace" presStyleCnt="0"/>
      <dgm:spPr/>
    </dgm:pt>
    <dgm:pt modelId="{37B09A77-1A5A-4260-BB7D-7946CFBE7BF2}" type="pres">
      <dgm:prSet presAssocID="{81A78B38-48E2-4C56-B036-26316A391BA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1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0" destOrd="0" parTransId="{54DFD096-253C-4E72-ADCA-C5A57464F53D}" sibTransId="{DBB7BFBE-8A2C-4CC7-BF75-566CE80D139E}"/>
    <dgm:cxn modelId="{77C76E98-721B-4329-860D-38AFD9570B23}" type="presOf" srcId="{81A78B38-48E2-4C56-B036-26316A391BA0}" destId="{812401EC-5D94-4650-87D9-F2EB4A34DE41}" srcOrd="0" destOrd="0" presId="urn:microsoft.com/office/officeart/2005/8/layout/list1"/>
    <dgm:cxn modelId="{B068399D-09A8-4CD4-87A2-433DF53202B2}" type="presOf" srcId="{F27FC0A8-237C-47BB-9BE7-97092BA3B825}" destId="{1FE9ECE9-6793-4B2B-8DA3-9C93B46DE270}" srcOrd="1" destOrd="0" presId="urn:microsoft.com/office/officeart/2005/8/layout/list1"/>
    <dgm:cxn modelId="{2756F9A5-6EA9-4FDF-9426-D426B6115896}" type="presOf" srcId="{81A78B38-48E2-4C56-B036-26316A391BA0}" destId="{F7A98D40-10CA-4477-9250-EB452A87B194}" srcOrd="1" destOrd="0" presId="urn:microsoft.com/office/officeart/2005/8/layout/list1"/>
    <dgm:cxn modelId="{8F47EBB7-4948-4429-959C-A1542B45553B}" type="presOf" srcId="{5D7A848C-A2E1-4CAA-8BB9-81E039EA7BA1}" destId="{2B861BE9-5103-471E-827F-125472251AD3}" srcOrd="0" destOrd="0" presId="urn:microsoft.com/office/officeart/2005/8/layout/list1"/>
    <dgm:cxn modelId="{2BF8FDCF-6424-4819-931F-99152CFABC35}" type="presOf" srcId="{89736C1F-AD7F-439D-A81D-5898D4A09E14}" destId="{37B09A77-1A5A-4260-BB7D-7946CFBE7BF2}" srcOrd="0" destOrd="0" presId="urn:microsoft.com/office/officeart/2005/8/layout/list1"/>
    <dgm:cxn modelId="{368108FB-57A5-4F38-8208-5585CB762E28}" type="presOf" srcId="{F27FC0A8-237C-47BB-9BE7-97092BA3B825}" destId="{DB663129-CBDD-42BB-B239-A4A79697ABAB}" srcOrd="0" destOrd="0" presId="urn:microsoft.com/office/officeart/2005/8/layout/list1"/>
    <dgm:cxn modelId="{D672E3FC-76E2-4316-AF7E-92003FB025C2}" type="presOf" srcId="{784E8F3F-DE08-42F7-8B9E-2DE73B9D1EBC}" destId="{A1014AFA-CF77-4A0F-A06B-297F37690B28}" srcOrd="0" destOrd="0" presId="urn:microsoft.com/office/officeart/2005/8/layout/list1"/>
    <dgm:cxn modelId="{D4302AAC-46E2-458C-95C9-4B708BE32006}" type="presParOf" srcId="{2B861BE9-5103-471E-827F-125472251AD3}" destId="{B7CFCB42-4C94-40B1-AADE-4C276F798EA0}" srcOrd="0" destOrd="0" presId="urn:microsoft.com/office/officeart/2005/8/layout/list1"/>
    <dgm:cxn modelId="{99B6CCB5-BF56-4887-B477-92BDF5874E8D}" type="presParOf" srcId="{B7CFCB42-4C94-40B1-AADE-4C276F798EA0}" destId="{DB663129-CBDD-42BB-B239-A4A79697ABAB}" srcOrd="0" destOrd="0" presId="urn:microsoft.com/office/officeart/2005/8/layout/list1"/>
    <dgm:cxn modelId="{FFF56B48-C762-40E1-A46E-0B3A4A7C7C57}" type="presParOf" srcId="{B7CFCB42-4C94-40B1-AADE-4C276F798EA0}" destId="{1FE9ECE9-6793-4B2B-8DA3-9C93B46DE270}" srcOrd="1" destOrd="0" presId="urn:microsoft.com/office/officeart/2005/8/layout/list1"/>
    <dgm:cxn modelId="{DB8773F1-4450-4D5B-B911-3F407416253D}" type="presParOf" srcId="{2B861BE9-5103-471E-827F-125472251AD3}" destId="{996C65AD-BE40-468C-ADA2-40ED1D1FD4D4}" srcOrd="1" destOrd="0" presId="urn:microsoft.com/office/officeart/2005/8/layout/list1"/>
    <dgm:cxn modelId="{F10553EA-FF55-4C6D-AE38-F3D10672CAA1}" type="presParOf" srcId="{2B861BE9-5103-471E-827F-125472251AD3}" destId="{A1014AFA-CF77-4A0F-A06B-297F37690B28}" srcOrd="2" destOrd="0" presId="urn:microsoft.com/office/officeart/2005/8/layout/list1"/>
    <dgm:cxn modelId="{2D2F90A1-F645-4F06-82EB-BF7A6E8A3194}" type="presParOf" srcId="{2B861BE9-5103-471E-827F-125472251AD3}" destId="{8496C018-89E9-47C5-95D9-9DBB99CDCCD6}" srcOrd="3" destOrd="0" presId="urn:microsoft.com/office/officeart/2005/8/layout/list1"/>
    <dgm:cxn modelId="{A7A947EC-9E9A-437B-9B9D-AAA16E12CB13}" type="presParOf" srcId="{2B861BE9-5103-471E-827F-125472251AD3}" destId="{48DF2D88-18DD-49C6-B835-76D69D2D58A9}" srcOrd="4" destOrd="0" presId="urn:microsoft.com/office/officeart/2005/8/layout/list1"/>
    <dgm:cxn modelId="{DCBA0BBA-3DBC-4DDA-B6FF-3C0176AC1543}" type="presParOf" srcId="{48DF2D88-18DD-49C6-B835-76D69D2D58A9}" destId="{812401EC-5D94-4650-87D9-F2EB4A34DE41}" srcOrd="0" destOrd="0" presId="urn:microsoft.com/office/officeart/2005/8/layout/list1"/>
    <dgm:cxn modelId="{87105992-87EF-48B4-9EDB-13416902AB01}" type="presParOf" srcId="{48DF2D88-18DD-49C6-B835-76D69D2D58A9}" destId="{F7A98D40-10CA-4477-9250-EB452A87B194}" srcOrd="1" destOrd="0" presId="urn:microsoft.com/office/officeart/2005/8/layout/list1"/>
    <dgm:cxn modelId="{1F75E2D1-6825-45F3-AB72-506B375B24F7}" type="presParOf" srcId="{2B861BE9-5103-471E-827F-125472251AD3}" destId="{7398D7CA-08F6-4ED0-B507-06240E3FA62B}" srcOrd="5" destOrd="0" presId="urn:microsoft.com/office/officeart/2005/8/layout/list1"/>
    <dgm:cxn modelId="{D47DCDDF-E536-4104-8CB8-F658EC7F10A7}" type="presParOf" srcId="{2B861BE9-5103-471E-827F-125472251AD3}" destId="{37B09A77-1A5A-4260-BB7D-7946CFBE7BF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01135-D669-4E47-87FB-75A8C6B7C3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F3E79-3E8F-4A9C-9FA5-D26C3007E756}">
      <dgm:prSet/>
      <dgm:spPr/>
      <dgm:t>
        <a:bodyPr/>
        <a:lstStyle/>
        <a:p>
          <a:r>
            <a:rPr lang="en-US"/>
            <a:t>Repeat an action in multiple places</a:t>
          </a:r>
        </a:p>
      </dgm:t>
    </dgm:pt>
    <dgm:pt modelId="{6954E3B6-28A9-4441-8898-16B52DCB9641}" type="parTrans" cxnId="{C7CE9C00-FFEE-47B0-B360-2FC0F6EA3277}">
      <dgm:prSet/>
      <dgm:spPr/>
      <dgm:t>
        <a:bodyPr/>
        <a:lstStyle/>
        <a:p>
          <a:endParaRPr lang="en-US"/>
        </a:p>
      </dgm:t>
    </dgm:pt>
    <dgm:pt modelId="{50FC8978-DD83-417A-BE6E-A7EB39D66918}" type="sibTrans" cxnId="{C7CE9C00-FFEE-47B0-B360-2FC0F6EA3277}">
      <dgm:prSet/>
      <dgm:spPr/>
      <dgm:t>
        <a:bodyPr/>
        <a:lstStyle/>
        <a:p>
          <a:endParaRPr lang="en-US"/>
        </a:p>
      </dgm:t>
    </dgm:pt>
    <dgm:pt modelId="{E91AAFA1-E993-4953-B595-F19CBF7604E8}">
      <dgm:prSet/>
      <dgm:spPr/>
      <dgm:t>
        <a:bodyPr/>
        <a:lstStyle/>
        <a:p>
          <a:r>
            <a:rPr lang="en-US"/>
            <a:t>Update code only once</a:t>
          </a:r>
        </a:p>
      </dgm:t>
    </dgm:pt>
    <dgm:pt modelId="{C9E6DBF8-B67D-4258-9035-4B387D9C7D48}" type="parTrans" cxnId="{7565B7E2-A70C-47C3-A793-57556C5235CD}">
      <dgm:prSet/>
      <dgm:spPr/>
      <dgm:t>
        <a:bodyPr/>
        <a:lstStyle/>
        <a:p>
          <a:endParaRPr lang="en-US"/>
        </a:p>
      </dgm:t>
    </dgm:pt>
    <dgm:pt modelId="{350ECE80-378A-4F43-B191-937A6269787E}" type="sibTrans" cxnId="{7565B7E2-A70C-47C3-A793-57556C5235CD}">
      <dgm:prSet/>
      <dgm:spPr/>
      <dgm:t>
        <a:bodyPr/>
        <a:lstStyle/>
        <a:p>
          <a:endParaRPr lang="en-US"/>
        </a:p>
      </dgm:t>
    </dgm:pt>
    <dgm:pt modelId="{1D08A3BE-63DA-49F8-818E-3BC5E3CCBDFC}">
      <dgm:prSet/>
      <dgm:spPr/>
      <dgm:t>
        <a:bodyPr/>
        <a:lstStyle/>
        <a:p>
          <a:r>
            <a:rPr lang="en-US"/>
            <a:t>Makes code easier to read</a:t>
          </a:r>
        </a:p>
      </dgm:t>
    </dgm:pt>
    <dgm:pt modelId="{7F446513-B6AF-419B-8B42-CED2D7DC5A4A}" type="parTrans" cxnId="{F41029A1-3B27-4477-8B65-8CA133729F61}">
      <dgm:prSet/>
      <dgm:spPr/>
      <dgm:t>
        <a:bodyPr/>
        <a:lstStyle/>
        <a:p>
          <a:endParaRPr lang="en-US"/>
        </a:p>
      </dgm:t>
    </dgm:pt>
    <dgm:pt modelId="{E17643A2-D8F3-4597-A46F-259EBAA98247}" type="sibTrans" cxnId="{F41029A1-3B27-4477-8B65-8CA133729F61}">
      <dgm:prSet/>
      <dgm:spPr/>
      <dgm:t>
        <a:bodyPr/>
        <a:lstStyle/>
        <a:p>
          <a:endParaRPr lang="en-US"/>
        </a:p>
      </dgm:t>
    </dgm:pt>
    <dgm:pt modelId="{584D4A8C-D5F5-4B49-9B48-C3610CE3D951}" type="pres">
      <dgm:prSet presAssocID="{FC301135-D669-4E47-87FB-75A8C6B7C330}" presName="linear" presStyleCnt="0">
        <dgm:presLayoutVars>
          <dgm:animLvl val="lvl"/>
          <dgm:resizeHandles val="exact"/>
        </dgm:presLayoutVars>
      </dgm:prSet>
      <dgm:spPr/>
    </dgm:pt>
    <dgm:pt modelId="{4A5D21B5-2324-4360-AEF1-9D99D88901A4}" type="pres">
      <dgm:prSet presAssocID="{415F3E79-3E8F-4A9C-9FA5-D26C3007E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90CEDE-6766-4FB4-A074-B9115CE466C1}" type="pres">
      <dgm:prSet presAssocID="{50FC8978-DD83-417A-BE6E-A7EB39D66918}" presName="spacer" presStyleCnt="0"/>
      <dgm:spPr/>
    </dgm:pt>
    <dgm:pt modelId="{CF0A25D5-5617-408F-BA93-15A3058D79FE}" type="pres">
      <dgm:prSet presAssocID="{E91AAFA1-E993-4953-B595-F19CBF7604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327C3D-F17B-4CA6-83B4-F894EAED81AF}" type="pres">
      <dgm:prSet presAssocID="{350ECE80-378A-4F43-B191-937A6269787E}" presName="spacer" presStyleCnt="0"/>
      <dgm:spPr/>
    </dgm:pt>
    <dgm:pt modelId="{051BC276-BC27-4875-AD1A-B37D6F908052}" type="pres">
      <dgm:prSet presAssocID="{1D08A3BE-63DA-49F8-818E-3BC5E3CCBD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CE9C00-FFEE-47B0-B360-2FC0F6EA3277}" srcId="{FC301135-D669-4E47-87FB-75A8C6B7C330}" destId="{415F3E79-3E8F-4A9C-9FA5-D26C3007E756}" srcOrd="0" destOrd="0" parTransId="{6954E3B6-28A9-4441-8898-16B52DCB9641}" sibTransId="{50FC8978-DD83-417A-BE6E-A7EB39D66918}"/>
    <dgm:cxn modelId="{F1A0542B-40C9-41EA-814E-51E0A19DD206}" type="presOf" srcId="{E91AAFA1-E993-4953-B595-F19CBF7604E8}" destId="{CF0A25D5-5617-408F-BA93-15A3058D79FE}" srcOrd="0" destOrd="0" presId="urn:microsoft.com/office/officeart/2005/8/layout/vList2"/>
    <dgm:cxn modelId="{F51CBC58-F2ED-407A-8C4C-7B41BCB4B1C8}" type="presOf" srcId="{1D08A3BE-63DA-49F8-818E-3BC5E3CCBDFC}" destId="{051BC276-BC27-4875-AD1A-B37D6F908052}" srcOrd="0" destOrd="0" presId="urn:microsoft.com/office/officeart/2005/8/layout/vList2"/>
    <dgm:cxn modelId="{F41029A1-3B27-4477-8B65-8CA133729F61}" srcId="{FC301135-D669-4E47-87FB-75A8C6B7C330}" destId="{1D08A3BE-63DA-49F8-818E-3BC5E3CCBDFC}" srcOrd="2" destOrd="0" parTransId="{7F446513-B6AF-419B-8B42-CED2D7DC5A4A}" sibTransId="{E17643A2-D8F3-4597-A46F-259EBAA98247}"/>
    <dgm:cxn modelId="{AFC4ECAA-88AF-4CC9-BFAB-96506BE55708}" type="presOf" srcId="{FC301135-D669-4E47-87FB-75A8C6B7C330}" destId="{584D4A8C-D5F5-4B49-9B48-C3610CE3D951}" srcOrd="0" destOrd="0" presId="urn:microsoft.com/office/officeart/2005/8/layout/vList2"/>
    <dgm:cxn modelId="{B5E24AB9-6A2E-463A-A7E0-F824DE6E698D}" type="presOf" srcId="{415F3E79-3E8F-4A9C-9FA5-D26C3007E756}" destId="{4A5D21B5-2324-4360-AEF1-9D99D88901A4}" srcOrd="0" destOrd="0" presId="urn:microsoft.com/office/officeart/2005/8/layout/vList2"/>
    <dgm:cxn modelId="{7565B7E2-A70C-47C3-A793-57556C5235CD}" srcId="{FC301135-D669-4E47-87FB-75A8C6B7C330}" destId="{E91AAFA1-E993-4953-B595-F19CBF7604E8}" srcOrd="1" destOrd="0" parTransId="{C9E6DBF8-B67D-4258-9035-4B387D9C7D48}" sibTransId="{350ECE80-378A-4F43-B191-937A6269787E}"/>
    <dgm:cxn modelId="{1654549E-1D9B-41B3-BA68-2C9386164028}" type="presParOf" srcId="{584D4A8C-D5F5-4B49-9B48-C3610CE3D951}" destId="{4A5D21B5-2324-4360-AEF1-9D99D88901A4}" srcOrd="0" destOrd="0" presId="urn:microsoft.com/office/officeart/2005/8/layout/vList2"/>
    <dgm:cxn modelId="{195A4055-5CC2-4923-BEB7-7144EBD6D010}" type="presParOf" srcId="{584D4A8C-D5F5-4B49-9B48-C3610CE3D951}" destId="{0290CEDE-6766-4FB4-A074-B9115CE466C1}" srcOrd="1" destOrd="0" presId="urn:microsoft.com/office/officeart/2005/8/layout/vList2"/>
    <dgm:cxn modelId="{D0206A39-9F65-4BA8-94C7-B2CA686293EF}" type="presParOf" srcId="{584D4A8C-D5F5-4B49-9B48-C3610CE3D951}" destId="{CF0A25D5-5617-408F-BA93-15A3058D79FE}" srcOrd="2" destOrd="0" presId="urn:microsoft.com/office/officeart/2005/8/layout/vList2"/>
    <dgm:cxn modelId="{4FC04821-B5E6-4A42-91C5-AADD00801F62}" type="presParOf" srcId="{584D4A8C-D5F5-4B49-9B48-C3610CE3D951}" destId="{27327C3D-F17B-4CA6-83B4-F894EAED81AF}" srcOrd="3" destOrd="0" presId="urn:microsoft.com/office/officeart/2005/8/layout/vList2"/>
    <dgm:cxn modelId="{4E6949D0-EE41-452D-917A-C19B79DF5AEF}" type="presParOf" srcId="{584D4A8C-D5F5-4B49-9B48-C3610CE3D951}" destId="{051BC276-BC27-4875-AD1A-B37D6F9080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C7A46D-3F3D-4F0A-B3A4-C9A1A8B1F15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8BE1EB3-B4FB-4022-9AC1-79D94517B284}">
      <dgm:prSet/>
      <dgm:spPr/>
      <dgm:t>
        <a:bodyPr/>
        <a:lstStyle/>
        <a:p>
          <a:r>
            <a:rPr lang="en-US" dirty="0"/>
            <a:t>Void functions</a:t>
          </a:r>
        </a:p>
      </dgm:t>
    </dgm:pt>
    <dgm:pt modelId="{7F0BD166-91F7-4299-B698-1253FA6EC98B}" type="parTrans" cxnId="{960F7F3F-11C7-414A-A35D-9750ACD4968E}">
      <dgm:prSet/>
      <dgm:spPr/>
      <dgm:t>
        <a:bodyPr/>
        <a:lstStyle/>
        <a:p>
          <a:endParaRPr lang="en-US"/>
        </a:p>
      </dgm:t>
    </dgm:pt>
    <dgm:pt modelId="{6793B192-7483-4F7B-AEC7-E6CA4B1D7589}" type="sibTrans" cxnId="{960F7F3F-11C7-414A-A35D-9750ACD4968E}">
      <dgm:prSet/>
      <dgm:spPr/>
      <dgm:t>
        <a:bodyPr/>
        <a:lstStyle/>
        <a:p>
          <a:endParaRPr lang="en-US"/>
        </a:p>
      </dgm:t>
    </dgm:pt>
    <dgm:pt modelId="{EA7A386E-C82F-409B-A946-50CB203B843F}">
      <dgm:prSet/>
      <dgm:spPr/>
      <dgm:t>
        <a:bodyPr/>
        <a:lstStyle/>
        <a:p>
          <a:r>
            <a:rPr lang="en-US" dirty="0"/>
            <a:t>Value-returning functions</a:t>
          </a:r>
        </a:p>
      </dgm:t>
    </dgm:pt>
    <dgm:pt modelId="{D9D479D6-45E6-4465-A460-345416DD7B85}" type="parTrans" cxnId="{A4849056-9038-4DAE-A534-E0A75CCE05C7}">
      <dgm:prSet/>
      <dgm:spPr/>
      <dgm:t>
        <a:bodyPr/>
        <a:lstStyle/>
        <a:p>
          <a:endParaRPr lang="en-US"/>
        </a:p>
      </dgm:t>
    </dgm:pt>
    <dgm:pt modelId="{18BBC8ED-31AC-4381-9F06-4B7EBE6D7D79}" type="sibTrans" cxnId="{A4849056-9038-4DAE-A534-E0A75CCE05C7}">
      <dgm:prSet/>
      <dgm:spPr/>
      <dgm:t>
        <a:bodyPr/>
        <a:lstStyle/>
        <a:p>
          <a:endParaRPr lang="en-US"/>
        </a:p>
      </dgm:t>
    </dgm:pt>
    <dgm:pt modelId="{CF7596AC-3314-4D3A-9C54-212E625A6A66}">
      <dgm:prSet/>
      <dgm:spPr/>
      <dgm:t>
        <a:bodyPr/>
        <a:lstStyle/>
        <a:p>
          <a:r>
            <a:rPr lang="en-US" dirty="0"/>
            <a:t>Don’t return values</a:t>
          </a:r>
        </a:p>
      </dgm:t>
    </dgm:pt>
    <dgm:pt modelId="{37E2D4E2-DC64-45CA-AC66-EE670D7C3EE9}" type="parTrans" cxnId="{4066AC60-8238-4694-BA0C-A44521CDAD8B}">
      <dgm:prSet/>
      <dgm:spPr/>
      <dgm:t>
        <a:bodyPr/>
        <a:lstStyle/>
        <a:p>
          <a:endParaRPr lang="en-US"/>
        </a:p>
      </dgm:t>
    </dgm:pt>
    <dgm:pt modelId="{A0DCFE73-6C1F-4F0C-BD39-7A7432A67943}" type="sibTrans" cxnId="{4066AC60-8238-4694-BA0C-A44521CDAD8B}">
      <dgm:prSet/>
      <dgm:spPr/>
      <dgm:t>
        <a:bodyPr/>
        <a:lstStyle/>
        <a:p>
          <a:endParaRPr lang="en-US"/>
        </a:p>
      </dgm:t>
    </dgm:pt>
    <dgm:pt modelId="{CE763C49-94FA-4041-9DC7-54950AA60A6B}">
      <dgm:prSet/>
      <dgm:spPr/>
      <dgm:t>
        <a:bodyPr/>
        <a:lstStyle/>
        <a:p>
          <a:r>
            <a:rPr lang="en-US" dirty="0"/>
            <a:t>Return values</a:t>
          </a:r>
        </a:p>
      </dgm:t>
    </dgm:pt>
    <dgm:pt modelId="{FDE0DF37-847C-4E1C-965C-C265305AF3FA}" type="parTrans" cxnId="{8A6A702E-8B85-4860-8C82-BC1998FED4CE}">
      <dgm:prSet/>
      <dgm:spPr/>
      <dgm:t>
        <a:bodyPr/>
        <a:lstStyle/>
        <a:p>
          <a:endParaRPr lang="en-US"/>
        </a:p>
      </dgm:t>
    </dgm:pt>
    <dgm:pt modelId="{6FE25A82-1687-430A-BD0C-1398B8551722}" type="sibTrans" cxnId="{8A6A702E-8B85-4860-8C82-BC1998FED4CE}">
      <dgm:prSet/>
      <dgm:spPr/>
      <dgm:t>
        <a:bodyPr/>
        <a:lstStyle/>
        <a:p>
          <a:endParaRPr lang="en-US"/>
        </a:p>
      </dgm:t>
    </dgm:pt>
    <dgm:pt modelId="{38B408D8-CC0B-4042-B49B-508E26AEB930}" type="pres">
      <dgm:prSet presAssocID="{93C7A46D-3F3D-4F0A-B3A4-C9A1A8B1F15E}" presName="Name0" presStyleCnt="0">
        <dgm:presLayoutVars>
          <dgm:dir/>
          <dgm:animLvl val="lvl"/>
          <dgm:resizeHandles val="exact"/>
        </dgm:presLayoutVars>
      </dgm:prSet>
      <dgm:spPr/>
    </dgm:pt>
    <dgm:pt modelId="{6EB21094-1634-44F3-B419-7EADFD61313D}" type="pres">
      <dgm:prSet presAssocID="{28BE1EB3-B4FB-4022-9AC1-79D94517B284}" presName="linNode" presStyleCnt="0"/>
      <dgm:spPr/>
    </dgm:pt>
    <dgm:pt modelId="{585586AE-9E0F-4ACC-83FF-199F20E87311}" type="pres">
      <dgm:prSet presAssocID="{28BE1EB3-B4FB-4022-9AC1-79D94517B2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D6E0155F-B835-4833-8221-8369E0A8A653}" type="pres">
      <dgm:prSet presAssocID="{28BE1EB3-B4FB-4022-9AC1-79D94517B284}" presName="descendantText" presStyleLbl="alignAccFollowNode1" presStyleIdx="0" presStyleCnt="2">
        <dgm:presLayoutVars>
          <dgm:bulletEnabled/>
        </dgm:presLayoutVars>
      </dgm:prSet>
      <dgm:spPr/>
    </dgm:pt>
    <dgm:pt modelId="{4DF3BF59-187D-4BF0-A49F-4FD10053BF1F}" type="pres">
      <dgm:prSet presAssocID="{6793B192-7483-4F7B-AEC7-E6CA4B1D7589}" presName="sp" presStyleCnt="0"/>
      <dgm:spPr/>
    </dgm:pt>
    <dgm:pt modelId="{641DBC87-A778-4333-A0C7-3B76CE748555}" type="pres">
      <dgm:prSet presAssocID="{EA7A386E-C82F-409B-A946-50CB203B843F}" presName="linNode" presStyleCnt="0"/>
      <dgm:spPr/>
    </dgm:pt>
    <dgm:pt modelId="{A2BC5727-3666-47FD-8942-9AF8326277AC}" type="pres">
      <dgm:prSet presAssocID="{EA7A386E-C82F-409B-A946-50CB203B843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8170BAE-F958-4300-884E-0E183D386C23}" type="pres">
      <dgm:prSet presAssocID="{EA7A386E-C82F-409B-A946-50CB203B843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5FA2106-405A-4452-83EC-98CA26FCF2A6}" type="presOf" srcId="{CE763C49-94FA-4041-9DC7-54950AA60A6B}" destId="{08170BAE-F958-4300-884E-0E183D386C23}" srcOrd="0" destOrd="0" presId="urn:microsoft.com/office/officeart/2016/7/layout/VerticalSolidActionList"/>
    <dgm:cxn modelId="{8A6A702E-8B85-4860-8C82-BC1998FED4CE}" srcId="{EA7A386E-C82F-409B-A946-50CB203B843F}" destId="{CE763C49-94FA-4041-9DC7-54950AA60A6B}" srcOrd="0" destOrd="0" parTransId="{FDE0DF37-847C-4E1C-965C-C265305AF3FA}" sibTransId="{6FE25A82-1687-430A-BD0C-1398B8551722}"/>
    <dgm:cxn modelId="{960F7F3F-11C7-414A-A35D-9750ACD4968E}" srcId="{93C7A46D-3F3D-4F0A-B3A4-C9A1A8B1F15E}" destId="{28BE1EB3-B4FB-4022-9AC1-79D94517B284}" srcOrd="0" destOrd="0" parTransId="{7F0BD166-91F7-4299-B698-1253FA6EC98B}" sibTransId="{6793B192-7483-4F7B-AEC7-E6CA4B1D7589}"/>
    <dgm:cxn modelId="{4066AC60-8238-4694-BA0C-A44521CDAD8B}" srcId="{28BE1EB3-B4FB-4022-9AC1-79D94517B284}" destId="{CF7596AC-3314-4D3A-9C54-212E625A6A66}" srcOrd="0" destOrd="0" parTransId="{37E2D4E2-DC64-45CA-AC66-EE670D7C3EE9}" sibTransId="{A0DCFE73-6C1F-4F0C-BD39-7A7432A67943}"/>
    <dgm:cxn modelId="{349E1662-338C-44A5-B430-7753EBF88175}" type="presOf" srcId="{CF7596AC-3314-4D3A-9C54-212E625A6A66}" destId="{D6E0155F-B835-4833-8221-8369E0A8A653}" srcOrd="0" destOrd="0" presId="urn:microsoft.com/office/officeart/2016/7/layout/VerticalSolidActionList"/>
    <dgm:cxn modelId="{A4849056-9038-4DAE-A534-E0A75CCE05C7}" srcId="{93C7A46D-3F3D-4F0A-B3A4-C9A1A8B1F15E}" destId="{EA7A386E-C82F-409B-A946-50CB203B843F}" srcOrd="1" destOrd="0" parTransId="{D9D479D6-45E6-4465-A460-345416DD7B85}" sibTransId="{18BBC8ED-31AC-4381-9F06-4B7EBE6D7D79}"/>
    <dgm:cxn modelId="{AFEB4D7F-E94F-47D3-A25E-7761742428B6}" type="presOf" srcId="{28BE1EB3-B4FB-4022-9AC1-79D94517B284}" destId="{585586AE-9E0F-4ACC-83FF-199F20E87311}" srcOrd="0" destOrd="0" presId="urn:microsoft.com/office/officeart/2016/7/layout/VerticalSolidActionList"/>
    <dgm:cxn modelId="{C5AAB8BC-4A9D-4708-9BB1-404B0DD2CAC7}" type="presOf" srcId="{93C7A46D-3F3D-4F0A-B3A4-C9A1A8B1F15E}" destId="{38B408D8-CC0B-4042-B49B-508E26AEB930}" srcOrd="0" destOrd="0" presId="urn:microsoft.com/office/officeart/2016/7/layout/VerticalSolidActionList"/>
    <dgm:cxn modelId="{675A3BF9-30A9-431E-A338-902F73C9E049}" type="presOf" srcId="{EA7A386E-C82F-409B-A946-50CB203B843F}" destId="{A2BC5727-3666-47FD-8942-9AF8326277AC}" srcOrd="0" destOrd="0" presId="urn:microsoft.com/office/officeart/2016/7/layout/VerticalSolidActionList"/>
    <dgm:cxn modelId="{377DD17A-9E3D-4104-ABD5-0D0D5D2C771A}" type="presParOf" srcId="{38B408D8-CC0B-4042-B49B-508E26AEB930}" destId="{6EB21094-1634-44F3-B419-7EADFD61313D}" srcOrd="0" destOrd="0" presId="urn:microsoft.com/office/officeart/2016/7/layout/VerticalSolidActionList"/>
    <dgm:cxn modelId="{CCE4784F-82CE-41D9-BA1E-CB1E79768DF0}" type="presParOf" srcId="{6EB21094-1634-44F3-B419-7EADFD61313D}" destId="{585586AE-9E0F-4ACC-83FF-199F20E87311}" srcOrd="0" destOrd="0" presId="urn:microsoft.com/office/officeart/2016/7/layout/VerticalSolidActionList"/>
    <dgm:cxn modelId="{027A2630-B8F6-4FA8-BB6E-E145C7D30945}" type="presParOf" srcId="{6EB21094-1634-44F3-B419-7EADFD61313D}" destId="{D6E0155F-B835-4833-8221-8369E0A8A653}" srcOrd="1" destOrd="0" presId="urn:microsoft.com/office/officeart/2016/7/layout/VerticalSolidActionList"/>
    <dgm:cxn modelId="{D5504AD5-4344-47D3-9000-A4903154D101}" type="presParOf" srcId="{38B408D8-CC0B-4042-B49B-508E26AEB930}" destId="{4DF3BF59-187D-4BF0-A49F-4FD10053BF1F}" srcOrd="1" destOrd="0" presId="urn:microsoft.com/office/officeart/2016/7/layout/VerticalSolidActionList"/>
    <dgm:cxn modelId="{3A73269A-C981-4DBC-8B0E-19686C83A618}" type="presParOf" srcId="{38B408D8-CC0B-4042-B49B-508E26AEB930}" destId="{641DBC87-A778-4333-A0C7-3B76CE748555}" srcOrd="2" destOrd="0" presId="urn:microsoft.com/office/officeart/2016/7/layout/VerticalSolidActionList"/>
    <dgm:cxn modelId="{ADB8DDA4-0E65-4FEC-B2FB-7C4AF6AA2060}" type="presParOf" srcId="{641DBC87-A778-4333-A0C7-3B76CE748555}" destId="{A2BC5727-3666-47FD-8942-9AF8326277AC}" srcOrd="0" destOrd="0" presId="urn:microsoft.com/office/officeart/2016/7/layout/VerticalSolidActionList"/>
    <dgm:cxn modelId="{C9988F37-290F-4EF8-8F96-B23676370ADE}" type="presParOf" srcId="{641DBC87-A778-4333-A0C7-3B76CE748555}" destId="{08170BAE-F958-4300-884E-0E183D386C2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519247-8C16-4873-B1F9-40567645AFD3}" type="doc">
      <dgm:prSet loTypeId="urn:microsoft.com/office/officeart/2005/8/layout/hierarchy1" loCatId="hierarchy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97CA7ED-A6C8-4675-B97E-671268D78DA3}">
      <dgm:prSet/>
      <dgm:spPr/>
      <dgm:t>
        <a:bodyPr/>
        <a:lstStyle/>
        <a:p>
          <a:r>
            <a:rPr lang="en-US" dirty="0"/>
            <a:t>After the function completes, it becomes the return value</a:t>
          </a:r>
        </a:p>
      </dgm:t>
    </dgm:pt>
    <dgm:pt modelId="{7DE1BCDA-297D-445D-A303-97F8075EA4E9}" type="parTrans" cxnId="{0FB52188-D8DC-4A99-849E-28B849570C5C}">
      <dgm:prSet/>
      <dgm:spPr/>
      <dgm:t>
        <a:bodyPr/>
        <a:lstStyle/>
        <a:p>
          <a:endParaRPr lang="en-US"/>
        </a:p>
      </dgm:t>
    </dgm:pt>
    <dgm:pt modelId="{3B714EF7-9FBF-4BC7-9916-B208357B7140}" type="sibTrans" cxnId="{0FB52188-D8DC-4A99-849E-28B849570C5C}">
      <dgm:prSet/>
      <dgm:spPr/>
      <dgm:t>
        <a:bodyPr/>
        <a:lstStyle/>
        <a:p>
          <a:endParaRPr lang="en-US"/>
        </a:p>
      </dgm:t>
    </dgm:pt>
    <dgm:pt modelId="{7027F218-2940-42D5-8A95-B4F1A502CF16}">
      <dgm:prSet/>
      <dgm:spPr/>
      <dgm:t>
        <a:bodyPr/>
        <a:lstStyle/>
        <a:p>
          <a:r>
            <a:rPr lang="en-US" dirty="0"/>
            <a:t>Store that value in a variable. “Capture” the value.</a:t>
          </a:r>
        </a:p>
      </dgm:t>
    </dgm:pt>
    <dgm:pt modelId="{735A93AB-D9F0-4869-838E-AABD11AD6825}" type="parTrans" cxnId="{61535612-6C0A-4D1C-BE2D-B9114582061A}">
      <dgm:prSet/>
      <dgm:spPr/>
      <dgm:t>
        <a:bodyPr/>
        <a:lstStyle/>
        <a:p>
          <a:endParaRPr lang="en-US"/>
        </a:p>
      </dgm:t>
    </dgm:pt>
    <dgm:pt modelId="{09778E9A-BD2D-41E4-B8FC-8C04F210C1FD}" type="sibTrans" cxnId="{61535612-6C0A-4D1C-BE2D-B9114582061A}">
      <dgm:prSet/>
      <dgm:spPr/>
      <dgm:t>
        <a:bodyPr/>
        <a:lstStyle/>
        <a:p>
          <a:endParaRPr lang="en-US"/>
        </a:p>
      </dgm:t>
    </dgm:pt>
    <dgm:pt modelId="{D101EABC-D8AB-4A18-B832-0FF6407F0531}" type="pres">
      <dgm:prSet presAssocID="{56519247-8C16-4873-B1F9-40567645AF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8A2F89-5988-4A53-B459-ABBE030F3BF8}" type="pres">
      <dgm:prSet presAssocID="{E97CA7ED-A6C8-4675-B97E-671268D78DA3}" presName="hierRoot1" presStyleCnt="0"/>
      <dgm:spPr/>
    </dgm:pt>
    <dgm:pt modelId="{3FFCD432-55D0-483A-8736-890437B71FBE}" type="pres">
      <dgm:prSet presAssocID="{E97CA7ED-A6C8-4675-B97E-671268D78DA3}" presName="composite" presStyleCnt="0"/>
      <dgm:spPr/>
    </dgm:pt>
    <dgm:pt modelId="{2948C585-3C66-4121-AE24-F77126F119B7}" type="pres">
      <dgm:prSet presAssocID="{E97CA7ED-A6C8-4675-B97E-671268D78DA3}" presName="background" presStyleLbl="node0" presStyleIdx="0" presStyleCnt="2"/>
      <dgm:spPr/>
    </dgm:pt>
    <dgm:pt modelId="{677B9EC2-861B-4422-B02C-57D60014510E}" type="pres">
      <dgm:prSet presAssocID="{E97CA7ED-A6C8-4675-B97E-671268D78DA3}" presName="text" presStyleLbl="fgAcc0" presStyleIdx="0" presStyleCnt="2">
        <dgm:presLayoutVars>
          <dgm:chPref val="3"/>
        </dgm:presLayoutVars>
      </dgm:prSet>
      <dgm:spPr/>
    </dgm:pt>
    <dgm:pt modelId="{4FD6EFAA-7330-49B4-A675-B5639CC4A571}" type="pres">
      <dgm:prSet presAssocID="{E97CA7ED-A6C8-4675-B97E-671268D78DA3}" presName="hierChild2" presStyleCnt="0"/>
      <dgm:spPr/>
    </dgm:pt>
    <dgm:pt modelId="{F7260301-8FC8-4CB1-BE21-FE1EA22FA4A6}" type="pres">
      <dgm:prSet presAssocID="{7027F218-2940-42D5-8A95-B4F1A502CF16}" presName="hierRoot1" presStyleCnt="0"/>
      <dgm:spPr/>
    </dgm:pt>
    <dgm:pt modelId="{0A033932-A096-4356-99A0-6769B104B7C9}" type="pres">
      <dgm:prSet presAssocID="{7027F218-2940-42D5-8A95-B4F1A502CF16}" presName="composite" presStyleCnt="0"/>
      <dgm:spPr/>
    </dgm:pt>
    <dgm:pt modelId="{9FA3DC3C-3B9E-40F8-B4E9-48324DA3B798}" type="pres">
      <dgm:prSet presAssocID="{7027F218-2940-42D5-8A95-B4F1A502CF16}" presName="background" presStyleLbl="node0" presStyleIdx="1" presStyleCnt="2"/>
      <dgm:spPr/>
    </dgm:pt>
    <dgm:pt modelId="{A9174547-DC40-4846-8B05-43052F33A53C}" type="pres">
      <dgm:prSet presAssocID="{7027F218-2940-42D5-8A95-B4F1A502CF16}" presName="text" presStyleLbl="fgAcc0" presStyleIdx="1" presStyleCnt="2">
        <dgm:presLayoutVars>
          <dgm:chPref val="3"/>
        </dgm:presLayoutVars>
      </dgm:prSet>
      <dgm:spPr/>
    </dgm:pt>
    <dgm:pt modelId="{6443AEBC-4CCF-4356-8B30-26B34A9D4F77}" type="pres">
      <dgm:prSet presAssocID="{7027F218-2940-42D5-8A95-B4F1A502CF16}" presName="hierChild2" presStyleCnt="0"/>
      <dgm:spPr/>
    </dgm:pt>
  </dgm:ptLst>
  <dgm:cxnLst>
    <dgm:cxn modelId="{61535612-6C0A-4D1C-BE2D-B9114582061A}" srcId="{56519247-8C16-4873-B1F9-40567645AFD3}" destId="{7027F218-2940-42D5-8A95-B4F1A502CF16}" srcOrd="1" destOrd="0" parTransId="{735A93AB-D9F0-4869-838E-AABD11AD6825}" sibTransId="{09778E9A-BD2D-41E4-B8FC-8C04F210C1FD}"/>
    <dgm:cxn modelId="{3335732D-A495-40E5-8E72-AC7CC280F880}" type="presOf" srcId="{E97CA7ED-A6C8-4675-B97E-671268D78DA3}" destId="{677B9EC2-861B-4422-B02C-57D60014510E}" srcOrd="0" destOrd="0" presId="urn:microsoft.com/office/officeart/2005/8/layout/hierarchy1"/>
    <dgm:cxn modelId="{3BBC637A-193E-4309-A269-C4FD98183D4A}" type="presOf" srcId="{7027F218-2940-42D5-8A95-B4F1A502CF16}" destId="{A9174547-DC40-4846-8B05-43052F33A53C}" srcOrd="0" destOrd="0" presId="urn:microsoft.com/office/officeart/2005/8/layout/hierarchy1"/>
    <dgm:cxn modelId="{0FB52188-D8DC-4A99-849E-28B849570C5C}" srcId="{56519247-8C16-4873-B1F9-40567645AFD3}" destId="{E97CA7ED-A6C8-4675-B97E-671268D78DA3}" srcOrd="0" destOrd="0" parTransId="{7DE1BCDA-297D-445D-A303-97F8075EA4E9}" sibTransId="{3B714EF7-9FBF-4BC7-9916-B208357B7140}"/>
    <dgm:cxn modelId="{3F2F1794-BEF6-4119-AB21-AF592F50A2FC}" type="presOf" srcId="{56519247-8C16-4873-B1F9-40567645AFD3}" destId="{D101EABC-D8AB-4A18-B832-0FF6407F0531}" srcOrd="0" destOrd="0" presId="urn:microsoft.com/office/officeart/2005/8/layout/hierarchy1"/>
    <dgm:cxn modelId="{B0BA91DA-B328-4685-A0F1-B363E36C9D45}" type="presParOf" srcId="{D101EABC-D8AB-4A18-B832-0FF6407F0531}" destId="{DA8A2F89-5988-4A53-B459-ABBE030F3BF8}" srcOrd="0" destOrd="0" presId="urn:microsoft.com/office/officeart/2005/8/layout/hierarchy1"/>
    <dgm:cxn modelId="{FD8E245F-2887-4AF0-87A0-9F7BC5116B49}" type="presParOf" srcId="{DA8A2F89-5988-4A53-B459-ABBE030F3BF8}" destId="{3FFCD432-55D0-483A-8736-890437B71FBE}" srcOrd="0" destOrd="0" presId="urn:microsoft.com/office/officeart/2005/8/layout/hierarchy1"/>
    <dgm:cxn modelId="{DBA5094E-47FD-4FD5-8353-5D4C9BC82232}" type="presParOf" srcId="{3FFCD432-55D0-483A-8736-890437B71FBE}" destId="{2948C585-3C66-4121-AE24-F77126F119B7}" srcOrd="0" destOrd="0" presId="urn:microsoft.com/office/officeart/2005/8/layout/hierarchy1"/>
    <dgm:cxn modelId="{3EFA87EE-1397-49FC-802A-A96FE627A432}" type="presParOf" srcId="{3FFCD432-55D0-483A-8736-890437B71FBE}" destId="{677B9EC2-861B-4422-B02C-57D60014510E}" srcOrd="1" destOrd="0" presId="urn:microsoft.com/office/officeart/2005/8/layout/hierarchy1"/>
    <dgm:cxn modelId="{12701C3F-3E31-4F24-83E2-7050A9F576C6}" type="presParOf" srcId="{DA8A2F89-5988-4A53-B459-ABBE030F3BF8}" destId="{4FD6EFAA-7330-49B4-A675-B5639CC4A571}" srcOrd="1" destOrd="0" presId="urn:microsoft.com/office/officeart/2005/8/layout/hierarchy1"/>
    <dgm:cxn modelId="{77945289-164A-447B-95A9-2FA29A30E676}" type="presParOf" srcId="{D101EABC-D8AB-4A18-B832-0FF6407F0531}" destId="{F7260301-8FC8-4CB1-BE21-FE1EA22FA4A6}" srcOrd="1" destOrd="0" presId="urn:microsoft.com/office/officeart/2005/8/layout/hierarchy1"/>
    <dgm:cxn modelId="{3619A3FD-6BC6-4048-8EAE-B1A120975FC8}" type="presParOf" srcId="{F7260301-8FC8-4CB1-BE21-FE1EA22FA4A6}" destId="{0A033932-A096-4356-99A0-6769B104B7C9}" srcOrd="0" destOrd="0" presId="urn:microsoft.com/office/officeart/2005/8/layout/hierarchy1"/>
    <dgm:cxn modelId="{5459899D-4060-4E0E-8740-CC9F912AE8FC}" type="presParOf" srcId="{0A033932-A096-4356-99A0-6769B104B7C9}" destId="{9FA3DC3C-3B9E-40F8-B4E9-48324DA3B798}" srcOrd="0" destOrd="0" presId="urn:microsoft.com/office/officeart/2005/8/layout/hierarchy1"/>
    <dgm:cxn modelId="{CD722B58-B454-41D7-8EC8-2AF9E89842A3}" type="presParOf" srcId="{0A033932-A096-4356-99A0-6769B104B7C9}" destId="{A9174547-DC40-4846-8B05-43052F33A53C}" srcOrd="1" destOrd="0" presId="urn:microsoft.com/office/officeart/2005/8/layout/hierarchy1"/>
    <dgm:cxn modelId="{720046DA-F633-46C8-AE6C-A0527770D81D}" type="presParOf" srcId="{F7260301-8FC8-4CB1-BE21-FE1EA22FA4A6}" destId="{6443AEBC-4CCF-4356-8B30-26B34A9D4F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7A848C-A2E1-4CAA-8BB9-81E039EA7BA1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129A25D-FA65-4982-ACD0-EF76532DFB04}">
      <dgm:prSet/>
      <dgm:spPr/>
      <dgm:t>
        <a:bodyPr/>
        <a:lstStyle/>
        <a:p>
          <a:r>
            <a:rPr lang="en-US" dirty="0"/>
            <a:t>return</a:t>
          </a:r>
        </a:p>
      </dgm:t>
    </dgm:pt>
    <dgm:pt modelId="{F3A882F7-ECA1-48A3-A355-D40C3A83B857}" type="parTrans" cxnId="{380FDA43-A2DB-4679-8E68-B84D67A1C446}">
      <dgm:prSet/>
      <dgm:spPr/>
      <dgm:t>
        <a:bodyPr/>
        <a:lstStyle/>
        <a:p>
          <a:endParaRPr lang="en-US"/>
        </a:p>
      </dgm:t>
    </dgm:pt>
    <dgm:pt modelId="{24F60DEC-E3E6-47BE-967E-6EE045DB5D6F}" type="sibTrans" cxnId="{380FDA43-A2DB-4679-8E68-B84D67A1C446}">
      <dgm:prSet/>
      <dgm:spPr/>
      <dgm:t>
        <a:bodyPr/>
        <a:lstStyle/>
        <a:p>
          <a:endParaRPr lang="en-US"/>
        </a:p>
      </dgm:t>
    </dgm:pt>
    <dgm:pt modelId="{351ABD0A-37B6-4743-823C-5D9373D7FCF4}">
      <dgm:prSet/>
      <dgm:spPr/>
      <dgm:t>
        <a:bodyPr/>
        <a:lstStyle/>
        <a:p>
          <a:r>
            <a:rPr lang="en-US" dirty="0"/>
            <a:t>Use the “return” keyword to denote the return value</a:t>
          </a:r>
        </a:p>
      </dgm:t>
    </dgm:pt>
    <dgm:pt modelId="{90BEF6EA-BF7B-42BE-B883-D49166A012DB}" type="parTrans" cxnId="{A731153A-3FBB-4218-A11E-648C04366656}">
      <dgm:prSet/>
      <dgm:spPr/>
      <dgm:t>
        <a:bodyPr/>
        <a:lstStyle/>
        <a:p>
          <a:endParaRPr lang="en-US"/>
        </a:p>
      </dgm:t>
    </dgm:pt>
    <dgm:pt modelId="{F9C5BDB6-104E-47EE-818A-24CB328113F1}" type="sibTrans" cxnId="{A731153A-3FBB-4218-A11E-648C04366656}">
      <dgm:prSet/>
      <dgm:spPr/>
      <dgm:t>
        <a:bodyPr/>
        <a:lstStyle/>
        <a:p>
          <a:endParaRPr lang="en-US"/>
        </a:p>
      </dgm:t>
    </dgm:pt>
    <dgm:pt modelId="{F27FC0A8-237C-47BB-9BE7-97092BA3B825}">
      <dgm:prSet/>
      <dgm:spPr/>
      <dgm:t>
        <a:bodyPr/>
        <a:lstStyle/>
        <a:p>
          <a:r>
            <a:rPr lang="en-US" dirty="0"/>
            <a:t>Literal</a:t>
          </a:r>
        </a:p>
      </dgm:t>
    </dgm:pt>
    <dgm:pt modelId="{54DFD096-253C-4E72-ADCA-C5A57464F53D}" type="parTrans" cxnId="{DFB05262-EF7E-4C9C-9942-4ACB5BA77275}">
      <dgm:prSet/>
      <dgm:spPr/>
      <dgm:t>
        <a:bodyPr/>
        <a:lstStyle/>
        <a:p>
          <a:endParaRPr lang="en-US"/>
        </a:p>
      </dgm:t>
    </dgm:pt>
    <dgm:pt modelId="{DBB7BFBE-8A2C-4CC7-BF75-566CE80D139E}" type="sibTrans" cxnId="{DFB05262-EF7E-4C9C-9942-4ACB5BA77275}">
      <dgm:prSet/>
      <dgm:spPr/>
      <dgm:t>
        <a:bodyPr/>
        <a:lstStyle/>
        <a:p>
          <a:endParaRPr lang="en-US"/>
        </a:p>
      </dgm:t>
    </dgm:pt>
    <dgm:pt modelId="{784E8F3F-DE08-42F7-8B9E-2DE73B9D1EBC}">
      <dgm:prSet/>
      <dgm:spPr/>
      <dgm:t>
        <a:bodyPr/>
        <a:lstStyle/>
        <a:p>
          <a:r>
            <a:rPr lang="en-US" dirty="0"/>
            <a:t>Return a literal value (e.g. 5, “dog”, 3.14)</a:t>
          </a:r>
        </a:p>
      </dgm:t>
    </dgm:pt>
    <dgm:pt modelId="{EA79D2D3-B8C6-41FB-AEA7-935EA510738A}" type="parTrans" cxnId="{FA974431-A91D-435F-BD6A-7722B9E225FE}">
      <dgm:prSet/>
      <dgm:spPr/>
      <dgm:t>
        <a:bodyPr/>
        <a:lstStyle/>
        <a:p>
          <a:endParaRPr lang="en-US"/>
        </a:p>
      </dgm:t>
    </dgm:pt>
    <dgm:pt modelId="{FD8C567A-476F-4190-B415-32D6AB120BCE}" type="sibTrans" cxnId="{FA974431-A91D-435F-BD6A-7722B9E225FE}">
      <dgm:prSet/>
      <dgm:spPr/>
      <dgm:t>
        <a:bodyPr/>
        <a:lstStyle/>
        <a:p>
          <a:endParaRPr lang="en-US"/>
        </a:p>
      </dgm:t>
    </dgm:pt>
    <dgm:pt modelId="{81A78B38-48E2-4C56-B036-26316A391BA0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63EAA110-4A36-4932-BB46-927C3F8030B7}" type="parTrans" cxnId="{1A068861-C0CF-4E14-8A1B-2FABAC1ABA73}">
      <dgm:prSet/>
      <dgm:spPr/>
      <dgm:t>
        <a:bodyPr/>
        <a:lstStyle/>
        <a:p>
          <a:endParaRPr lang="en-US"/>
        </a:p>
      </dgm:t>
    </dgm:pt>
    <dgm:pt modelId="{D9479DD0-A579-490A-A6D9-83C4DFEC3E44}" type="sibTrans" cxnId="{1A068861-C0CF-4E14-8A1B-2FABAC1ABA73}">
      <dgm:prSet/>
      <dgm:spPr/>
      <dgm:t>
        <a:bodyPr/>
        <a:lstStyle/>
        <a:p>
          <a:endParaRPr lang="en-US"/>
        </a:p>
      </dgm:t>
    </dgm:pt>
    <dgm:pt modelId="{89736C1F-AD7F-439D-A81D-5898D4A09E14}">
      <dgm:prSet/>
      <dgm:spPr/>
      <dgm:t>
        <a:bodyPr/>
        <a:lstStyle/>
        <a:p>
          <a:r>
            <a:rPr lang="en-US" dirty="0"/>
            <a:t>Or return a variable that stores the data to be returned</a:t>
          </a:r>
        </a:p>
      </dgm:t>
    </dgm:pt>
    <dgm:pt modelId="{3D5C6369-5F6B-4580-A1B9-A83961A20FE2}" type="parTrans" cxnId="{29E95D40-EF7C-4F90-8FBF-B7FF0DE4F541}">
      <dgm:prSet/>
      <dgm:spPr/>
      <dgm:t>
        <a:bodyPr/>
        <a:lstStyle/>
        <a:p>
          <a:endParaRPr lang="en-US"/>
        </a:p>
      </dgm:t>
    </dgm:pt>
    <dgm:pt modelId="{F3F9DAB8-06E8-41DE-B07F-798C9BA53877}" type="sibTrans" cxnId="{29E95D40-EF7C-4F90-8FBF-B7FF0DE4F541}">
      <dgm:prSet/>
      <dgm:spPr/>
      <dgm:t>
        <a:bodyPr/>
        <a:lstStyle/>
        <a:p>
          <a:endParaRPr lang="en-US"/>
        </a:p>
      </dgm:t>
    </dgm:pt>
    <dgm:pt modelId="{FE3F9543-B58A-4D68-9441-2FAC3E4E8DA0}" type="pres">
      <dgm:prSet presAssocID="{5D7A848C-A2E1-4CAA-8BB9-81E039EA7BA1}" presName="linear" presStyleCnt="0">
        <dgm:presLayoutVars>
          <dgm:dir/>
          <dgm:animLvl val="lvl"/>
          <dgm:resizeHandles val="exact"/>
        </dgm:presLayoutVars>
      </dgm:prSet>
      <dgm:spPr/>
    </dgm:pt>
    <dgm:pt modelId="{6E3FDC72-1440-4B77-96EA-4A1AE0DCB40C}" type="pres">
      <dgm:prSet presAssocID="{E129A25D-FA65-4982-ACD0-EF76532DFB04}" presName="parentLin" presStyleCnt="0"/>
      <dgm:spPr/>
    </dgm:pt>
    <dgm:pt modelId="{71B7DD10-F2D0-40D0-95DC-3171610DA6A6}" type="pres">
      <dgm:prSet presAssocID="{E129A25D-FA65-4982-ACD0-EF76532DFB04}" presName="parentLeftMargin" presStyleLbl="node1" presStyleIdx="0" presStyleCnt="3"/>
      <dgm:spPr/>
    </dgm:pt>
    <dgm:pt modelId="{D3F47904-B97F-4DED-B56B-1F2BED6941DC}" type="pres">
      <dgm:prSet presAssocID="{E129A25D-FA65-4982-ACD0-EF76532DFB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E25E5E-ECC8-4261-90EE-14F9CB282CF1}" type="pres">
      <dgm:prSet presAssocID="{E129A25D-FA65-4982-ACD0-EF76532DFB04}" presName="negativeSpace" presStyleCnt="0"/>
      <dgm:spPr/>
    </dgm:pt>
    <dgm:pt modelId="{0B9BC6BB-1D09-4A84-A711-A67663780A94}" type="pres">
      <dgm:prSet presAssocID="{E129A25D-FA65-4982-ACD0-EF76532DFB04}" presName="childText" presStyleLbl="conFgAcc1" presStyleIdx="0" presStyleCnt="3">
        <dgm:presLayoutVars>
          <dgm:bulletEnabled val="1"/>
        </dgm:presLayoutVars>
      </dgm:prSet>
      <dgm:spPr/>
    </dgm:pt>
    <dgm:pt modelId="{332C4762-462C-4137-B343-117E6745805A}" type="pres">
      <dgm:prSet presAssocID="{24F60DEC-E3E6-47BE-967E-6EE045DB5D6F}" presName="spaceBetweenRectangles" presStyleCnt="0"/>
      <dgm:spPr/>
    </dgm:pt>
    <dgm:pt modelId="{C5E1B5D6-C5FD-48A7-96C3-B6780FDC7BBB}" type="pres">
      <dgm:prSet presAssocID="{F27FC0A8-237C-47BB-9BE7-97092BA3B825}" presName="parentLin" presStyleCnt="0"/>
      <dgm:spPr/>
    </dgm:pt>
    <dgm:pt modelId="{C3606B01-86D9-41BA-B1BD-B5CD5D8773FC}" type="pres">
      <dgm:prSet presAssocID="{F27FC0A8-237C-47BB-9BE7-97092BA3B825}" presName="parentLeftMargin" presStyleLbl="node1" presStyleIdx="0" presStyleCnt="3"/>
      <dgm:spPr/>
    </dgm:pt>
    <dgm:pt modelId="{E8481FB4-9333-4D2D-99A9-9C4C74B0362C}" type="pres">
      <dgm:prSet presAssocID="{F27FC0A8-237C-47BB-9BE7-97092BA3B8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2B558F-CD2A-4A40-8ABD-B974EEFE3098}" type="pres">
      <dgm:prSet presAssocID="{F27FC0A8-237C-47BB-9BE7-97092BA3B825}" presName="negativeSpace" presStyleCnt="0"/>
      <dgm:spPr/>
    </dgm:pt>
    <dgm:pt modelId="{E5B032AD-7965-4555-A037-D0E4C6B35B78}" type="pres">
      <dgm:prSet presAssocID="{F27FC0A8-237C-47BB-9BE7-97092BA3B825}" presName="childText" presStyleLbl="conFgAcc1" presStyleIdx="1" presStyleCnt="3">
        <dgm:presLayoutVars>
          <dgm:bulletEnabled val="1"/>
        </dgm:presLayoutVars>
      </dgm:prSet>
      <dgm:spPr/>
    </dgm:pt>
    <dgm:pt modelId="{5989680B-4655-40F4-A139-1E708526EE1B}" type="pres">
      <dgm:prSet presAssocID="{DBB7BFBE-8A2C-4CC7-BF75-566CE80D139E}" presName="spaceBetweenRectangles" presStyleCnt="0"/>
      <dgm:spPr/>
    </dgm:pt>
    <dgm:pt modelId="{A163328C-E455-4222-ADF8-C5F56E9FAF4F}" type="pres">
      <dgm:prSet presAssocID="{81A78B38-48E2-4C56-B036-26316A391BA0}" presName="parentLin" presStyleCnt="0"/>
      <dgm:spPr/>
    </dgm:pt>
    <dgm:pt modelId="{EA91A9AF-6049-4BC2-97CD-DA8DD5C4C9A8}" type="pres">
      <dgm:prSet presAssocID="{81A78B38-48E2-4C56-B036-26316A391BA0}" presName="parentLeftMargin" presStyleLbl="node1" presStyleIdx="1" presStyleCnt="3"/>
      <dgm:spPr/>
    </dgm:pt>
    <dgm:pt modelId="{4B9AAB20-BFA0-4945-86AE-FF2F582951F7}" type="pres">
      <dgm:prSet presAssocID="{81A78B38-48E2-4C56-B036-26316A391B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47AC5A-DFA3-49F9-B110-BF45D2F6E250}" type="pres">
      <dgm:prSet presAssocID="{81A78B38-48E2-4C56-B036-26316A391BA0}" presName="negativeSpace" presStyleCnt="0"/>
      <dgm:spPr/>
    </dgm:pt>
    <dgm:pt modelId="{F03A6945-DD6C-4949-9136-A58662447AC2}" type="pres">
      <dgm:prSet presAssocID="{81A78B38-48E2-4C56-B036-26316A391B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A974431-A91D-435F-BD6A-7722B9E225FE}" srcId="{F27FC0A8-237C-47BB-9BE7-97092BA3B825}" destId="{784E8F3F-DE08-42F7-8B9E-2DE73B9D1EBC}" srcOrd="0" destOrd="0" parTransId="{EA79D2D3-B8C6-41FB-AEA7-935EA510738A}" sibTransId="{FD8C567A-476F-4190-B415-32D6AB120BCE}"/>
    <dgm:cxn modelId="{A731153A-3FBB-4218-A11E-648C04366656}" srcId="{E129A25D-FA65-4982-ACD0-EF76532DFB04}" destId="{351ABD0A-37B6-4743-823C-5D9373D7FCF4}" srcOrd="0" destOrd="0" parTransId="{90BEF6EA-BF7B-42BE-B883-D49166A012DB}" sibTransId="{F9C5BDB6-104E-47EE-818A-24CB328113F1}"/>
    <dgm:cxn modelId="{29E95D40-EF7C-4F90-8FBF-B7FF0DE4F541}" srcId="{81A78B38-48E2-4C56-B036-26316A391BA0}" destId="{89736C1F-AD7F-439D-A81D-5898D4A09E14}" srcOrd="0" destOrd="0" parTransId="{3D5C6369-5F6B-4580-A1B9-A83961A20FE2}" sibTransId="{F3F9DAB8-06E8-41DE-B07F-798C9BA53877}"/>
    <dgm:cxn modelId="{1A068861-C0CF-4E14-8A1B-2FABAC1ABA73}" srcId="{5D7A848C-A2E1-4CAA-8BB9-81E039EA7BA1}" destId="{81A78B38-48E2-4C56-B036-26316A391BA0}" srcOrd="2" destOrd="0" parTransId="{63EAA110-4A36-4932-BB46-927C3F8030B7}" sibTransId="{D9479DD0-A579-490A-A6D9-83C4DFEC3E44}"/>
    <dgm:cxn modelId="{DFB05262-EF7E-4C9C-9942-4ACB5BA77275}" srcId="{5D7A848C-A2E1-4CAA-8BB9-81E039EA7BA1}" destId="{F27FC0A8-237C-47BB-9BE7-97092BA3B825}" srcOrd="1" destOrd="0" parTransId="{54DFD096-253C-4E72-ADCA-C5A57464F53D}" sibTransId="{DBB7BFBE-8A2C-4CC7-BF75-566CE80D139E}"/>
    <dgm:cxn modelId="{380FDA43-A2DB-4679-8E68-B84D67A1C446}" srcId="{5D7A848C-A2E1-4CAA-8BB9-81E039EA7BA1}" destId="{E129A25D-FA65-4982-ACD0-EF76532DFB04}" srcOrd="0" destOrd="0" parTransId="{F3A882F7-ECA1-48A3-A355-D40C3A83B857}" sibTransId="{24F60DEC-E3E6-47BE-967E-6EE045DB5D6F}"/>
    <dgm:cxn modelId="{FDAF7469-83B4-441F-8B7C-E1B2D7EDFC6F}" type="presOf" srcId="{F27FC0A8-237C-47BB-9BE7-97092BA3B825}" destId="{E8481FB4-9333-4D2D-99A9-9C4C74B0362C}" srcOrd="1" destOrd="0" presId="urn:microsoft.com/office/officeart/2005/8/layout/list1"/>
    <dgm:cxn modelId="{DE71A877-46F4-4918-8E68-71B92CE7F5BB}" type="presOf" srcId="{5D7A848C-A2E1-4CAA-8BB9-81E039EA7BA1}" destId="{FE3F9543-B58A-4D68-9441-2FAC3E4E8DA0}" srcOrd="0" destOrd="0" presId="urn:microsoft.com/office/officeart/2005/8/layout/list1"/>
    <dgm:cxn modelId="{90989079-ABEE-48AE-9F11-F0DFE1B64F3C}" type="presOf" srcId="{784E8F3F-DE08-42F7-8B9E-2DE73B9D1EBC}" destId="{E5B032AD-7965-4555-A037-D0E4C6B35B78}" srcOrd="0" destOrd="0" presId="urn:microsoft.com/office/officeart/2005/8/layout/list1"/>
    <dgm:cxn modelId="{93EBD5BA-EE13-4139-A7B7-606DBCBAA508}" type="presOf" srcId="{E129A25D-FA65-4982-ACD0-EF76532DFB04}" destId="{D3F47904-B97F-4DED-B56B-1F2BED6941DC}" srcOrd="1" destOrd="0" presId="urn:microsoft.com/office/officeart/2005/8/layout/list1"/>
    <dgm:cxn modelId="{6638FAC5-05D0-408E-BE3F-5B2E4645BAB2}" type="presOf" srcId="{81A78B38-48E2-4C56-B036-26316A391BA0}" destId="{4B9AAB20-BFA0-4945-86AE-FF2F582951F7}" srcOrd="1" destOrd="0" presId="urn:microsoft.com/office/officeart/2005/8/layout/list1"/>
    <dgm:cxn modelId="{AD12DAED-8BBB-411F-8F46-B9C7B66F3238}" type="presOf" srcId="{89736C1F-AD7F-439D-A81D-5898D4A09E14}" destId="{F03A6945-DD6C-4949-9136-A58662447AC2}" srcOrd="0" destOrd="0" presId="urn:microsoft.com/office/officeart/2005/8/layout/list1"/>
    <dgm:cxn modelId="{D897D1EE-1873-4B59-9EE6-3FEA42CA16F3}" type="presOf" srcId="{F27FC0A8-237C-47BB-9BE7-97092BA3B825}" destId="{C3606B01-86D9-41BA-B1BD-B5CD5D8773FC}" srcOrd="0" destOrd="0" presId="urn:microsoft.com/office/officeart/2005/8/layout/list1"/>
    <dgm:cxn modelId="{0D98B3F0-895D-40ED-BC19-8A6BD591D7C0}" type="presOf" srcId="{E129A25D-FA65-4982-ACD0-EF76532DFB04}" destId="{71B7DD10-F2D0-40D0-95DC-3171610DA6A6}" srcOrd="0" destOrd="0" presId="urn:microsoft.com/office/officeart/2005/8/layout/list1"/>
    <dgm:cxn modelId="{832DE7F0-0D71-4F79-8CFE-71212776D9ED}" type="presOf" srcId="{81A78B38-48E2-4C56-B036-26316A391BA0}" destId="{EA91A9AF-6049-4BC2-97CD-DA8DD5C4C9A8}" srcOrd="0" destOrd="0" presId="urn:microsoft.com/office/officeart/2005/8/layout/list1"/>
    <dgm:cxn modelId="{C89CC8F2-4514-4116-BA75-312803B19784}" type="presOf" srcId="{351ABD0A-37B6-4743-823C-5D9373D7FCF4}" destId="{0B9BC6BB-1D09-4A84-A711-A67663780A94}" srcOrd="0" destOrd="0" presId="urn:microsoft.com/office/officeart/2005/8/layout/list1"/>
    <dgm:cxn modelId="{8FD99B00-66DB-4672-AFE0-6CD950992C79}" type="presParOf" srcId="{FE3F9543-B58A-4D68-9441-2FAC3E4E8DA0}" destId="{6E3FDC72-1440-4B77-96EA-4A1AE0DCB40C}" srcOrd="0" destOrd="0" presId="urn:microsoft.com/office/officeart/2005/8/layout/list1"/>
    <dgm:cxn modelId="{FCB0EA13-18DA-4B87-AC25-ED73DDD20A20}" type="presParOf" srcId="{6E3FDC72-1440-4B77-96EA-4A1AE0DCB40C}" destId="{71B7DD10-F2D0-40D0-95DC-3171610DA6A6}" srcOrd="0" destOrd="0" presId="urn:microsoft.com/office/officeart/2005/8/layout/list1"/>
    <dgm:cxn modelId="{B364C54D-02B7-4AA0-A6E4-B1651239DF48}" type="presParOf" srcId="{6E3FDC72-1440-4B77-96EA-4A1AE0DCB40C}" destId="{D3F47904-B97F-4DED-B56B-1F2BED6941DC}" srcOrd="1" destOrd="0" presId="urn:microsoft.com/office/officeart/2005/8/layout/list1"/>
    <dgm:cxn modelId="{5A6DED0E-DE2B-4374-B521-56861E08F10C}" type="presParOf" srcId="{FE3F9543-B58A-4D68-9441-2FAC3E4E8DA0}" destId="{BEE25E5E-ECC8-4261-90EE-14F9CB282CF1}" srcOrd="1" destOrd="0" presId="urn:microsoft.com/office/officeart/2005/8/layout/list1"/>
    <dgm:cxn modelId="{484E9024-5684-4AF7-82AF-C64B0F2731BB}" type="presParOf" srcId="{FE3F9543-B58A-4D68-9441-2FAC3E4E8DA0}" destId="{0B9BC6BB-1D09-4A84-A711-A67663780A94}" srcOrd="2" destOrd="0" presId="urn:microsoft.com/office/officeart/2005/8/layout/list1"/>
    <dgm:cxn modelId="{AC90B01A-8815-4CBC-AEDB-B58C1B208B15}" type="presParOf" srcId="{FE3F9543-B58A-4D68-9441-2FAC3E4E8DA0}" destId="{332C4762-462C-4137-B343-117E6745805A}" srcOrd="3" destOrd="0" presId="urn:microsoft.com/office/officeart/2005/8/layout/list1"/>
    <dgm:cxn modelId="{1B786FB3-E2C2-4A04-968B-1A3BFAFC2C94}" type="presParOf" srcId="{FE3F9543-B58A-4D68-9441-2FAC3E4E8DA0}" destId="{C5E1B5D6-C5FD-48A7-96C3-B6780FDC7BBB}" srcOrd="4" destOrd="0" presId="urn:microsoft.com/office/officeart/2005/8/layout/list1"/>
    <dgm:cxn modelId="{ED72EC0A-2FF7-4959-B063-987EDCBDE20D}" type="presParOf" srcId="{C5E1B5D6-C5FD-48A7-96C3-B6780FDC7BBB}" destId="{C3606B01-86D9-41BA-B1BD-B5CD5D8773FC}" srcOrd="0" destOrd="0" presId="urn:microsoft.com/office/officeart/2005/8/layout/list1"/>
    <dgm:cxn modelId="{43FA5A6D-83BA-46DA-B82E-29D947C3E672}" type="presParOf" srcId="{C5E1B5D6-C5FD-48A7-96C3-B6780FDC7BBB}" destId="{E8481FB4-9333-4D2D-99A9-9C4C74B0362C}" srcOrd="1" destOrd="0" presId="urn:microsoft.com/office/officeart/2005/8/layout/list1"/>
    <dgm:cxn modelId="{AC1C7E75-727F-46AF-9A4E-96E301C69C13}" type="presParOf" srcId="{FE3F9543-B58A-4D68-9441-2FAC3E4E8DA0}" destId="{C02B558F-CD2A-4A40-8ABD-B974EEFE3098}" srcOrd="5" destOrd="0" presId="urn:microsoft.com/office/officeart/2005/8/layout/list1"/>
    <dgm:cxn modelId="{99438D8F-CDC3-4F9A-97C1-494D51096DD5}" type="presParOf" srcId="{FE3F9543-B58A-4D68-9441-2FAC3E4E8DA0}" destId="{E5B032AD-7965-4555-A037-D0E4C6B35B78}" srcOrd="6" destOrd="0" presId="urn:microsoft.com/office/officeart/2005/8/layout/list1"/>
    <dgm:cxn modelId="{C8B6DAE4-0E3E-478B-853D-A54BE8C68102}" type="presParOf" srcId="{FE3F9543-B58A-4D68-9441-2FAC3E4E8DA0}" destId="{5989680B-4655-40F4-A139-1E708526EE1B}" srcOrd="7" destOrd="0" presId="urn:microsoft.com/office/officeart/2005/8/layout/list1"/>
    <dgm:cxn modelId="{7EA4823B-D15D-4EA9-B708-D4165B944B4E}" type="presParOf" srcId="{FE3F9543-B58A-4D68-9441-2FAC3E4E8DA0}" destId="{A163328C-E455-4222-ADF8-C5F56E9FAF4F}" srcOrd="8" destOrd="0" presId="urn:microsoft.com/office/officeart/2005/8/layout/list1"/>
    <dgm:cxn modelId="{73264954-1BB6-4321-B593-9E3187E856B5}" type="presParOf" srcId="{A163328C-E455-4222-ADF8-C5F56E9FAF4F}" destId="{EA91A9AF-6049-4BC2-97CD-DA8DD5C4C9A8}" srcOrd="0" destOrd="0" presId="urn:microsoft.com/office/officeart/2005/8/layout/list1"/>
    <dgm:cxn modelId="{C75C16F8-B60E-4B80-A156-E40EC60D58A4}" type="presParOf" srcId="{A163328C-E455-4222-ADF8-C5F56E9FAF4F}" destId="{4B9AAB20-BFA0-4945-86AE-FF2F582951F7}" srcOrd="1" destOrd="0" presId="urn:microsoft.com/office/officeart/2005/8/layout/list1"/>
    <dgm:cxn modelId="{DC99743B-6BF3-4581-BBD5-C9A817F6C59A}" type="presParOf" srcId="{FE3F9543-B58A-4D68-9441-2FAC3E4E8DA0}" destId="{D347AC5A-DFA3-49F9-B110-BF45D2F6E250}" srcOrd="9" destOrd="0" presId="urn:microsoft.com/office/officeart/2005/8/layout/list1"/>
    <dgm:cxn modelId="{0FED87E1-6CC8-43FF-A8E8-8FABE9985BA9}" type="presParOf" srcId="{FE3F9543-B58A-4D68-9441-2FAC3E4E8DA0}" destId="{F03A6945-DD6C-4949-9136-A58662447A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FB2CE1-C8B9-4F5E-B79C-589AAEEFE9E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FA18367-584B-4F63-A910-C91D5C385AD7}">
      <dgm:prSet/>
      <dgm:spPr/>
      <dgm:t>
        <a:bodyPr/>
        <a:lstStyle/>
        <a:p>
          <a:r>
            <a:rPr lang="en-US"/>
            <a:t>Parameters</a:t>
          </a:r>
        </a:p>
      </dgm:t>
    </dgm:pt>
    <dgm:pt modelId="{E43A4F92-AFB8-4D28-9657-4B357BB7638C}" type="parTrans" cxnId="{2E1EE3AF-D6B3-4183-94B9-969A40439E7F}">
      <dgm:prSet/>
      <dgm:spPr/>
      <dgm:t>
        <a:bodyPr/>
        <a:lstStyle/>
        <a:p>
          <a:endParaRPr lang="en-US"/>
        </a:p>
      </dgm:t>
    </dgm:pt>
    <dgm:pt modelId="{FB46A538-40A9-4C59-99CF-08B2FAA59F73}" type="sibTrans" cxnId="{2E1EE3AF-D6B3-4183-94B9-969A40439E7F}">
      <dgm:prSet/>
      <dgm:spPr/>
      <dgm:t>
        <a:bodyPr/>
        <a:lstStyle/>
        <a:p>
          <a:endParaRPr lang="en-US"/>
        </a:p>
      </dgm:t>
    </dgm:pt>
    <dgm:pt modelId="{FB6D4813-A3D3-42B7-9D9D-9ED9A40FAD35}">
      <dgm:prSet/>
      <dgm:spPr/>
      <dgm:t>
        <a:bodyPr/>
        <a:lstStyle/>
        <a:p>
          <a:r>
            <a:rPr lang="en-US"/>
            <a:t>Arguments</a:t>
          </a:r>
        </a:p>
      </dgm:t>
    </dgm:pt>
    <dgm:pt modelId="{D176D586-A312-43BA-8CBE-10A840188287}" type="parTrans" cxnId="{172168B6-1040-4368-BC17-8612E1317CD7}">
      <dgm:prSet/>
      <dgm:spPr/>
      <dgm:t>
        <a:bodyPr/>
        <a:lstStyle/>
        <a:p>
          <a:endParaRPr lang="en-US"/>
        </a:p>
      </dgm:t>
    </dgm:pt>
    <dgm:pt modelId="{77A1BE63-6EBD-461B-A8AE-5DDEB38B24C0}" type="sibTrans" cxnId="{172168B6-1040-4368-BC17-8612E1317CD7}">
      <dgm:prSet/>
      <dgm:spPr/>
      <dgm:t>
        <a:bodyPr/>
        <a:lstStyle/>
        <a:p>
          <a:endParaRPr lang="en-US"/>
        </a:p>
      </dgm:t>
    </dgm:pt>
    <dgm:pt modelId="{567FC84D-F120-4375-9D7C-59E9D8E315BE}" type="pres">
      <dgm:prSet presAssocID="{E4FB2CE1-C8B9-4F5E-B79C-589AAEEFE9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893E24-B945-4E27-B8F2-B43BE3CA0259}" type="pres">
      <dgm:prSet presAssocID="{3FA18367-584B-4F63-A910-C91D5C385AD7}" presName="hierRoot1" presStyleCnt="0"/>
      <dgm:spPr/>
    </dgm:pt>
    <dgm:pt modelId="{893D3FDF-1546-48AF-9D1C-0ADB6F6C9A59}" type="pres">
      <dgm:prSet presAssocID="{3FA18367-584B-4F63-A910-C91D5C385AD7}" presName="composite" presStyleCnt="0"/>
      <dgm:spPr/>
    </dgm:pt>
    <dgm:pt modelId="{B9B32ABC-8998-406C-855E-61E0AB68FEDF}" type="pres">
      <dgm:prSet presAssocID="{3FA18367-584B-4F63-A910-C91D5C385AD7}" presName="background" presStyleLbl="node0" presStyleIdx="0" presStyleCnt="2"/>
      <dgm:spPr/>
    </dgm:pt>
    <dgm:pt modelId="{A31A4660-5032-4452-99A6-943612CF20D4}" type="pres">
      <dgm:prSet presAssocID="{3FA18367-584B-4F63-A910-C91D5C385AD7}" presName="text" presStyleLbl="fgAcc0" presStyleIdx="0" presStyleCnt="2">
        <dgm:presLayoutVars>
          <dgm:chPref val="3"/>
        </dgm:presLayoutVars>
      </dgm:prSet>
      <dgm:spPr/>
    </dgm:pt>
    <dgm:pt modelId="{A5DF19F1-E819-4090-92AF-7B54B6F0C9A5}" type="pres">
      <dgm:prSet presAssocID="{3FA18367-584B-4F63-A910-C91D5C385AD7}" presName="hierChild2" presStyleCnt="0"/>
      <dgm:spPr/>
    </dgm:pt>
    <dgm:pt modelId="{C60066E1-FEFC-4CE1-B9B1-98C53BBB99D4}" type="pres">
      <dgm:prSet presAssocID="{FB6D4813-A3D3-42B7-9D9D-9ED9A40FAD35}" presName="hierRoot1" presStyleCnt="0"/>
      <dgm:spPr/>
    </dgm:pt>
    <dgm:pt modelId="{73025A13-AB7C-453D-8C6C-012F2896B34A}" type="pres">
      <dgm:prSet presAssocID="{FB6D4813-A3D3-42B7-9D9D-9ED9A40FAD35}" presName="composite" presStyleCnt="0"/>
      <dgm:spPr/>
    </dgm:pt>
    <dgm:pt modelId="{1FEDB6A7-50AD-4205-94DF-4408A9EA8637}" type="pres">
      <dgm:prSet presAssocID="{FB6D4813-A3D3-42B7-9D9D-9ED9A40FAD35}" presName="background" presStyleLbl="node0" presStyleIdx="1" presStyleCnt="2"/>
      <dgm:spPr/>
    </dgm:pt>
    <dgm:pt modelId="{3E5DCB96-480E-4358-BC65-654E9CE5ED3B}" type="pres">
      <dgm:prSet presAssocID="{FB6D4813-A3D3-42B7-9D9D-9ED9A40FAD35}" presName="text" presStyleLbl="fgAcc0" presStyleIdx="1" presStyleCnt="2">
        <dgm:presLayoutVars>
          <dgm:chPref val="3"/>
        </dgm:presLayoutVars>
      </dgm:prSet>
      <dgm:spPr/>
    </dgm:pt>
    <dgm:pt modelId="{11CFFF99-E33E-4AF4-80F1-D756F254380D}" type="pres">
      <dgm:prSet presAssocID="{FB6D4813-A3D3-42B7-9D9D-9ED9A40FAD35}" presName="hierChild2" presStyleCnt="0"/>
      <dgm:spPr/>
    </dgm:pt>
  </dgm:ptLst>
  <dgm:cxnLst>
    <dgm:cxn modelId="{48575017-152F-4ED6-821D-AE9E3EBBAF1D}" type="presOf" srcId="{FB6D4813-A3D3-42B7-9D9D-9ED9A40FAD35}" destId="{3E5DCB96-480E-4358-BC65-654E9CE5ED3B}" srcOrd="0" destOrd="0" presId="urn:microsoft.com/office/officeart/2005/8/layout/hierarchy1"/>
    <dgm:cxn modelId="{EF97265A-23FD-4E2E-BAAC-0D13B2F66073}" type="presOf" srcId="{3FA18367-584B-4F63-A910-C91D5C385AD7}" destId="{A31A4660-5032-4452-99A6-943612CF20D4}" srcOrd="0" destOrd="0" presId="urn:microsoft.com/office/officeart/2005/8/layout/hierarchy1"/>
    <dgm:cxn modelId="{2E1EE3AF-D6B3-4183-94B9-969A40439E7F}" srcId="{E4FB2CE1-C8B9-4F5E-B79C-589AAEEFE9E0}" destId="{3FA18367-584B-4F63-A910-C91D5C385AD7}" srcOrd="0" destOrd="0" parTransId="{E43A4F92-AFB8-4D28-9657-4B357BB7638C}" sibTransId="{FB46A538-40A9-4C59-99CF-08B2FAA59F73}"/>
    <dgm:cxn modelId="{172168B6-1040-4368-BC17-8612E1317CD7}" srcId="{E4FB2CE1-C8B9-4F5E-B79C-589AAEEFE9E0}" destId="{FB6D4813-A3D3-42B7-9D9D-9ED9A40FAD35}" srcOrd="1" destOrd="0" parTransId="{D176D586-A312-43BA-8CBE-10A840188287}" sibTransId="{77A1BE63-6EBD-461B-A8AE-5DDEB38B24C0}"/>
    <dgm:cxn modelId="{645398BA-DCEC-4DCA-B5B4-591E0E146C98}" type="presOf" srcId="{E4FB2CE1-C8B9-4F5E-B79C-589AAEEFE9E0}" destId="{567FC84D-F120-4375-9D7C-59E9D8E315BE}" srcOrd="0" destOrd="0" presId="urn:microsoft.com/office/officeart/2005/8/layout/hierarchy1"/>
    <dgm:cxn modelId="{0A274DB9-8CB3-498F-AE93-C00C8472AA63}" type="presParOf" srcId="{567FC84D-F120-4375-9D7C-59E9D8E315BE}" destId="{A1893E24-B945-4E27-B8F2-B43BE3CA0259}" srcOrd="0" destOrd="0" presId="urn:microsoft.com/office/officeart/2005/8/layout/hierarchy1"/>
    <dgm:cxn modelId="{BEFE06A9-39AE-460E-83E5-506ED3198CDC}" type="presParOf" srcId="{A1893E24-B945-4E27-B8F2-B43BE3CA0259}" destId="{893D3FDF-1546-48AF-9D1C-0ADB6F6C9A59}" srcOrd="0" destOrd="0" presId="urn:microsoft.com/office/officeart/2005/8/layout/hierarchy1"/>
    <dgm:cxn modelId="{C26BECA8-F167-4EF2-B176-72C8A30848DB}" type="presParOf" srcId="{893D3FDF-1546-48AF-9D1C-0ADB6F6C9A59}" destId="{B9B32ABC-8998-406C-855E-61E0AB68FEDF}" srcOrd="0" destOrd="0" presId="urn:microsoft.com/office/officeart/2005/8/layout/hierarchy1"/>
    <dgm:cxn modelId="{0CA4530B-1093-4781-BAAE-5233FC28D54A}" type="presParOf" srcId="{893D3FDF-1546-48AF-9D1C-0ADB6F6C9A59}" destId="{A31A4660-5032-4452-99A6-943612CF20D4}" srcOrd="1" destOrd="0" presId="urn:microsoft.com/office/officeart/2005/8/layout/hierarchy1"/>
    <dgm:cxn modelId="{C9384012-E788-4087-B97A-80251BFD5479}" type="presParOf" srcId="{A1893E24-B945-4E27-B8F2-B43BE3CA0259}" destId="{A5DF19F1-E819-4090-92AF-7B54B6F0C9A5}" srcOrd="1" destOrd="0" presId="urn:microsoft.com/office/officeart/2005/8/layout/hierarchy1"/>
    <dgm:cxn modelId="{77D67370-43A8-4207-840A-25870475FF41}" type="presParOf" srcId="{567FC84D-F120-4375-9D7C-59E9D8E315BE}" destId="{C60066E1-FEFC-4CE1-B9B1-98C53BBB99D4}" srcOrd="1" destOrd="0" presId="urn:microsoft.com/office/officeart/2005/8/layout/hierarchy1"/>
    <dgm:cxn modelId="{A5E9C149-4312-4CAF-B4E1-D10727BD2E95}" type="presParOf" srcId="{C60066E1-FEFC-4CE1-B9B1-98C53BBB99D4}" destId="{73025A13-AB7C-453D-8C6C-012F2896B34A}" srcOrd="0" destOrd="0" presId="urn:microsoft.com/office/officeart/2005/8/layout/hierarchy1"/>
    <dgm:cxn modelId="{CC1979CF-4C10-4399-9B62-E02CF20EE565}" type="presParOf" srcId="{73025A13-AB7C-453D-8C6C-012F2896B34A}" destId="{1FEDB6A7-50AD-4205-94DF-4408A9EA8637}" srcOrd="0" destOrd="0" presId="urn:microsoft.com/office/officeart/2005/8/layout/hierarchy1"/>
    <dgm:cxn modelId="{82A8C336-D26F-48F3-878B-84DF223691A4}" type="presParOf" srcId="{73025A13-AB7C-453D-8C6C-012F2896B34A}" destId="{3E5DCB96-480E-4358-BC65-654E9CE5ED3B}" srcOrd="1" destOrd="0" presId="urn:microsoft.com/office/officeart/2005/8/layout/hierarchy1"/>
    <dgm:cxn modelId="{6A49AE6F-202E-4742-8C69-06D39D9BDFE9}" type="presParOf" srcId="{C60066E1-FEFC-4CE1-B9B1-98C53BBB99D4}" destId="{11CFFF99-E33E-4AF4-80F1-D756F25438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48A39-33C8-41B0-9D56-8CA2F16C857B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43894-5DB3-43CD-B5C5-B29EF0A293FD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Function</a:t>
          </a:r>
        </a:p>
      </dsp:txBody>
      <dsp:txXfrm>
        <a:off x="560236" y="802089"/>
        <a:ext cx="4149382" cy="2576345"/>
      </dsp:txXfrm>
    </dsp:sp>
    <dsp:sp modelId="{6F1199F1-F96B-4284-84C8-48051371C729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E8C8EB-1082-4E05-9B27-90C86285D2C4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Method</a:t>
          </a:r>
        </a:p>
      </dsp:txBody>
      <dsp:txXfrm>
        <a:off x="5827635" y="802089"/>
        <a:ext cx="4149382" cy="25763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DB292-2B26-4218-8B50-353876F8CDCD}">
      <dsp:nvSpPr>
        <dsp:cNvPr id="0" name=""/>
        <dsp:cNvSpPr/>
      </dsp:nvSpPr>
      <dsp:spPr>
        <a:xfrm>
          <a:off x="0" y="248206"/>
          <a:ext cx="10058399" cy="1521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 = 2x + 5</a:t>
          </a:r>
        </a:p>
      </dsp:txBody>
      <dsp:txXfrm>
        <a:off x="74249" y="322455"/>
        <a:ext cx="9909901" cy="1372502"/>
      </dsp:txXfrm>
    </dsp:sp>
    <dsp:sp modelId="{37679153-18F1-4344-A3AE-37E1F325B5F7}">
      <dsp:nvSpPr>
        <dsp:cNvPr id="0" name=""/>
        <dsp:cNvSpPr/>
      </dsp:nvSpPr>
      <dsp:spPr>
        <a:xfrm>
          <a:off x="0" y="1956406"/>
          <a:ext cx="10058399" cy="15210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f(x) = 3x + 2</a:t>
          </a:r>
        </a:p>
      </dsp:txBody>
      <dsp:txXfrm>
        <a:off x="74249" y="2030655"/>
        <a:ext cx="9909901" cy="13725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9B0B-0E8D-4A56-B5A7-1F31B5E2B68A}">
      <dsp:nvSpPr>
        <dsp:cNvPr id="0" name=""/>
        <dsp:cNvSpPr/>
      </dsp:nvSpPr>
      <dsp:spPr>
        <a:xfrm>
          <a:off x="1257" y="815593"/>
          <a:ext cx="2941577" cy="1470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Function name</a:t>
          </a:r>
        </a:p>
      </dsp:txBody>
      <dsp:txXfrm>
        <a:off x="44335" y="858671"/>
        <a:ext cx="2855421" cy="1384632"/>
      </dsp:txXfrm>
    </dsp:sp>
    <dsp:sp modelId="{BAB969C9-7098-4C1E-8594-453C80D51544}">
      <dsp:nvSpPr>
        <dsp:cNvPr id="0" name=""/>
        <dsp:cNvSpPr/>
      </dsp:nvSpPr>
      <dsp:spPr>
        <a:xfrm>
          <a:off x="3678228" y="815593"/>
          <a:ext cx="2941577" cy="1470788"/>
        </a:xfrm>
        <a:prstGeom prst="roundRect">
          <a:avLst>
            <a:gd name="adj" fmla="val 10000"/>
          </a:avLst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Parentheses</a:t>
          </a:r>
        </a:p>
      </dsp:txBody>
      <dsp:txXfrm>
        <a:off x="3721306" y="858671"/>
        <a:ext cx="2855421" cy="1384632"/>
      </dsp:txXfrm>
    </dsp:sp>
    <dsp:sp modelId="{6DFD261A-0FDB-4838-9820-C45B9961113A}">
      <dsp:nvSpPr>
        <dsp:cNvPr id="0" name=""/>
        <dsp:cNvSpPr/>
      </dsp:nvSpPr>
      <dsp:spPr>
        <a:xfrm>
          <a:off x="7355199" y="815593"/>
          <a:ext cx="2941577" cy="1470788"/>
        </a:xfrm>
        <a:prstGeom prst="roundRect">
          <a:avLst>
            <a:gd name="adj" fmla="val 10000"/>
          </a:avLst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Parameters in parentheses</a:t>
          </a:r>
        </a:p>
      </dsp:txBody>
      <dsp:txXfrm>
        <a:off x="7398277" y="858671"/>
        <a:ext cx="2855421" cy="13846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D21B5-2324-4360-AEF1-9D99D88901A4}">
      <dsp:nvSpPr>
        <dsp:cNvPr id="0" name=""/>
        <dsp:cNvSpPr/>
      </dsp:nvSpPr>
      <dsp:spPr>
        <a:xfrm>
          <a:off x="0" y="42803"/>
          <a:ext cx="10058399" cy="1380599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Provide additional functions</a:t>
          </a:r>
        </a:p>
      </dsp:txBody>
      <dsp:txXfrm>
        <a:off x="67395" y="110198"/>
        <a:ext cx="9923609" cy="1245809"/>
      </dsp:txXfrm>
    </dsp:sp>
    <dsp:sp modelId="{0418FB0B-8200-41C7-957A-53914A273DBD}">
      <dsp:nvSpPr>
        <dsp:cNvPr id="0" name=""/>
        <dsp:cNvSpPr/>
      </dsp:nvSpPr>
      <dsp:spPr>
        <a:xfrm>
          <a:off x="0" y="1423403"/>
          <a:ext cx="10058399" cy="22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Random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Math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600" kern="1200"/>
            <a:t>Pygame</a:t>
          </a:r>
          <a:endParaRPr lang="en-US" sz="4600" kern="1200" dirty="0"/>
        </a:p>
      </dsp:txBody>
      <dsp:txXfrm>
        <a:off x="0" y="1423403"/>
        <a:ext cx="10058399" cy="22594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32B6E-FB4E-4594-8A26-5473D93B71F6}">
      <dsp:nvSpPr>
        <dsp:cNvPr id="0" name=""/>
        <dsp:cNvSpPr/>
      </dsp:nvSpPr>
      <dsp:spPr>
        <a:xfrm>
          <a:off x="50" y="27929"/>
          <a:ext cx="4812118" cy="106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import random</a:t>
          </a:r>
        </a:p>
      </dsp:txBody>
      <dsp:txXfrm>
        <a:off x="50" y="27929"/>
        <a:ext cx="4812118" cy="1065600"/>
      </dsp:txXfrm>
    </dsp:sp>
    <dsp:sp modelId="{5E2A2D60-7BA5-4BE2-A146-A526D9CCF025}">
      <dsp:nvSpPr>
        <dsp:cNvPr id="0" name=""/>
        <dsp:cNvSpPr/>
      </dsp:nvSpPr>
      <dsp:spPr>
        <a:xfrm>
          <a:off x="50" y="1093529"/>
          <a:ext cx="4812118" cy="19805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Top of program file</a:t>
          </a:r>
        </a:p>
      </dsp:txBody>
      <dsp:txXfrm>
        <a:off x="50" y="1093529"/>
        <a:ext cx="4812118" cy="1980517"/>
      </dsp:txXfrm>
    </dsp:sp>
    <dsp:sp modelId="{1E4F1852-73E5-45B7-840A-13A4BD5A92C0}">
      <dsp:nvSpPr>
        <dsp:cNvPr id="0" name=""/>
        <dsp:cNvSpPr/>
      </dsp:nvSpPr>
      <dsp:spPr>
        <a:xfrm>
          <a:off x="5485865" y="27929"/>
          <a:ext cx="4812118" cy="1065600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random.randint(a, b)</a:t>
          </a:r>
        </a:p>
      </dsp:txBody>
      <dsp:txXfrm>
        <a:off x="5485865" y="27929"/>
        <a:ext cx="4812118" cy="1065600"/>
      </dsp:txXfrm>
    </dsp:sp>
    <dsp:sp modelId="{14261F68-2DFF-48FB-AA8F-008D778F8FA1}">
      <dsp:nvSpPr>
        <dsp:cNvPr id="0" name=""/>
        <dsp:cNvSpPr/>
      </dsp:nvSpPr>
      <dsp:spPr>
        <a:xfrm>
          <a:off x="5485865" y="1093529"/>
          <a:ext cx="4812118" cy="1980517"/>
        </a:xfrm>
        <a:prstGeom prst="rect">
          <a:avLst/>
        </a:prstGeom>
        <a:solidFill>
          <a:schemeClr val="accent2">
            <a:tint val="40000"/>
            <a:alpha val="90000"/>
            <a:hueOff val="-11283985"/>
            <a:satOff val="57725"/>
            <a:lumOff val="38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Returns a value between [a, b] (inclusive)</a:t>
          </a:r>
        </a:p>
      </dsp:txBody>
      <dsp:txXfrm>
        <a:off x="5485865" y="1093529"/>
        <a:ext cx="4812118" cy="198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5ABD8-2011-41EC-8613-D1CBB9E78F86}">
      <dsp:nvSpPr>
        <dsp:cNvPr id="0" name=""/>
        <dsp:cNvSpPr/>
      </dsp:nvSpPr>
      <dsp:spPr>
        <a:xfrm>
          <a:off x="0" y="4624"/>
          <a:ext cx="10177699" cy="147420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y = 2x + 5</a:t>
          </a:r>
        </a:p>
      </dsp:txBody>
      <dsp:txXfrm>
        <a:off x="71965" y="76589"/>
        <a:ext cx="10033769" cy="1330270"/>
      </dsp:txXfrm>
    </dsp:sp>
    <dsp:sp modelId="{59106C1F-6846-4013-A499-A91B61D0E0A4}">
      <dsp:nvSpPr>
        <dsp:cNvPr id="0" name=""/>
        <dsp:cNvSpPr/>
      </dsp:nvSpPr>
      <dsp:spPr>
        <a:xfrm>
          <a:off x="0" y="1660265"/>
          <a:ext cx="10177699" cy="1474200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f(x) = 3x + 2</a:t>
          </a:r>
        </a:p>
      </dsp:txBody>
      <dsp:txXfrm>
        <a:off x="71965" y="1732230"/>
        <a:ext cx="10033769" cy="1330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7E4F8-5585-4C90-BA9E-3EAFD11DFD91}">
      <dsp:nvSpPr>
        <dsp:cNvPr id="0" name=""/>
        <dsp:cNvSpPr/>
      </dsp:nvSpPr>
      <dsp:spPr>
        <a:xfrm>
          <a:off x="0" y="354784"/>
          <a:ext cx="5906181" cy="110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Tell the computer it’s a function by using the “def” keyword</a:t>
          </a:r>
        </a:p>
      </dsp:txBody>
      <dsp:txXfrm>
        <a:off x="0" y="354784"/>
        <a:ext cx="5906181" cy="1102500"/>
      </dsp:txXfrm>
    </dsp:sp>
    <dsp:sp modelId="{781F1342-902F-4739-A026-4E5553C48CBB}">
      <dsp:nvSpPr>
        <dsp:cNvPr id="0" name=""/>
        <dsp:cNvSpPr/>
      </dsp:nvSpPr>
      <dsp:spPr>
        <a:xfrm>
          <a:off x="295309" y="595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def</a:t>
          </a:r>
        </a:p>
      </dsp:txBody>
      <dsp:txXfrm>
        <a:off x="324130" y="88405"/>
        <a:ext cx="4076684" cy="532758"/>
      </dsp:txXfrm>
    </dsp:sp>
    <dsp:sp modelId="{9C73D87F-9751-48B5-B84E-94F7C1041F70}">
      <dsp:nvSpPr>
        <dsp:cNvPr id="0" name=""/>
        <dsp:cNvSpPr/>
      </dsp:nvSpPr>
      <dsp:spPr>
        <a:xfrm>
          <a:off x="0" y="186048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Give your function a name</a:t>
          </a:r>
        </a:p>
      </dsp:txBody>
      <dsp:txXfrm>
        <a:off x="0" y="1860484"/>
        <a:ext cx="5906181" cy="834750"/>
      </dsp:txXfrm>
    </dsp:sp>
    <dsp:sp modelId="{400BEC8E-70FE-4011-BB34-C84EE6E52FD3}">
      <dsp:nvSpPr>
        <dsp:cNvPr id="0" name=""/>
        <dsp:cNvSpPr/>
      </dsp:nvSpPr>
      <dsp:spPr>
        <a:xfrm>
          <a:off x="295309" y="15652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name</a:t>
          </a:r>
        </a:p>
      </dsp:txBody>
      <dsp:txXfrm>
        <a:off x="324130" y="1594105"/>
        <a:ext cx="4076684" cy="532758"/>
      </dsp:txXfrm>
    </dsp:sp>
    <dsp:sp modelId="{336C3A2B-0192-4172-ACF9-2C813DB8818E}">
      <dsp:nvSpPr>
        <dsp:cNvPr id="0" name=""/>
        <dsp:cNvSpPr/>
      </dsp:nvSpPr>
      <dsp:spPr>
        <a:xfrm>
          <a:off x="0" y="309843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Put parentheses after the name</a:t>
          </a:r>
        </a:p>
      </dsp:txBody>
      <dsp:txXfrm>
        <a:off x="0" y="3098434"/>
        <a:ext cx="5906181" cy="834750"/>
      </dsp:txXfrm>
    </dsp:sp>
    <dsp:sp modelId="{81F6E490-01CA-4F09-82BD-858903A10C59}">
      <dsp:nvSpPr>
        <dsp:cNvPr id="0" name=""/>
        <dsp:cNvSpPr/>
      </dsp:nvSpPr>
      <dsp:spPr>
        <a:xfrm>
          <a:off x="295309" y="280323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( )</a:t>
          </a:r>
        </a:p>
      </dsp:txBody>
      <dsp:txXfrm>
        <a:off x="324130" y="2832055"/>
        <a:ext cx="4076684" cy="532758"/>
      </dsp:txXfrm>
    </dsp:sp>
    <dsp:sp modelId="{CDAA35C8-D7AE-476D-8145-A944E1881360}">
      <dsp:nvSpPr>
        <dsp:cNvPr id="0" name=""/>
        <dsp:cNvSpPr/>
      </dsp:nvSpPr>
      <dsp:spPr>
        <a:xfrm>
          <a:off x="0" y="4336384"/>
          <a:ext cx="590618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16560" rIns="4583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End the line with a semicolon</a:t>
          </a:r>
        </a:p>
      </dsp:txBody>
      <dsp:txXfrm>
        <a:off x="0" y="4336384"/>
        <a:ext cx="5906181" cy="834750"/>
      </dsp:txXfrm>
    </dsp:sp>
    <dsp:sp modelId="{0F848462-0FDC-4D75-B76A-EF520315D0D6}">
      <dsp:nvSpPr>
        <dsp:cNvPr id="0" name=""/>
        <dsp:cNvSpPr/>
      </dsp:nvSpPr>
      <dsp:spPr>
        <a:xfrm>
          <a:off x="295309" y="4041184"/>
          <a:ext cx="4134326" cy="59040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:</a:t>
          </a:r>
        </a:p>
      </dsp:txBody>
      <dsp:txXfrm>
        <a:off x="324130" y="4070005"/>
        <a:ext cx="4076684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AFA-CF77-4A0F-A06B-297F37690B28}">
      <dsp:nvSpPr>
        <dsp:cNvPr id="0" name=""/>
        <dsp:cNvSpPr/>
      </dsp:nvSpPr>
      <dsp:spPr>
        <a:xfrm>
          <a:off x="0" y="774633"/>
          <a:ext cx="5906181" cy="1502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749808" rIns="458385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Type the function’s name</a:t>
          </a:r>
        </a:p>
      </dsp:txBody>
      <dsp:txXfrm>
        <a:off x="0" y="774633"/>
        <a:ext cx="5906181" cy="1502550"/>
      </dsp:txXfrm>
    </dsp:sp>
    <dsp:sp modelId="{1FE9ECE9-6793-4B2B-8DA3-9C93B46DE270}">
      <dsp:nvSpPr>
        <dsp:cNvPr id="0" name=""/>
        <dsp:cNvSpPr/>
      </dsp:nvSpPr>
      <dsp:spPr>
        <a:xfrm>
          <a:off x="295309" y="243273"/>
          <a:ext cx="4134326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name</a:t>
          </a:r>
        </a:p>
      </dsp:txBody>
      <dsp:txXfrm>
        <a:off x="347187" y="295151"/>
        <a:ext cx="4030570" cy="958964"/>
      </dsp:txXfrm>
    </dsp:sp>
    <dsp:sp modelId="{37B09A77-1A5A-4260-BB7D-7946CFBE7BF2}">
      <dsp:nvSpPr>
        <dsp:cNvPr id="0" name=""/>
        <dsp:cNvSpPr/>
      </dsp:nvSpPr>
      <dsp:spPr>
        <a:xfrm>
          <a:off x="0" y="3002944"/>
          <a:ext cx="5906181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749808" rIns="458385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Put parentheses after the name</a:t>
          </a:r>
        </a:p>
      </dsp:txBody>
      <dsp:txXfrm>
        <a:off x="0" y="3002944"/>
        <a:ext cx="5906181" cy="1984500"/>
      </dsp:txXfrm>
    </dsp:sp>
    <dsp:sp modelId="{F7A98D40-10CA-4477-9250-EB452A87B194}">
      <dsp:nvSpPr>
        <dsp:cNvPr id="0" name=""/>
        <dsp:cNvSpPr/>
      </dsp:nvSpPr>
      <dsp:spPr>
        <a:xfrm>
          <a:off x="295309" y="2471584"/>
          <a:ext cx="4134326" cy="106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 )</a:t>
          </a:r>
        </a:p>
      </dsp:txBody>
      <dsp:txXfrm>
        <a:off x="347187" y="2523462"/>
        <a:ext cx="4030570" cy="958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D21B5-2324-4360-AEF1-9D99D88901A4}">
      <dsp:nvSpPr>
        <dsp:cNvPr id="0" name=""/>
        <dsp:cNvSpPr/>
      </dsp:nvSpPr>
      <dsp:spPr>
        <a:xfrm>
          <a:off x="0" y="178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Repeat an action in multiple places</a:t>
          </a:r>
        </a:p>
      </dsp:txBody>
      <dsp:txXfrm>
        <a:off x="55972" y="57758"/>
        <a:ext cx="9946455" cy="1034656"/>
      </dsp:txXfrm>
    </dsp:sp>
    <dsp:sp modelId="{CF0A25D5-5617-408F-BA93-15A3058D79FE}">
      <dsp:nvSpPr>
        <dsp:cNvPr id="0" name=""/>
        <dsp:cNvSpPr/>
      </dsp:nvSpPr>
      <dsp:spPr>
        <a:xfrm>
          <a:off x="0" y="128950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-941356"/>
                <a:satOff val="-12503"/>
                <a:lumOff val="19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941356"/>
                <a:satOff val="-12503"/>
                <a:lumOff val="19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941356"/>
                <a:satOff val="-12503"/>
                <a:lumOff val="19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Update code only once</a:t>
          </a:r>
        </a:p>
      </dsp:txBody>
      <dsp:txXfrm>
        <a:off x="55972" y="1345478"/>
        <a:ext cx="9946455" cy="1034656"/>
      </dsp:txXfrm>
    </dsp:sp>
    <dsp:sp modelId="{051BC276-BC27-4875-AD1A-B37D6F908052}">
      <dsp:nvSpPr>
        <dsp:cNvPr id="0" name=""/>
        <dsp:cNvSpPr/>
      </dsp:nvSpPr>
      <dsp:spPr>
        <a:xfrm>
          <a:off x="0" y="2577226"/>
          <a:ext cx="10058399" cy="1146600"/>
        </a:xfrm>
        <a:prstGeom prst="roundRect">
          <a:avLst/>
        </a:prstGeom>
        <a:gradFill rotWithShape="0">
          <a:gsLst>
            <a:gs pos="0">
              <a:schemeClr val="accent5">
                <a:hueOff val="-1882712"/>
                <a:satOff val="-25007"/>
                <a:lumOff val="39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882712"/>
                <a:satOff val="-25007"/>
                <a:lumOff val="39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882712"/>
                <a:satOff val="-25007"/>
                <a:lumOff val="39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Makes code easier to read</a:t>
          </a:r>
        </a:p>
      </dsp:txBody>
      <dsp:txXfrm>
        <a:off x="55972" y="2633198"/>
        <a:ext cx="9946455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0155F-B835-4833-8221-8369E0A8A653}">
      <dsp:nvSpPr>
        <dsp:cNvPr id="0" name=""/>
        <dsp:cNvSpPr/>
      </dsp:nvSpPr>
      <dsp:spPr>
        <a:xfrm>
          <a:off x="1181236" y="459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Don’t return values</a:t>
          </a:r>
        </a:p>
      </dsp:txBody>
      <dsp:txXfrm>
        <a:off x="1181236" y="459"/>
        <a:ext cx="4724944" cy="2538737"/>
      </dsp:txXfrm>
    </dsp:sp>
    <dsp:sp modelId="{585586AE-9E0F-4ACC-83FF-199F20E87311}">
      <dsp:nvSpPr>
        <dsp:cNvPr id="0" name=""/>
        <dsp:cNvSpPr/>
      </dsp:nvSpPr>
      <dsp:spPr>
        <a:xfrm>
          <a:off x="0" y="459"/>
          <a:ext cx="1181236" cy="253873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Void functions</a:t>
          </a:r>
        </a:p>
      </dsp:txBody>
      <dsp:txXfrm>
        <a:off x="0" y="459"/>
        <a:ext cx="1181236" cy="2538737"/>
      </dsp:txXfrm>
    </dsp:sp>
    <dsp:sp modelId="{08170BAE-F958-4300-884E-0E183D386C23}">
      <dsp:nvSpPr>
        <dsp:cNvPr id="0" name=""/>
        <dsp:cNvSpPr/>
      </dsp:nvSpPr>
      <dsp:spPr>
        <a:xfrm>
          <a:off x="1181236" y="2691521"/>
          <a:ext cx="4724944" cy="253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644839" rIns="91677" bIns="644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Return values</a:t>
          </a:r>
        </a:p>
      </dsp:txBody>
      <dsp:txXfrm>
        <a:off x="1181236" y="2691521"/>
        <a:ext cx="4724944" cy="2538737"/>
      </dsp:txXfrm>
    </dsp:sp>
    <dsp:sp modelId="{A2BC5727-3666-47FD-8942-9AF8326277AC}">
      <dsp:nvSpPr>
        <dsp:cNvPr id="0" name=""/>
        <dsp:cNvSpPr/>
      </dsp:nvSpPr>
      <dsp:spPr>
        <a:xfrm>
          <a:off x="0" y="2691521"/>
          <a:ext cx="1181236" cy="2538737"/>
        </a:xfrm>
        <a:prstGeom prst="rect">
          <a:avLst/>
        </a:prstGeom>
        <a:solidFill>
          <a:schemeClr val="accent1">
            <a:shade val="80000"/>
            <a:hueOff val="201665"/>
            <a:satOff val="-28264"/>
            <a:lumOff val="31442"/>
            <a:alphaOff val="0"/>
          </a:schemeClr>
        </a:solidFill>
        <a:ln w="12700" cap="flat" cmpd="sng" algn="ctr">
          <a:solidFill>
            <a:schemeClr val="accent1">
              <a:shade val="80000"/>
              <a:hueOff val="201665"/>
              <a:satOff val="-28264"/>
              <a:lumOff val="31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250771" rIns="62507" bIns="25077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Value-returning functions</a:t>
          </a:r>
        </a:p>
      </dsp:txBody>
      <dsp:txXfrm>
        <a:off x="0" y="2691521"/>
        <a:ext cx="1181236" cy="2538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C585-3C66-4121-AE24-F77126F119B7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B9EC2-861B-4422-B02C-57D60014510E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After the function completes, it becomes the return value</a:t>
          </a:r>
        </a:p>
      </dsp:txBody>
      <dsp:txXfrm>
        <a:off x="560236" y="802089"/>
        <a:ext cx="4149382" cy="2576345"/>
      </dsp:txXfrm>
    </dsp:sp>
    <dsp:sp modelId="{9FA3DC3C-3B9E-40F8-B4E9-48324DA3B798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74547-DC40-4846-8B05-43052F33A53C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Store that value in a variable. “Capture” the value.</a:t>
          </a:r>
        </a:p>
      </dsp:txBody>
      <dsp:txXfrm>
        <a:off x="5827635" y="802089"/>
        <a:ext cx="4149382" cy="2576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C6BB-1D09-4A84-A711-A67663780A94}">
      <dsp:nvSpPr>
        <dsp:cNvPr id="0" name=""/>
        <dsp:cNvSpPr/>
      </dsp:nvSpPr>
      <dsp:spPr>
        <a:xfrm>
          <a:off x="0" y="573562"/>
          <a:ext cx="5906181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 the “return” keyword to denote the return value</a:t>
          </a:r>
        </a:p>
      </dsp:txBody>
      <dsp:txXfrm>
        <a:off x="0" y="573562"/>
        <a:ext cx="5906181" cy="1267875"/>
      </dsp:txXfrm>
    </dsp:sp>
    <dsp:sp modelId="{D3F47904-B97F-4DED-B56B-1F2BED6941DC}">
      <dsp:nvSpPr>
        <dsp:cNvPr id="0" name=""/>
        <dsp:cNvSpPr/>
      </dsp:nvSpPr>
      <dsp:spPr>
        <a:xfrm>
          <a:off x="295309" y="234082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return</a:t>
          </a:r>
        </a:p>
      </dsp:txBody>
      <dsp:txXfrm>
        <a:off x="328453" y="267226"/>
        <a:ext cx="4068038" cy="612672"/>
      </dsp:txXfrm>
    </dsp:sp>
    <dsp:sp modelId="{E5B032AD-7965-4555-A037-D0E4C6B35B78}">
      <dsp:nvSpPr>
        <dsp:cNvPr id="0" name=""/>
        <dsp:cNvSpPr/>
      </dsp:nvSpPr>
      <dsp:spPr>
        <a:xfrm>
          <a:off x="0" y="2305117"/>
          <a:ext cx="5906181" cy="9599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Return a literal value (e.g. 5, “dog”, 3.14)</a:t>
          </a:r>
        </a:p>
      </dsp:txBody>
      <dsp:txXfrm>
        <a:off x="0" y="2305117"/>
        <a:ext cx="5906181" cy="959962"/>
      </dsp:txXfrm>
    </dsp:sp>
    <dsp:sp modelId="{E8481FB4-9333-4D2D-99A9-9C4C74B0362C}">
      <dsp:nvSpPr>
        <dsp:cNvPr id="0" name=""/>
        <dsp:cNvSpPr/>
      </dsp:nvSpPr>
      <dsp:spPr>
        <a:xfrm>
          <a:off x="295309" y="1965637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Literal</a:t>
          </a:r>
        </a:p>
      </dsp:txBody>
      <dsp:txXfrm>
        <a:off x="328453" y="1998781"/>
        <a:ext cx="4068038" cy="612672"/>
      </dsp:txXfrm>
    </dsp:sp>
    <dsp:sp modelId="{F03A6945-DD6C-4949-9136-A58662447AC2}">
      <dsp:nvSpPr>
        <dsp:cNvPr id="0" name=""/>
        <dsp:cNvSpPr/>
      </dsp:nvSpPr>
      <dsp:spPr>
        <a:xfrm>
          <a:off x="0" y="3728760"/>
          <a:ext cx="5906181" cy="126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479044" rIns="4583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Or return a variable that stores the data to be returned</a:t>
          </a:r>
        </a:p>
      </dsp:txBody>
      <dsp:txXfrm>
        <a:off x="0" y="3728760"/>
        <a:ext cx="5906181" cy="1267875"/>
      </dsp:txXfrm>
    </dsp:sp>
    <dsp:sp modelId="{4B9AAB20-BFA0-4945-86AE-FF2F582951F7}">
      <dsp:nvSpPr>
        <dsp:cNvPr id="0" name=""/>
        <dsp:cNvSpPr/>
      </dsp:nvSpPr>
      <dsp:spPr>
        <a:xfrm>
          <a:off x="295309" y="3389280"/>
          <a:ext cx="4134326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Variable</a:t>
          </a:r>
        </a:p>
      </dsp:txBody>
      <dsp:txXfrm>
        <a:off x="328453" y="3422424"/>
        <a:ext cx="4068038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32ABC-8998-406C-855E-61E0AB68FEDF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1A4660-5032-4452-99A6-943612CF20D4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Parameters</a:t>
          </a:r>
        </a:p>
      </dsp:txBody>
      <dsp:txXfrm>
        <a:off x="560236" y="802089"/>
        <a:ext cx="4149382" cy="2576345"/>
      </dsp:txXfrm>
    </dsp:sp>
    <dsp:sp modelId="{1FEDB6A7-50AD-4205-94DF-4408A9EA8637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5DCB96-480E-4358-BC65-654E9CE5ED3B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Arguments</a:t>
          </a:r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04DD-C298-447F-98F0-B2DFACE9D49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5BFE6-0963-439F-9E10-8F8FD19B2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Functionally (see what I did there?), these are the same thing. What we’ll be doing today are “functions,” as “methods” as associated with “objects.”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is what we call what inside the () when you’re defining the function and arguments are what we pass to the function when we call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8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 to add more languages to the </a:t>
            </a:r>
            <a:r>
              <a:rPr lang="en-US" dirty="0" err="1"/>
              <a:t>printHello</a:t>
            </a:r>
            <a:r>
              <a:rPr lang="en-US" dirty="0"/>
              <a:t> example. For those of you who like to do all your assignments in 1 file,  you can write your functions in 1 file, but only call 1 at a time and then you’ll only have one problem’s IO to do with each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functions have input and output. You can input various values for x and get various outputs of y, or f(x).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made the function, now let’s actually use it! Note: You must call a function *after* it is defined. The call must come below in the code than the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 to add more languages to the </a:t>
            </a:r>
            <a:r>
              <a:rPr lang="en-US" dirty="0" err="1"/>
              <a:t>printHello</a:t>
            </a:r>
            <a:r>
              <a:rPr lang="en-US" dirty="0"/>
              <a:t> example. For those of you who like to do all your assignments in 1 file,  you can write your functions in 1 file, but only call 1 at a time and then you’ll only have one problem’s IO to do with each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functions don’t return values</a:t>
            </a:r>
          </a:p>
          <a:p>
            <a:r>
              <a:rPr lang="en-US" dirty="0"/>
              <a:t>Non-void functions “return” values</a:t>
            </a:r>
          </a:p>
          <a:p>
            <a:pPr lvl="1"/>
            <a:r>
              <a:rPr lang="en-US" dirty="0"/>
              <a:t>After the function completes, it “becomes” the return value</a:t>
            </a:r>
          </a:p>
          <a:p>
            <a:pPr lvl="1"/>
            <a:r>
              <a:rPr lang="en-US" dirty="0"/>
              <a:t>Store that value in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using functions that return values all semester. input() and </a:t>
            </a:r>
            <a:r>
              <a:rPr lang="en-US" dirty="0" err="1"/>
              <a:t>len</a:t>
            </a:r>
            <a:r>
              <a:rPr lang="en-US" dirty="0"/>
              <a:t>() and </a:t>
            </a:r>
            <a:r>
              <a:rPr lang="en-US" dirty="0" err="1"/>
              <a:t>random.randint</a:t>
            </a:r>
            <a:r>
              <a:rPr lang="en-US" dirty="0"/>
              <a:t>() are some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Frequently, function names involve verbs because functions perform actions. E.g. </a:t>
            </a:r>
            <a:r>
              <a:rPr lang="en-US" dirty="0" err="1"/>
              <a:t>getNode</a:t>
            </a:r>
            <a:r>
              <a:rPr lang="en-US" dirty="0"/>
              <a:t>, </a:t>
            </a:r>
            <a:r>
              <a:rPr lang="en-US" dirty="0" err="1"/>
              <a:t>findNum</a:t>
            </a:r>
            <a:r>
              <a:rPr lang="en-US" dirty="0"/>
              <a:t>, </a:t>
            </a:r>
            <a:r>
              <a:rPr lang="en-US" dirty="0" err="1"/>
              <a:t>binarySearch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5BFE6-0963-439F-9E10-8F8FD19B22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B9D5-7E1A-4433-8B21-2237CC26FA2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0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4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AB55-62C0-407E-B706-C907B44B0BFC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877B-577B-4038-BE1D-0F6593AF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1A356-894F-4C57-8643-0EFBEFAA1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Junior Knights</a:t>
            </a:r>
          </a:p>
          <a:p>
            <a:r>
              <a:rPr lang="en-US" dirty="0"/>
              <a:t>By Rachael Sera</a:t>
            </a:r>
          </a:p>
        </p:txBody>
      </p:sp>
    </p:spTree>
    <p:extLst>
      <p:ext uri="{BB962C8B-B14F-4D97-AF65-F5344CB8AC3E}">
        <p14:creationId xmlns:p14="http://schemas.microsoft.com/office/powerpoint/2010/main" val="296309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52321C8-3331-4772-95E5-A61040D3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27" y="645106"/>
            <a:ext cx="5272116" cy="555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054154-0E9F-4C42-8AA8-3ED78C2D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19331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142-B1B3-4E58-8E55-EADF916D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Motivation for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53099-2EFC-4514-B683-82ECD7972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5498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6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7155-3303-4D59-A364-5B39C7B1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Return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95038-4C3D-4598-A882-5A175F22A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9764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27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92A9-80C5-40BC-A4F0-7946CE3B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Returning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0C9A7-5961-4550-B7A0-71E01DE32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29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93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return </a:t>
            </a:r>
            <a:r>
              <a:rPr lang="en-US" cap="none" dirty="0" err="1"/>
              <a:t>var</a:t>
            </a:r>
            <a:r>
              <a:rPr lang="en-US" cap="none" dirty="0"/>
              <a:t>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1008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53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837-D1D0-41C0-B0CD-117A0E6A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313E-A286-4275-A62B-22725715E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BBB7-775A-4F9D-BD25-F8DC24C8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Parameters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223E1-D3EF-4835-8F46-5B8499690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204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92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72536B-0C2F-4220-96BC-E75678DC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29" y="645106"/>
            <a:ext cx="5195312" cy="55598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06B15-F532-4507-90CA-1643444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/>
              <a:t>Defining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74454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1438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329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9950A-61BE-49F9-A916-A9530F33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60" y="913324"/>
            <a:ext cx="4053723" cy="5075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B2E97-587C-43C2-84F6-EB2BE609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f(x)=3*x+2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F3E-A16C-470A-9093-C4C4E19B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dirty="0"/>
              <a:t>We can write the previous mathematical function as a Python function. </a:t>
            </a:r>
          </a:p>
          <a:p>
            <a:r>
              <a:rPr lang="en-US" dirty="0"/>
              <a:t>We define the function called “</a:t>
            </a:r>
            <a:r>
              <a:rPr lang="en-US" dirty="0" err="1"/>
              <a:t>fn</a:t>
            </a:r>
            <a:r>
              <a:rPr lang="en-US" dirty="0"/>
              <a:t>”</a:t>
            </a:r>
          </a:p>
          <a:p>
            <a:r>
              <a:rPr lang="en-US" dirty="0"/>
              <a:t>It takes an argument of “x”, which will be the number we multiply by 3</a:t>
            </a:r>
          </a:p>
          <a:p>
            <a:r>
              <a:rPr lang="en-US" dirty="0"/>
              <a:t>We “return” the output, which is the answer after calculating the math</a:t>
            </a:r>
          </a:p>
          <a:p>
            <a:r>
              <a:rPr lang="en-US" dirty="0"/>
              <a:t>Last, we call the function and capture the return value</a:t>
            </a:r>
          </a:p>
          <a:p>
            <a:r>
              <a:rPr lang="en-US" dirty="0"/>
              <a:t>Then print the value to see our work</a:t>
            </a:r>
          </a:p>
        </p:txBody>
      </p:sp>
    </p:spTree>
    <p:extLst>
      <p:ext uri="{BB962C8B-B14F-4D97-AF65-F5344CB8AC3E}">
        <p14:creationId xmlns:p14="http://schemas.microsoft.com/office/powerpoint/2010/main" val="403967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9922-BE17-4B93-BFEB-62D24DA1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Terminology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E149D-636C-4231-91E7-FEC9357CE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67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9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6B12-BC7D-4099-A3BF-14B0ED3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Signature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7925-7548-4BD0-AF70-03FC6E7C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6729-C04F-4965-A463-1D8F150F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Signature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CE3142-6E5E-49D6-9B8B-BA8CD2626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184980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30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2F53-76EF-48B0-8805-E1E81B2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F790-A5F2-4125-9C7E-676348702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6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142-B1B3-4E58-8E55-EADF916D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53099-2EFC-4514-B683-82ECD7972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0550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81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2F53-76EF-48B0-8805-E1E81B2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F790-A5F2-4125-9C7E-676348702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B3CC-94C3-4078-9F02-EA75FA68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random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F7113-A408-41FD-9A82-3B8B134F9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070179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523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2143-9D0A-4ED5-A8CB-F266CB78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random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507DFC7D-30D2-40E4-8059-9927F9456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1D833-0585-42C5-9B71-5173880FC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0E3515-A559-4DFF-A58E-1AA58A8B9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309515-E5A2-4BE7-BE22-C3E27C44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237" y="1122807"/>
            <a:ext cx="660223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076-2B2E-4ED3-B03A-1CFB56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Math Functions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1E30-1CFC-423B-91E9-56B50BA14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757126"/>
              </p:ext>
            </p:extLst>
          </p:nvPr>
        </p:nvGraphicFramePr>
        <p:xfrm>
          <a:off x="946984" y="2638425"/>
          <a:ext cx="10177699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6B12-BC7D-4099-A3BF-14B0ED38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7925-7548-4BD0-AF70-03FC6E7C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def name():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46956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017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B0CBA-73FF-4F61-9D1B-5ED785FB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118863"/>
            <a:ext cx="6909386" cy="2612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617DC-734F-4DD6-A79D-B0180044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 dirty="0"/>
              <a:t>function definition</a:t>
            </a:r>
            <a:br>
              <a:rPr lang="en-US" sz="4100" cap="all" spc="-100" dirty="0"/>
            </a:br>
            <a:r>
              <a:rPr lang="en-US" sz="4100" cap="all" spc="-1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691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E535E-CD23-48B3-A98D-F501BCBD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692237"/>
            <a:ext cx="6909386" cy="5465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EB6E3-0EF8-4C8D-8744-824808B8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Defining the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D1C566-996F-407C-A262-54E9A8A1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spc="80">
                <a:solidFill>
                  <a:schemeClr val="tx1">
                    <a:lumMod val="85000"/>
                    <a:lumOff val="15000"/>
                  </a:schemeClr>
                </a:solidFill>
              </a:rPr>
              <a:t>This function prints hello in several languages</a:t>
            </a:r>
          </a:p>
        </p:txBody>
      </p:sp>
    </p:spTree>
    <p:extLst>
      <p:ext uri="{BB962C8B-B14F-4D97-AF65-F5344CB8AC3E}">
        <p14:creationId xmlns:p14="http://schemas.microsoft.com/office/powerpoint/2010/main" val="417945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F79E-EE60-422F-8746-1061F000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5792-9427-4DD5-BB7E-88E10EDD0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AF38-25B3-4139-9EF0-0AD143F9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name</a:t>
            </a:r>
            <a:r>
              <a:rPr lang="en-US" dirty="0"/>
              <a:t>()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E69679-0209-462E-8EA7-582EC340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47833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3832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4257</TotalTime>
  <Words>707</Words>
  <Application>Microsoft Office PowerPoint</Application>
  <PresentationFormat>Widescreen</PresentationFormat>
  <Paragraphs>107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Parcel</vt:lpstr>
      <vt:lpstr>Functions</vt:lpstr>
      <vt:lpstr>Terminology</vt:lpstr>
      <vt:lpstr>Math Functions</vt:lpstr>
      <vt:lpstr>Defining Functions</vt:lpstr>
      <vt:lpstr>def name():</vt:lpstr>
      <vt:lpstr>function definition Syntax</vt:lpstr>
      <vt:lpstr>Defining the Function</vt:lpstr>
      <vt:lpstr>Calling Functions</vt:lpstr>
      <vt:lpstr>name()</vt:lpstr>
      <vt:lpstr>Calling The Function</vt:lpstr>
      <vt:lpstr>Motivation for Functions</vt:lpstr>
      <vt:lpstr>Return Values</vt:lpstr>
      <vt:lpstr>Returning Values</vt:lpstr>
      <vt:lpstr>return var </vt:lpstr>
      <vt:lpstr>Parameters</vt:lpstr>
      <vt:lpstr>Parameters</vt:lpstr>
      <vt:lpstr>Defining Parameters</vt:lpstr>
      <vt:lpstr>Math Functions</vt:lpstr>
      <vt:lpstr>f(x)=3*x+2</vt:lpstr>
      <vt:lpstr>Function Signature</vt:lpstr>
      <vt:lpstr>Signature</vt:lpstr>
      <vt:lpstr>LIbraries</vt:lpstr>
      <vt:lpstr>Libraries</vt:lpstr>
      <vt:lpstr>Random</vt:lpstr>
      <vt:lpstr>random</vt:lpstr>
      <vt:lpstr>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Rachael Sera</dc:creator>
  <cp:lastModifiedBy>Rachael Sera</cp:lastModifiedBy>
  <cp:revision>39</cp:revision>
  <dcterms:created xsi:type="dcterms:W3CDTF">2018-04-10T22:46:47Z</dcterms:created>
  <dcterms:modified xsi:type="dcterms:W3CDTF">2018-10-25T01:44:35Z</dcterms:modified>
</cp:coreProperties>
</file>