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6" r:id="rId9"/>
    <p:sldId id="263" r:id="rId10"/>
    <p:sldId id="265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8E2BD-D8F9-4DF8-818F-F62C4BD2C44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C1AD9C2-7967-4F1F-A0A6-29632769F57F}">
      <dgm:prSet/>
      <dgm:spPr/>
      <dgm:t>
        <a:bodyPr/>
        <a:lstStyle/>
        <a:p>
          <a:r>
            <a:rPr lang="en-US"/>
            <a:t>So far, our programs do the same operations every time we run them</a:t>
          </a:r>
        </a:p>
      </dgm:t>
    </dgm:pt>
    <dgm:pt modelId="{B694727C-6C9A-40C0-9CAB-572B9A057DEC}" type="parTrans" cxnId="{EAED65E1-9ADD-403A-84F0-71663A7824BF}">
      <dgm:prSet/>
      <dgm:spPr/>
      <dgm:t>
        <a:bodyPr/>
        <a:lstStyle/>
        <a:p>
          <a:endParaRPr lang="en-US"/>
        </a:p>
      </dgm:t>
    </dgm:pt>
    <dgm:pt modelId="{473E1D36-0415-4DF9-B92E-6B79A3F39262}" type="sibTrans" cxnId="{EAED65E1-9ADD-403A-84F0-71663A7824BF}">
      <dgm:prSet/>
      <dgm:spPr/>
      <dgm:t>
        <a:bodyPr/>
        <a:lstStyle/>
        <a:p>
          <a:endParaRPr lang="en-US"/>
        </a:p>
      </dgm:t>
    </dgm:pt>
    <dgm:pt modelId="{4C895BC7-389B-4AB4-AE18-3F9754B9D2BC}">
      <dgm:prSet/>
      <dgm:spPr/>
      <dgm:t>
        <a:bodyPr/>
        <a:lstStyle/>
        <a:p>
          <a:r>
            <a:rPr lang="en-US"/>
            <a:t>Conditional execution allows us to perform different actions based on conditions</a:t>
          </a:r>
        </a:p>
      </dgm:t>
    </dgm:pt>
    <dgm:pt modelId="{B0FB451B-7258-48B1-9FB6-93EFA809A548}" type="parTrans" cxnId="{015D9BB1-EA1C-43CA-ADB9-0BBB668BA94B}">
      <dgm:prSet/>
      <dgm:spPr/>
      <dgm:t>
        <a:bodyPr/>
        <a:lstStyle/>
        <a:p>
          <a:endParaRPr lang="en-US"/>
        </a:p>
      </dgm:t>
    </dgm:pt>
    <dgm:pt modelId="{4E2DA52D-B9DF-425C-9CF2-3353B900D96F}" type="sibTrans" cxnId="{015D9BB1-EA1C-43CA-ADB9-0BBB668BA94B}">
      <dgm:prSet/>
      <dgm:spPr/>
      <dgm:t>
        <a:bodyPr/>
        <a:lstStyle/>
        <a:p>
          <a:endParaRPr lang="en-US"/>
        </a:p>
      </dgm:t>
    </dgm:pt>
    <dgm:pt modelId="{8059F2C1-688B-4A75-950E-F1CEDDAC5995}">
      <dgm:prSet/>
      <dgm:spPr/>
      <dgm:t>
        <a:bodyPr/>
        <a:lstStyle/>
        <a:p>
          <a:r>
            <a:rPr lang="en-US"/>
            <a:t>We use the “if-statement” to execute code </a:t>
          </a:r>
          <a:r>
            <a:rPr lang="en-US" i="1"/>
            <a:t>if</a:t>
          </a:r>
          <a:r>
            <a:rPr lang="en-US"/>
            <a:t> a condition is true (and not execute the code if it’s not true)</a:t>
          </a:r>
        </a:p>
      </dgm:t>
    </dgm:pt>
    <dgm:pt modelId="{8D17D4DE-DDB2-425A-A449-BEDC674613F0}" type="parTrans" cxnId="{7CC719CC-280C-4037-8012-CCA65EC6ED08}">
      <dgm:prSet/>
      <dgm:spPr/>
      <dgm:t>
        <a:bodyPr/>
        <a:lstStyle/>
        <a:p>
          <a:endParaRPr lang="en-US"/>
        </a:p>
      </dgm:t>
    </dgm:pt>
    <dgm:pt modelId="{454609E9-CAEC-4408-B8A7-F9B1C6018082}" type="sibTrans" cxnId="{7CC719CC-280C-4037-8012-CCA65EC6ED08}">
      <dgm:prSet/>
      <dgm:spPr/>
      <dgm:t>
        <a:bodyPr/>
        <a:lstStyle/>
        <a:p>
          <a:endParaRPr lang="en-US"/>
        </a:p>
      </dgm:t>
    </dgm:pt>
    <dgm:pt modelId="{5E347D48-B4C8-4C61-A525-C2E3F3054582}" type="pres">
      <dgm:prSet presAssocID="{7E58E2BD-D8F9-4DF8-818F-F62C4BD2C442}" presName="linear" presStyleCnt="0">
        <dgm:presLayoutVars>
          <dgm:animLvl val="lvl"/>
          <dgm:resizeHandles val="exact"/>
        </dgm:presLayoutVars>
      </dgm:prSet>
      <dgm:spPr/>
    </dgm:pt>
    <dgm:pt modelId="{6CBA6BB9-23FA-4822-8102-D002E7466570}" type="pres">
      <dgm:prSet presAssocID="{BC1AD9C2-7967-4F1F-A0A6-29632769F5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E557D6-25B3-4E3A-9481-0B88C4D1776A}" type="pres">
      <dgm:prSet presAssocID="{473E1D36-0415-4DF9-B92E-6B79A3F39262}" presName="spacer" presStyleCnt="0"/>
      <dgm:spPr/>
    </dgm:pt>
    <dgm:pt modelId="{83B4F86F-744F-4EB0-B4B6-FCB0A3DBC19B}" type="pres">
      <dgm:prSet presAssocID="{4C895BC7-389B-4AB4-AE18-3F9754B9D2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171E00-3C34-4FE6-B403-723F6ACDA75D}" type="pres">
      <dgm:prSet presAssocID="{4E2DA52D-B9DF-425C-9CF2-3353B900D96F}" presName="spacer" presStyleCnt="0"/>
      <dgm:spPr/>
    </dgm:pt>
    <dgm:pt modelId="{3913F985-2939-4F16-AF7B-4B704BB28B48}" type="pres">
      <dgm:prSet presAssocID="{8059F2C1-688B-4A75-950E-F1CEDDAC59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E4A009-AA20-4C37-834C-0E3C863ED83B}" type="presOf" srcId="{BC1AD9C2-7967-4F1F-A0A6-29632769F57F}" destId="{6CBA6BB9-23FA-4822-8102-D002E7466570}" srcOrd="0" destOrd="0" presId="urn:microsoft.com/office/officeart/2005/8/layout/vList2"/>
    <dgm:cxn modelId="{B6F5001D-3BE6-4D52-84AB-DC79023A0749}" type="presOf" srcId="{7E58E2BD-D8F9-4DF8-818F-F62C4BD2C442}" destId="{5E347D48-B4C8-4C61-A525-C2E3F3054582}" srcOrd="0" destOrd="0" presId="urn:microsoft.com/office/officeart/2005/8/layout/vList2"/>
    <dgm:cxn modelId="{015D9BB1-EA1C-43CA-ADB9-0BBB668BA94B}" srcId="{7E58E2BD-D8F9-4DF8-818F-F62C4BD2C442}" destId="{4C895BC7-389B-4AB4-AE18-3F9754B9D2BC}" srcOrd="1" destOrd="0" parTransId="{B0FB451B-7258-48B1-9FB6-93EFA809A548}" sibTransId="{4E2DA52D-B9DF-425C-9CF2-3353B900D96F}"/>
    <dgm:cxn modelId="{C5B38AC1-9159-4636-970E-FE6E4875F864}" type="presOf" srcId="{4C895BC7-389B-4AB4-AE18-3F9754B9D2BC}" destId="{83B4F86F-744F-4EB0-B4B6-FCB0A3DBC19B}" srcOrd="0" destOrd="0" presId="urn:microsoft.com/office/officeart/2005/8/layout/vList2"/>
    <dgm:cxn modelId="{7CC719CC-280C-4037-8012-CCA65EC6ED08}" srcId="{7E58E2BD-D8F9-4DF8-818F-F62C4BD2C442}" destId="{8059F2C1-688B-4A75-950E-F1CEDDAC5995}" srcOrd="2" destOrd="0" parTransId="{8D17D4DE-DDB2-425A-A449-BEDC674613F0}" sibTransId="{454609E9-CAEC-4408-B8A7-F9B1C6018082}"/>
    <dgm:cxn modelId="{EAED65E1-9ADD-403A-84F0-71663A7824BF}" srcId="{7E58E2BD-D8F9-4DF8-818F-F62C4BD2C442}" destId="{BC1AD9C2-7967-4F1F-A0A6-29632769F57F}" srcOrd="0" destOrd="0" parTransId="{B694727C-6C9A-40C0-9CAB-572B9A057DEC}" sibTransId="{473E1D36-0415-4DF9-B92E-6B79A3F39262}"/>
    <dgm:cxn modelId="{C42950FC-3323-4505-9699-274A14288824}" type="presOf" srcId="{8059F2C1-688B-4A75-950E-F1CEDDAC5995}" destId="{3913F985-2939-4F16-AF7B-4B704BB28B48}" srcOrd="0" destOrd="0" presId="urn:microsoft.com/office/officeart/2005/8/layout/vList2"/>
    <dgm:cxn modelId="{3EAD5152-E813-4A11-A29A-DFFF4D0C5254}" type="presParOf" srcId="{5E347D48-B4C8-4C61-A525-C2E3F3054582}" destId="{6CBA6BB9-23FA-4822-8102-D002E7466570}" srcOrd="0" destOrd="0" presId="urn:microsoft.com/office/officeart/2005/8/layout/vList2"/>
    <dgm:cxn modelId="{A7BB4C89-D530-4A8C-AD30-40211CF13B40}" type="presParOf" srcId="{5E347D48-B4C8-4C61-A525-C2E3F3054582}" destId="{73E557D6-25B3-4E3A-9481-0B88C4D1776A}" srcOrd="1" destOrd="0" presId="urn:microsoft.com/office/officeart/2005/8/layout/vList2"/>
    <dgm:cxn modelId="{1209123D-2889-4526-9079-5A7DC1CA4A44}" type="presParOf" srcId="{5E347D48-B4C8-4C61-A525-C2E3F3054582}" destId="{83B4F86F-744F-4EB0-B4B6-FCB0A3DBC19B}" srcOrd="2" destOrd="0" presId="urn:microsoft.com/office/officeart/2005/8/layout/vList2"/>
    <dgm:cxn modelId="{87D48A29-D03A-4A6F-91CC-15C8EEC8A742}" type="presParOf" srcId="{5E347D48-B4C8-4C61-A525-C2E3F3054582}" destId="{C0171E00-3C34-4FE6-B403-723F6ACDA75D}" srcOrd="3" destOrd="0" presId="urn:microsoft.com/office/officeart/2005/8/layout/vList2"/>
    <dgm:cxn modelId="{C3D2E830-85C0-4C43-9DE7-A1536C847BF6}" type="presParOf" srcId="{5E347D48-B4C8-4C61-A525-C2E3F3054582}" destId="{3913F985-2939-4F16-AF7B-4B704BB28B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D62A0D-CF8D-4B74-B5BF-6551D1E270CA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1816CAB1-3E8A-402B-8474-1C768CC9DAD4}">
      <dgm:prSet/>
      <dgm:spPr/>
      <dgm:t>
        <a:bodyPr/>
        <a:lstStyle/>
        <a:p>
          <a:r>
            <a:rPr lang="en-US"/>
            <a:t>Eponym: George Boole, mathmetician</a:t>
          </a:r>
        </a:p>
      </dgm:t>
    </dgm:pt>
    <dgm:pt modelId="{61B750A7-E001-4EDD-A247-E53F7428EF76}" type="parTrans" cxnId="{77E79999-1FC9-46D5-A20F-FD381D28B4E1}">
      <dgm:prSet/>
      <dgm:spPr/>
      <dgm:t>
        <a:bodyPr/>
        <a:lstStyle/>
        <a:p>
          <a:endParaRPr lang="en-US"/>
        </a:p>
      </dgm:t>
    </dgm:pt>
    <dgm:pt modelId="{C3B2BCE1-6CF7-4474-9FAD-DE00AC77CCA7}" type="sibTrans" cxnId="{77E79999-1FC9-46D5-A20F-FD381D28B4E1}">
      <dgm:prSet/>
      <dgm:spPr/>
      <dgm:t>
        <a:bodyPr/>
        <a:lstStyle/>
        <a:p>
          <a:endParaRPr lang="en-US"/>
        </a:p>
      </dgm:t>
    </dgm:pt>
    <dgm:pt modelId="{2641BAA2-5B10-4806-ACB5-AA3B1C8FD6CF}">
      <dgm:prSet/>
      <dgm:spPr/>
      <dgm:t>
        <a:bodyPr/>
        <a:lstStyle/>
        <a:p>
          <a:r>
            <a:rPr lang="en-US"/>
            <a:t>Statements that are either true of false</a:t>
          </a:r>
        </a:p>
      </dgm:t>
    </dgm:pt>
    <dgm:pt modelId="{EC699A62-A800-437A-BAAA-1D52112AF487}" type="parTrans" cxnId="{EE005A67-81FF-47AA-88E0-9B86575C64CC}">
      <dgm:prSet/>
      <dgm:spPr/>
      <dgm:t>
        <a:bodyPr/>
        <a:lstStyle/>
        <a:p>
          <a:endParaRPr lang="en-US"/>
        </a:p>
      </dgm:t>
    </dgm:pt>
    <dgm:pt modelId="{F2017AAB-F23A-4E7C-BFB1-73B61C073810}" type="sibTrans" cxnId="{EE005A67-81FF-47AA-88E0-9B86575C64CC}">
      <dgm:prSet/>
      <dgm:spPr/>
      <dgm:t>
        <a:bodyPr/>
        <a:lstStyle/>
        <a:p>
          <a:endParaRPr lang="en-US"/>
        </a:p>
      </dgm:t>
    </dgm:pt>
    <dgm:pt modelId="{AE2C9268-FD03-4716-BEA0-EFF0F80EEAE5}">
      <dgm:prSet/>
      <dgm:spPr/>
      <dgm:t>
        <a:bodyPr/>
        <a:lstStyle/>
        <a:p>
          <a:r>
            <a:rPr lang="en-US"/>
            <a:t>Format: &lt;operand&gt; &lt;operator&gt; &lt;operand&gt;</a:t>
          </a:r>
        </a:p>
      </dgm:t>
    </dgm:pt>
    <dgm:pt modelId="{9F5548C8-C627-4868-A720-0AF2D6E1F290}" type="parTrans" cxnId="{450DFAC4-6A49-4F61-A4BD-51FD21B5725C}">
      <dgm:prSet/>
      <dgm:spPr/>
      <dgm:t>
        <a:bodyPr/>
        <a:lstStyle/>
        <a:p>
          <a:endParaRPr lang="en-US"/>
        </a:p>
      </dgm:t>
    </dgm:pt>
    <dgm:pt modelId="{50D86CBA-E89E-40B2-8A2E-8F47E2DB4647}" type="sibTrans" cxnId="{450DFAC4-6A49-4F61-A4BD-51FD21B5725C}">
      <dgm:prSet/>
      <dgm:spPr/>
      <dgm:t>
        <a:bodyPr/>
        <a:lstStyle/>
        <a:p>
          <a:endParaRPr lang="en-US"/>
        </a:p>
      </dgm:t>
    </dgm:pt>
    <dgm:pt modelId="{074BFB6B-B1CD-4A4A-9051-52AC7F9D0735}">
      <dgm:prSet/>
      <dgm:spPr/>
      <dgm:t>
        <a:bodyPr/>
        <a:lstStyle/>
        <a:p>
          <a:r>
            <a:rPr lang="en-US"/>
            <a:t>Operand: “the quantity on which an operation is to be done,” usually a value</a:t>
          </a:r>
        </a:p>
      </dgm:t>
    </dgm:pt>
    <dgm:pt modelId="{C40F6E81-4906-43B1-8959-E7DADA211500}" type="parTrans" cxnId="{15F0280F-C5BD-494E-B512-318E8A06B6BE}">
      <dgm:prSet/>
      <dgm:spPr/>
      <dgm:t>
        <a:bodyPr/>
        <a:lstStyle/>
        <a:p>
          <a:endParaRPr lang="en-US"/>
        </a:p>
      </dgm:t>
    </dgm:pt>
    <dgm:pt modelId="{481D1683-28BA-4815-AC5E-4FE3CC4CCD3E}" type="sibTrans" cxnId="{15F0280F-C5BD-494E-B512-318E8A06B6BE}">
      <dgm:prSet/>
      <dgm:spPr/>
      <dgm:t>
        <a:bodyPr/>
        <a:lstStyle/>
        <a:p>
          <a:endParaRPr lang="en-US"/>
        </a:p>
      </dgm:t>
    </dgm:pt>
    <dgm:pt modelId="{C7E020DA-0C7A-4B4B-8AFA-04C821E5EEA8}">
      <dgm:prSet/>
      <dgm:spPr/>
      <dgm:t>
        <a:bodyPr/>
        <a:lstStyle/>
        <a:p>
          <a:r>
            <a:rPr lang="en-US"/>
            <a:t>Operator: a relational operator (see next slide)</a:t>
          </a:r>
        </a:p>
      </dgm:t>
    </dgm:pt>
    <dgm:pt modelId="{BF72BD3C-22E7-49DF-9DB7-73FB816D3CCA}" type="parTrans" cxnId="{41BE8461-A403-408B-A465-9B689E6B756F}">
      <dgm:prSet/>
      <dgm:spPr/>
      <dgm:t>
        <a:bodyPr/>
        <a:lstStyle/>
        <a:p>
          <a:endParaRPr lang="en-US"/>
        </a:p>
      </dgm:t>
    </dgm:pt>
    <dgm:pt modelId="{9CA4BF77-5520-4291-A10E-9A76ECF124A3}" type="sibTrans" cxnId="{41BE8461-A403-408B-A465-9B689E6B756F}">
      <dgm:prSet/>
      <dgm:spPr/>
      <dgm:t>
        <a:bodyPr/>
        <a:lstStyle/>
        <a:p>
          <a:endParaRPr lang="en-US"/>
        </a:p>
      </dgm:t>
    </dgm:pt>
    <dgm:pt modelId="{6CB4D6D4-F3AC-4790-981F-A0B510D03634}" type="pres">
      <dgm:prSet presAssocID="{63D62A0D-CF8D-4B74-B5BF-6551D1E270CA}" presName="linear" presStyleCnt="0">
        <dgm:presLayoutVars>
          <dgm:animLvl val="lvl"/>
          <dgm:resizeHandles val="exact"/>
        </dgm:presLayoutVars>
      </dgm:prSet>
      <dgm:spPr/>
    </dgm:pt>
    <dgm:pt modelId="{59368179-FA55-4EF7-9371-BF24CC8BC347}" type="pres">
      <dgm:prSet presAssocID="{1816CAB1-3E8A-402B-8474-1C768CC9DA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7737C1-4B66-46CB-93F6-18562071DAF5}" type="pres">
      <dgm:prSet presAssocID="{C3B2BCE1-6CF7-4474-9FAD-DE00AC77CCA7}" presName="spacer" presStyleCnt="0"/>
      <dgm:spPr/>
    </dgm:pt>
    <dgm:pt modelId="{A77EE113-977E-421C-90C2-B53B3EC31A21}" type="pres">
      <dgm:prSet presAssocID="{2641BAA2-5B10-4806-ACB5-AA3B1C8FD6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54BF17-D4A8-4669-875C-2F54FA128C10}" type="pres">
      <dgm:prSet presAssocID="{F2017AAB-F23A-4E7C-BFB1-73B61C073810}" presName="spacer" presStyleCnt="0"/>
      <dgm:spPr/>
    </dgm:pt>
    <dgm:pt modelId="{43B9D6E8-4441-4A42-972D-0AF2E6C9E4F2}" type="pres">
      <dgm:prSet presAssocID="{AE2C9268-FD03-4716-BEA0-EFF0F80EEA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DB525A-3A01-45B8-8439-4A77F5ED3B73}" type="pres">
      <dgm:prSet presAssocID="{50D86CBA-E89E-40B2-8A2E-8F47E2DB4647}" presName="spacer" presStyleCnt="0"/>
      <dgm:spPr/>
    </dgm:pt>
    <dgm:pt modelId="{22AC994A-1269-49A9-BF3B-A20BBF9855E6}" type="pres">
      <dgm:prSet presAssocID="{074BFB6B-B1CD-4A4A-9051-52AC7F9D07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B2290-3C29-4102-87DB-2935A423DC84}" type="pres">
      <dgm:prSet presAssocID="{481D1683-28BA-4815-AC5E-4FE3CC4CCD3E}" presName="spacer" presStyleCnt="0"/>
      <dgm:spPr/>
    </dgm:pt>
    <dgm:pt modelId="{3ED01865-FF08-477D-B299-2F487E0235B0}" type="pres">
      <dgm:prSet presAssocID="{C7E020DA-0C7A-4B4B-8AFA-04C821E5EEA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5F0280F-C5BD-494E-B512-318E8A06B6BE}" srcId="{63D62A0D-CF8D-4B74-B5BF-6551D1E270CA}" destId="{074BFB6B-B1CD-4A4A-9051-52AC7F9D0735}" srcOrd="3" destOrd="0" parTransId="{C40F6E81-4906-43B1-8959-E7DADA211500}" sibTransId="{481D1683-28BA-4815-AC5E-4FE3CC4CCD3E}"/>
    <dgm:cxn modelId="{B50AA42D-4E86-40B5-911B-8F8D1102F7C8}" type="presOf" srcId="{AE2C9268-FD03-4716-BEA0-EFF0F80EEAE5}" destId="{43B9D6E8-4441-4A42-972D-0AF2E6C9E4F2}" srcOrd="0" destOrd="0" presId="urn:microsoft.com/office/officeart/2005/8/layout/vList2"/>
    <dgm:cxn modelId="{1F4C253B-08AE-4F53-B0FE-14A93760162A}" type="presOf" srcId="{C7E020DA-0C7A-4B4B-8AFA-04C821E5EEA8}" destId="{3ED01865-FF08-477D-B299-2F487E0235B0}" srcOrd="0" destOrd="0" presId="urn:microsoft.com/office/officeart/2005/8/layout/vList2"/>
    <dgm:cxn modelId="{41BE8461-A403-408B-A465-9B689E6B756F}" srcId="{63D62A0D-CF8D-4B74-B5BF-6551D1E270CA}" destId="{C7E020DA-0C7A-4B4B-8AFA-04C821E5EEA8}" srcOrd="4" destOrd="0" parTransId="{BF72BD3C-22E7-49DF-9DB7-73FB816D3CCA}" sibTransId="{9CA4BF77-5520-4291-A10E-9A76ECF124A3}"/>
    <dgm:cxn modelId="{EE005A67-81FF-47AA-88E0-9B86575C64CC}" srcId="{63D62A0D-CF8D-4B74-B5BF-6551D1E270CA}" destId="{2641BAA2-5B10-4806-ACB5-AA3B1C8FD6CF}" srcOrd="1" destOrd="0" parTransId="{EC699A62-A800-437A-BAAA-1D52112AF487}" sibTransId="{F2017AAB-F23A-4E7C-BFB1-73B61C073810}"/>
    <dgm:cxn modelId="{D466956C-151E-4700-BAEA-E89DFF34DC1F}" type="presOf" srcId="{074BFB6B-B1CD-4A4A-9051-52AC7F9D0735}" destId="{22AC994A-1269-49A9-BF3B-A20BBF9855E6}" srcOrd="0" destOrd="0" presId="urn:microsoft.com/office/officeart/2005/8/layout/vList2"/>
    <dgm:cxn modelId="{1ACAC282-D4FA-4860-91C0-C063EB501C00}" type="presOf" srcId="{63D62A0D-CF8D-4B74-B5BF-6551D1E270CA}" destId="{6CB4D6D4-F3AC-4790-981F-A0B510D03634}" srcOrd="0" destOrd="0" presId="urn:microsoft.com/office/officeart/2005/8/layout/vList2"/>
    <dgm:cxn modelId="{77E79999-1FC9-46D5-A20F-FD381D28B4E1}" srcId="{63D62A0D-CF8D-4B74-B5BF-6551D1E270CA}" destId="{1816CAB1-3E8A-402B-8474-1C768CC9DAD4}" srcOrd="0" destOrd="0" parTransId="{61B750A7-E001-4EDD-A247-E53F7428EF76}" sibTransId="{C3B2BCE1-6CF7-4474-9FAD-DE00AC77CCA7}"/>
    <dgm:cxn modelId="{00B16CAC-B724-4F34-8E9D-A0FA940655D3}" type="presOf" srcId="{2641BAA2-5B10-4806-ACB5-AA3B1C8FD6CF}" destId="{A77EE113-977E-421C-90C2-B53B3EC31A21}" srcOrd="0" destOrd="0" presId="urn:microsoft.com/office/officeart/2005/8/layout/vList2"/>
    <dgm:cxn modelId="{450DFAC4-6A49-4F61-A4BD-51FD21B5725C}" srcId="{63D62A0D-CF8D-4B74-B5BF-6551D1E270CA}" destId="{AE2C9268-FD03-4716-BEA0-EFF0F80EEAE5}" srcOrd="2" destOrd="0" parTransId="{9F5548C8-C627-4868-A720-0AF2D6E1F290}" sibTransId="{50D86CBA-E89E-40B2-8A2E-8F47E2DB4647}"/>
    <dgm:cxn modelId="{57F7DBF8-D50D-4531-A91F-165B34A3E710}" type="presOf" srcId="{1816CAB1-3E8A-402B-8474-1C768CC9DAD4}" destId="{59368179-FA55-4EF7-9371-BF24CC8BC347}" srcOrd="0" destOrd="0" presId="urn:microsoft.com/office/officeart/2005/8/layout/vList2"/>
    <dgm:cxn modelId="{90889258-D4AF-4004-8AE0-476ADD27A409}" type="presParOf" srcId="{6CB4D6D4-F3AC-4790-981F-A0B510D03634}" destId="{59368179-FA55-4EF7-9371-BF24CC8BC347}" srcOrd="0" destOrd="0" presId="urn:microsoft.com/office/officeart/2005/8/layout/vList2"/>
    <dgm:cxn modelId="{644EDC86-7BD0-461F-83C1-C7B7FB80032C}" type="presParOf" srcId="{6CB4D6D4-F3AC-4790-981F-A0B510D03634}" destId="{DD7737C1-4B66-46CB-93F6-18562071DAF5}" srcOrd="1" destOrd="0" presId="urn:microsoft.com/office/officeart/2005/8/layout/vList2"/>
    <dgm:cxn modelId="{FAAC7A32-A6DA-40A6-8F53-9A40EB95CE91}" type="presParOf" srcId="{6CB4D6D4-F3AC-4790-981F-A0B510D03634}" destId="{A77EE113-977E-421C-90C2-B53B3EC31A21}" srcOrd="2" destOrd="0" presId="urn:microsoft.com/office/officeart/2005/8/layout/vList2"/>
    <dgm:cxn modelId="{FD4DC541-55C1-4BDF-BD50-E3D91D850C2A}" type="presParOf" srcId="{6CB4D6D4-F3AC-4790-981F-A0B510D03634}" destId="{FE54BF17-D4A8-4669-875C-2F54FA128C10}" srcOrd="3" destOrd="0" presId="urn:microsoft.com/office/officeart/2005/8/layout/vList2"/>
    <dgm:cxn modelId="{3C6CD0E5-5929-40DB-8708-38B8DC79C806}" type="presParOf" srcId="{6CB4D6D4-F3AC-4790-981F-A0B510D03634}" destId="{43B9D6E8-4441-4A42-972D-0AF2E6C9E4F2}" srcOrd="4" destOrd="0" presId="urn:microsoft.com/office/officeart/2005/8/layout/vList2"/>
    <dgm:cxn modelId="{9B25360E-7645-4235-86A5-AFACACBEC000}" type="presParOf" srcId="{6CB4D6D4-F3AC-4790-981F-A0B510D03634}" destId="{16DB525A-3A01-45B8-8439-4A77F5ED3B73}" srcOrd="5" destOrd="0" presId="urn:microsoft.com/office/officeart/2005/8/layout/vList2"/>
    <dgm:cxn modelId="{80EFA0EF-727F-4175-9D6D-21F71AB07987}" type="presParOf" srcId="{6CB4D6D4-F3AC-4790-981F-A0B510D03634}" destId="{22AC994A-1269-49A9-BF3B-A20BBF9855E6}" srcOrd="6" destOrd="0" presId="urn:microsoft.com/office/officeart/2005/8/layout/vList2"/>
    <dgm:cxn modelId="{CAFBFC1B-3556-4C07-9BCA-CB6F7329FBED}" type="presParOf" srcId="{6CB4D6D4-F3AC-4790-981F-A0B510D03634}" destId="{5F3B2290-3C29-4102-87DB-2935A423DC84}" srcOrd="7" destOrd="0" presId="urn:microsoft.com/office/officeart/2005/8/layout/vList2"/>
    <dgm:cxn modelId="{C73B85F0-4D7A-4101-8AC6-0A9BE004708D}" type="presParOf" srcId="{6CB4D6D4-F3AC-4790-981F-A0B510D03634}" destId="{3ED01865-FF08-477D-B299-2F487E0235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70B9B-5D3E-44AD-A7EB-8E3F392F5EB1}" type="doc">
      <dgm:prSet loTypeId="urn:microsoft.com/office/officeart/2008/layout/LinedList" loCatId="list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5A5B90D-49CB-43E4-B138-4F48E6BF318A}">
      <dgm:prSet/>
      <dgm:spPr/>
      <dgm:t>
        <a:bodyPr/>
        <a:lstStyle/>
        <a:p>
          <a:r>
            <a:rPr lang="en-US"/>
            <a:t>==	equal to</a:t>
          </a:r>
        </a:p>
      </dgm:t>
    </dgm:pt>
    <dgm:pt modelId="{99CECBC5-10CA-4A6D-AEDE-7A4EA297B1B7}" type="parTrans" cxnId="{B9B1455E-28B4-4C4A-BE29-650D7E0718C9}">
      <dgm:prSet/>
      <dgm:spPr/>
      <dgm:t>
        <a:bodyPr/>
        <a:lstStyle/>
        <a:p>
          <a:endParaRPr lang="en-US"/>
        </a:p>
      </dgm:t>
    </dgm:pt>
    <dgm:pt modelId="{80608E3C-374D-41DE-B063-172474D1A79F}" type="sibTrans" cxnId="{B9B1455E-28B4-4C4A-BE29-650D7E0718C9}">
      <dgm:prSet/>
      <dgm:spPr/>
      <dgm:t>
        <a:bodyPr/>
        <a:lstStyle/>
        <a:p>
          <a:endParaRPr lang="en-US"/>
        </a:p>
      </dgm:t>
    </dgm:pt>
    <dgm:pt modelId="{4DD419FC-6D11-40BB-8538-895D10B35849}">
      <dgm:prSet/>
      <dgm:spPr/>
      <dgm:t>
        <a:bodyPr/>
        <a:lstStyle/>
        <a:p>
          <a:r>
            <a:rPr lang="en-US"/>
            <a:t>!=	not equal to</a:t>
          </a:r>
        </a:p>
      </dgm:t>
    </dgm:pt>
    <dgm:pt modelId="{3F5AC131-6D88-4CC4-9DFE-A548E1F80EB0}" type="parTrans" cxnId="{B0A59231-2FD5-41A9-99A0-0648A8C651C6}">
      <dgm:prSet/>
      <dgm:spPr/>
      <dgm:t>
        <a:bodyPr/>
        <a:lstStyle/>
        <a:p>
          <a:endParaRPr lang="en-US"/>
        </a:p>
      </dgm:t>
    </dgm:pt>
    <dgm:pt modelId="{9F541DFB-1D43-43E3-A86F-FE642038EDD1}" type="sibTrans" cxnId="{B0A59231-2FD5-41A9-99A0-0648A8C651C6}">
      <dgm:prSet/>
      <dgm:spPr/>
      <dgm:t>
        <a:bodyPr/>
        <a:lstStyle/>
        <a:p>
          <a:endParaRPr lang="en-US"/>
        </a:p>
      </dgm:t>
    </dgm:pt>
    <dgm:pt modelId="{C52BBEE3-44C4-4777-AB86-55750FE1A26F}">
      <dgm:prSet/>
      <dgm:spPr/>
      <dgm:t>
        <a:bodyPr/>
        <a:lstStyle/>
        <a:p>
          <a:r>
            <a:rPr lang="en-US"/>
            <a:t>&gt;	greater than</a:t>
          </a:r>
        </a:p>
      </dgm:t>
    </dgm:pt>
    <dgm:pt modelId="{EF22A565-18DC-46AF-8EC5-42DB780D6F88}" type="parTrans" cxnId="{86FFA57D-6C51-4A33-89F6-811698FA3DB5}">
      <dgm:prSet/>
      <dgm:spPr/>
      <dgm:t>
        <a:bodyPr/>
        <a:lstStyle/>
        <a:p>
          <a:endParaRPr lang="en-US"/>
        </a:p>
      </dgm:t>
    </dgm:pt>
    <dgm:pt modelId="{29470B67-43F5-42D6-9F91-41A733F09BE9}" type="sibTrans" cxnId="{86FFA57D-6C51-4A33-89F6-811698FA3DB5}">
      <dgm:prSet/>
      <dgm:spPr/>
      <dgm:t>
        <a:bodyPr/>
        <a:lstStyle/>
        <a:p>
          <a:endParaRPr lang="en-US"/>
        </a:p>
      </dgm:t>
    </dgm:pt>
    <dgm:pt modelId="{FB34E603-454E-4FFF-A5FC-A8F8D6C4D138}">
      <dgm:prSet/>
      <dgm:spPr/>
      <dgm:t>
        <a:bodyPr/>
        <a:lstStyle/>
        <a:p>
          <a:r>
            <a:rPr lang="en-US"/>
            <a:t>&gt;=	greater than or equal to</a:t>
          </a:r>
        </a:p>
      </dgm:t>
    </dgm:pt>
    <dgm:pt modelId="{692CEC00-16D2-4084-A530-13EEB163F3C5}" type="parTrans" cxnId="{4463EE66-3650-4CAE-A811-125133EC15D6}">
      <dgm:prSet/>
      <dgm:spPr/>
      <dgm:t>
        <a:bodyPr/>
        <a:lstStyle/>
        <a:p>
          <a:endParaRPr lang="en-US"/>
        </a:p>
      </dgm:t>
    </dgm:pt>
    <dgm:pt modelId="{51674F85-8B11-4A74-A88B-FB8C30585A83}" type="sibTrans" cxnId="{4463EE66-3650-4CAE-A811-125133EC15D6}">
      <dgm:prSet/>
      <dgm:spPr/>
      <dgm:t>
        <a:bodyPr/>
        <a:lstStyle/>
        <a:p>
          <a:endParaRPr lang="en-US"/>
        </a:p>
      </dgm:t>
    </dgm:pt>
    <dgm:pt modelId="{D1D46AC9-DDC5-40F5-B3C1-84BDAA3C7E38}">
      <dgm:prSet/>
      <dgm:spPr/>
      <dgm:t>
        <a:bodyPr/>
        <a:lstStyle/>
        <a:p>
          <a:r>
            <a:rPr lang="en-US"/>
            <a:t>&lt;	less than</a:t>
          </a:r>
        </a:p>
      </dgm:t>
    </dgm:pt>
    <dgm:pt modelId="{691CCE4A-3166-4473-8046-BE96AB4D45B2}" type="parTrans" cxnId="{55F279BD-3B6F-443F-83F3-7F883C2B825A}">
      <dgm:prSet/>
      <dgm:spPr/>
      <dgm:t>
        <a:bodyPr/>
        <a:lstStyle/>
        <a:p>
          <a:endParaRPr lang="en-US"/>
        </a:p>
      </dgm:t>
    </dgm:pt>
    <dgm:pt modelId="{B1EF4D49-84E9-4C1F-8F5D-3235BA181B8C}" type="sibTrans" cxnId="{55F279BD-3B6F-443F-83F3-7F883C2B825A}">
      <dgm:prSet/>
      <dgm:spPr/>
      <dgm:t>
        <a:bodyPr/>
        <a:lstStyle/>
        <a:p>
          <a:endParaRPr lang="en-US"/>
        </a:p>
      </dgm:t>
    </dgm:pt>
    <dgm:pt modelId="{0FEEA473-0201-4454-925B-54F976094959}">
      <dgm:prSet/>
      <dgm:spPr/>
      <dgm:t>
        <a:bodyPr/>
        <a:lstStyle/>
        <a:p>
          <a:r>
            <a:rPr lang="en-US"/>
            <a:t>&lt;=	less than or equal to</a:t>
          </a:r>
        </a:p>
      </dgm:t>
    </dgm:pt>
    <dgm:pt modelId="{7948299A-3752-4DD4-BF7A-1D7038D030C6}" type="parTrans" cxnId="{4F3CE094-DCD8-4344-9A02-B6B3895AA95F}">
      <dgm:prSet/>
      <dgm:spPr/>
      <dgm:t>
        <a:bodyPr/>
        <a:lstStyle/>
        <a:p>
          <a:endParaRPr lang="en-US"/>
        </a:p>
      </dgm:t>
    </dgm:pt>
    <dgm:pt modelId="{E15DAE17-CA0A-465E-ADE7-4317071C02A1}" type="sibTrans" cxnId="{4F3CE094-DCD8-4344-9A02-B6B3895AA95F}">
      <dgm:prSet/>
      <dgm:spPr/>
      <dgm:t>
        <a:bodyPr/>
        <a:lstStyle/>
        <a:p>
          <a:endParaRPr lang="en-US"/>
        </a:p>
      </dgm:t>
    </dgm:pt>
    <dgm:pt modelId="{EA06782B-9940-4AA1-ADDB-9F669DE784E1}" type="pres">
      <dgm:prSet presAssocID="{22E70B9B-5D3E-44AD-A7EB-8E3F392F5EB1}" presName="vert0" presStyleCnt="0">
        <dgm:presLayoutVars>
          <dgm:dir/>
          <dgm:animOne val="branch"/>
          <dgm:animLvl val="lvl"/>
        </dgm:presLayoutVars>
      </dgm:prSet>
      <dgm:spPr/>
    </dgm:pt>
    <dgm:pt modelId="{5601ECCA-5889-4F02-B428-4385A687CE56}" type="pres">
      <dgm:prSet presAssocID="{B5A5B90D-49CB-43E4-B138-4F48E6BF318A}" presName="thickLine" presStyleLbl="alignNode1" presStyleIdx="0" presStyleCnt="6"/>
      <dgm:spPr/>
    </dgm:pt>
    <dgm:pt modelId="{11D13771-F115-46F7-8B9E-BC538DFAB5AE}" type="pres">
      <dgm:prSet presAssocID="{B5A5B90D-49CB-43E4-B138-4F48E6BF318A}" presName="horz1" presStyleCnt="0"/>
      <dgm:spPr/>
    </dgm:pt>
    <dgm:pt modelId="{A287A49B-3FD5-4066-BB16-6B2A742C633B}" type="pres">
      <dgm:prSet presAssocID="{B5A5B90D-49CB-43E4-B138-4F48E6BF318A}" presName="tx1" presStyleLbl="revTx" presStyleIdx="0" presStyleCnt="6"/>
      <dgm:spPr/>
    </dgm:pt>
    <dgm:pt modelId="{6D15D638-4496-4052-92BA-063704ED6744}" type="pres">
      <dgm:prSet presAssocID="{B5A5B90D-49CB-43E4-B138-4F48E6BF318A}" presName="vert1" presStyleCnt="0"/>
      <dgm:spPr/>
    </dgm:pt>
    <dgm:pt modelId="{575D3C58-EB0D-4F23-837C-2FCB7B0446D6}" type="pres">
      <dgm:prSet presAssocID="{4DD419FC-6D11-40BB-8538-895D10B35849}" presName="thickLine" presStyleLbl="alignNode1" presStyleIdx="1" presStyleCnt="6"/>
      <dgm:spPr/>
    </dgm:pt>
    <dgm:pt modelId="{6D778E46-F1CD-45D5-BCDC-349EB00233B2}" type="pres">
      <dgm:prSet presAssocID="{4DD419FC-6D11-40BB-8538-895D10B35849}" presName="horz1" presStyleCnt="0"/>
      <dgm:spPr/>
    </dgm:pt>
    <dgm:pt modelId="{A4C1929C-E81C-4DDB-BCF2-1DBE82A33BE8}" type="pres">
      <dgm:prSet presAssocID="{4DD419FC-6D11-40BB-8538-895D10B35849}" presName="tx1" presStyleLbl="revTx" presStyleIdx="1" presStyleCnt="6"/>
      <dgm:spPr/>
    </dgm:pt>
    <dgm:pt modelId="{06CDEDB2-587D-4A40-A19B-E2310711D188}" type="pres">
      <dgm:prSet presAssocID="{4DD419FC-6D11-40BB-8538-895D10B35849}" presName="vert1" presStyleCnt="0"/>
      <dgm:spPr/>
    </dgm:pt>
    <dgm:pt modelId="{87709B17-6A71-41ED-A721-53281D37645D}" type="pres">
      <dgm:prSet presAssocID="{C52BBEE3-44C4-4777-AB86-55750FE1A26F}" presName="thickLine" presStyleLbl="alignNode1" presStyleIdx="2" presStyleCnt="6"/>
      <dgm:spPr/>
    </dgm:pt>
    <dgm:pt modelId="{D1CC692D-117B-4363-9D30-78D8A1CBB725}" type="pres">
      <dgm:prSet presAssocID="{C52BBEE3-44C4-4777-AB86-55750FE1A26F}" presName="horz1" presStyleCnt="0"/>
      <dgm:spPr/>
    </dgm:pt>
    <dgm:pt modelId="{3F69F3CD-3269-499B-BBF8-DF62BE2A1266}" type="pres">
      <dgm:prSet presAssocID="{C52BBEE3-44C4-4777-AB86-55750FE1A26F}" presName="tx1" presStyleLbl="revTx" presStyleIdx="2" presStyleCnt="6"/>
      <dgm:spPr/>
    </dgm:pt>
    <dgm:pt modelId="{6F8B1951-FC96-4E10-85BD-C9F2EEFE7C32}" type="pres">
      <dgm:prSet presAssocID="{C52BBEE3-44C4-4777-AB86-55750FE1A26F}" presName="vert1" presStyleCnt="0"/>
      <dgm:spPr/>
    </dgm:pt>
    <dgm:pt modelId="{A1D432D4-C373-4487-A7BE-481437D07588}" type="pres">
      <dgm:prSet presAssocID="{FB34E603-454E-4FFF-A5FC-A8F8D6C4D138}" presName="thickLine" presStyleLbl="alignNode1" presStyleIdx="3" presStyleCnt="6"/>
      <dgm:spPr/>
    </dgm:pt>
    <dgm:pt modelId="{D05619C0-20CF-42A7-93D2-F0317FA676AF}" type="pres">
      <dgm:prSet presAssocID="{FB34E603-454E-4FFF-A5FC-A8F8D6C4D138}" presName="horz1" presStyleCnt="0"/>
      <dgm:spPr/>
    </dgm:pt>
    <dgm:pt modelId="{1DE10781-1CD9-4814-97F0-D79B7BD69593}" type="pres">
      <dgm:prSet presAssocID="{FB34E603-454E-4FFF-A5FC-A8F8D6C4D138}" presName="tx1" presStyleLbl="revTx" presStyleIdx="3" presStyleCnt="6"/>
      <dgm:spPr/>
    </dgm:pt>
    <dgm:pt modelId="{166F3DAA-9EC1-41CA-9448-3A4EE002588B}" type="pres">
      <dgm:prSet presAssocID="{FB34E603-454E-4FFF-A5FC-A8F8D6C4D138}" presName="vert1" presStyleCnt="0"/>
      <dgm:spPr/>
    </dgm:pt>
    <dgm:pt modelId="{B597CF03-59DA-4CE7-8C1E-12773B8C810C}" type="pres">
      <dgm:prSet presAssocID="{D1D46AC9-DDC5-40F5-B3C1-84BDAA3C7E38}" presName="thickLine" presStyleLbl="alignNode1" presStyleIdx="4" presStyleCnt="6"/>
      <dgm:spPr/>
    </dgm:pt>
    <dgm:pt modelId="{453509CE-048A-4334-94FB-21D73E1960BF}" type="pres">
      <dgm:prSet presAssocID="{D1D46AC9-DDC5-40F5-B3C1-84BDAA3C7E38}" presName="horz1" presStyleCnt="0"/>
      <dgm:spPr/>
    </dgm:pt>
    <dgm:pt modelId="{2D7CE8A7-0810-464C-9EEE-B89BD7BBC9EC}" type="pres">
      <dgm:prSet presAssocID="{D1D46AC9-DDC5-40F5-B3C1-84BDAA3C7E38}" presName="tx1" presStyleLbl="revTx" presStyleIdx="4" presStyleCnt="6"/>
      <dgm:spPr/>
    </dgm:pt>
    <dgm:pt modelId="{5CCFAB6B-059D-4C91-81F7-89B3C5AE4FE2}" type="pres">
      <dgm:prSet presAssocID="{D1D46AC9-DDC5-40F5-B3C1-84BDAA3C7E38}" presName="vert1" presStyleCnt="0"/>
      <dgm:spPr/>
    </dgm:pt>
    <dgm:pt modelId="{3E1B933C-8CBD-4ECC-AEBA-06B6F545F974}" type="pres">
      <dgm:prSet presAssocID="{0FEEA473-0201-4454-925B-54F976094959}" presName="thickLine" presStyleLbl="alignNode1" presStyleIdx="5" presStyleCnt="6"/>
      <dgm:spPr/>
    </dgm:pt>
    <dgm:pt modelId="{DB8425FC-D711-4841-BA01-FC12C9CA61E7}" type="pres">
      <dgm:prSet presAssocID="{0FEEA473-0201-4454-925B-54F976094959}" presName="horz1" presStyleCnt="0"/>
      <dgm:spPr/>
    </dgm:pt>
    <dgm:pt modelId="{ED42520E-8DC0-42F1-93CC-19CB8C174609}" type="pres">
      <dgm:prSet presAssocID="{0FEEA473-0201-4454-925B-54F976094959}" presName="tx1" presStyleLbl="revTx" presStyleIdx="5" presStyleCnt="6"/>
      <dgm:spPr/>
    </dgm:pt>
    <dgm:pt modelId="{92C057C5-65E6-4D7A-A943-0387F2F47288}" type="pres">
      <dgm:prSet presAssocID="{0FEEA473-0201-4454-925B-54F976094959}" presName="vert1" presStyleCnt="0"/>
      <dgm:spPr/>
    </dgm:pt>
  </dgm:ptLst>
  <dgm:cxnLst>
    <dgm:cxn modelId="{32D6B01F-1CAC-4880-8B8B-63BD624D2BBA}" type="presOf" srcId="{B5A5B90D-49CB-43E4-B138-4F48E6BF318A}" destId="{A287A49B-3FD5-4066-BB16-6B2A742C633B}" srcOrd="0" destOrd="0" presId="urn:microsoft.com/office/officeart/2008/layout/LinedList"/>
    <dgm:cxn modelId="{B0A59231-2FD5-41A9-99A0-0648A8C651C6}" srcId="{22E70B9B-5D3E-44AD-A7EB-8E3F392F5EB1}" destId="{4DD419FC-6D11-40BB-8538-895D10B35849}" srcOrd="1" destOrd="0" parTransId="{3F5AC131-6D88-4CC4-9DFE-A548E1F80EB0}" sibTransId="{9F541DFB-1D43-43E3-A86F-FE642038EDD1}"/>
    <dgm:cxn modelId="{439FD135-DF0E-48B8-8A3D-85F45993DFC9}" type="presOf" srcId="{22E70B9B-5D3E-44AD-A7EB-8E3F392F5EB1}" destId="{EA06782B-9940-4AA1-ADDB-9F669DE784E1}" srcOrd="0" destOrd="0" presId="urn:microsoft.com/office/officeart/2008/layout/LinedList"/>
    <dgm:cxn modelId="{B9B1455E-28B4-4C4A-BE29-650D7E0718C9}" srcId="{22E70B9B-5D3E-44AD-A7EB-8E3F392F5EB1}" destId="{B5A5B90D-49CB-43E4-B138-4F48E6BF318A}" srcOrd="0" destOrd="0" parTransId="{99CECBC5-10CA-4A6D-AEDE-7A4EA297B1B7}" sibTransId="{80608E3C-374D-41DE-B063-172474D1A79F}"/>
    <dgm:cxn modelId="{C6CCA961-F3B5-43C2-A667-B7BF6BBC2881}" type="presOf" srcId="{C52BBEE3-44C4-4777-AB86-55750FE1A26F}" destId="{3F69F3CD-3269-499B-BBF8-DF62BE2A1266}" srcOrd="0" destOrd="0" presId="urn:microsoft.com/office/officeart/2008/layout/LinedList"/>
    <dgm:cxn modelId="{4463EE66-3650-4CAE-A811-125133EC15D6}" srcId="{22E70B9B-5D3E-44AD-A7EB-8E3F392F5EB1}" destId="{FB34E603-454E-4FFF-A5FC-A8F8D6C4D138}" srcOrd="3" destOrd="0" parTransId="{692CEC00-16D2-4084-A530-13EEB163F3C5}" sibTransId="{51674F85-8B11-4A74-A88B-FB8C30585A83}"/>
    <dgm:cxn modelId="{185BF246-2717-4310-A48D-6D90FA74A4E0}" type="presOf" srcId="{4DD419FC-6D11-40BB-8538-895D10B35849}" destId="{A4C1929C-E81C-4DDB-BCF2-1DBE82A33BE8}" srcOrd="0" destOrd="0" presId="urn:microsoft.com/office/officeart/2008/layout/LinedList"/>
    <dgm:cxn modelId="{86FFA57D-6C51-4A33-89F6-811698FA3DB5}" srcId="{22E70B9B-5D3E-44AD-A7EB-8E3F392F5EB1}" destId="{C52BBEE3-44C4-4777-AB86-55750FE1A26F}" srcOrd="2" destOrd="0" parTransId="{EF22A565-18DC-46AF-8EC5-42DB780D6F88}" sibTransId="{29470B67-43F5-42D6-9F91-41A733F09BE9}"/>
    <dgm:cxn modelId="{4F3CE094-DCD8-4344-9A02-B6B3895AA95F}" srcId="{22E70B9B-5D3E-44AD-A7EB-8E3F392F5EB1}" destId="{0FEEA473-0201-4454-925B-54F976094959}" srcOrd="5" destOrd="0" parTransId="{7948299A-3752-4DD4-BF7A-1D7038D030C6}" sibTransId="{E15DAE17-CA0A-465E-ADE7-4317071C02A1}"/>
    <dgm:cxn modelId="{F985B5A2-55D3-46B9-BBE8-F99C96C52307}" type="presOf" srcId="{D1D46AC9-DDC5-40F5-B3C1-84BDAA3C7E38}" destId="{2D7CE8A7-0810-464C-9EEE-B89BD7BBC9EC}" srcOrd="0" destOrd="0" presId="urn:microsoft.com/office/officeart/2008/layout/LinedList"/>
    <dgm:cxn modelId="{A46869B4-E7C7-4120-8B82-237CF17BAE58}" type="presOf" srcId="{FB34E603-454E-4FFF-A5FC-A8F8D6C4D138}" destId="{1DE10781-1CD9-4814-97F0-D79B7BD69593}" srcOrd="0" destOrd="0" presId="urn:microsoft.com/office/officeart/2008/layout/LinedList"/>
    <dgm:cxn modelId="{55F279BD-3B6F-443F-83F3-7F883C2B825A}" srcId="{22E70B9B-5D3E-44AD-A7EB-8E3F392F5EB1}" destId="{D1D46AC9-DDC5-40F5-B3C1-84BDAA3C7E38}" srcOrd="4" destOrd="0" parTransId="{691CCE4A-3166-4473-8046-BE96AB4D45B2}" sibTransId="{B1EF4D49-84E9-4C1F-8F5D-3235BA181B8C}"/>
    <dgm:cxn modelId="{954BFECB-B413-40B4-A8DC-77CE4A0CFCEA}" type="presOf" srcId="{0FEEA473-0201-4454-925B-54F976094959}" destId="{ED42520E-8DC0-42F1-93CC-19CB8C174609}" srcOrd="0" destOrd="0" presId="urn:microsoft.com/office/officeart/2008/layout/LinedList"/>
    <dgm:cxn modelId="{367F0C44-2FD8-43AC-B5D4-5A32EE0134E0}" type="presParOf" srcId="{EA06782B-9940-4AA1-ADDB-9F669DE784E1}" destId="{5601ECCA-5889-4F02-B428-4385A687CE56}" srcOrd="0" destOrd="0" presId="urn:microsoft.com/office/officeart/2008/layout/LinedList"/>
    <dgm:cxn modelId="{AC037C76-E70A-4D75-BADC-F19942324BAA}" type="presParOf" srcId="{EA06782B-9940-4AA1-ADDB-9F669DE784E1}" destId="{11D13771-F115-46F7-8B9E-BC538DFAB5AE}" srcOrd="1" destOrd="0" presId="urn:microsoft.com/office/officeart/2008/layout/LinedList"/>
    <dgm:cxn modelId="{1FFE36C4-19A4-4DA9-8E64-D7978E58FEBE}" type="presParOf" srcId="{11D13771-F115-46F7-8B9E-BC538DFAB5AE}" destId="{A287A49B-3FD5-4066-BB16-6B2A742C633B}" srcOrd="0" destOrd="0" presId="urn:microsoft.com/office/officeart/2008/layout/LinedList"/>
    <dgm:cxn modelId="{D0CB33A2-B2F6-47F0-8AB1-4E8198346DB7}" type="presParOf" srcId="{11D13771-F115-46F7-8B9E-BC538DFAB5AE}" destId="{6D15D638-4496-4052-92BA-063704ED6744}" srcOrd="1" destOrd="0" presId="urn:microsoft.com/office/officeart/2008/layout/LinedList"/>
    <dgm:cxn modelId="{9BC7CA8A-0C86-4648-86B2-7C62E5358F7F}" type="presParOf" srcId="{EA06782B-9940-4AA1-ADDB-9F669DE784E1}" destId="{575D3C58-EB0D-4F23-837C-2FCB7B0446D6}" srcOrd="2" destOrd="0" presId="urn:microsoft.com/office/officeart/2008/layout/LinedList"/>
    <dgm:cxn modelId="{DCBD79EC-1C3A-44BF-8BB5-9A79F4EA121C}" type="presParOf" srcId="{EA06782B-9940-4AA1-ADDB-9F669DE784E1}" destId="{6D778E46-F1CD-45D5-BCDC-349EB00233B2}" srcOrd="3" destOrd="0" presId="urn:microsoft.com/office/officeart/2008/layout/LinedList"/>
    <dgm:cxn modelId="{671475BC-B5B2-4E5A-B43C-427629502C52}" type="presParOf" srcId="{6D778E46-F1CD-45D5-BCDC-349EB00233B2}" destId="{A4C1929C-E81C-4DDB-BCF2-1DBE82A33BE8}" srcOrd="0" destOrd="0" presId="urn:microsoft.com/office/officeart/2008/layout/LinedList"/>
    <dgm:cxn modelId="{186115AF-B52D-4715-B9FF-C5C7BE9D8B06}" type="presParOf" srcId="{6D778E46-F1CD-45D5-BCDC-349EB00233B2}" destId="{06CDEDB2-587D-4A40-A19B-E2310711D188}" srcOrd="1" destOrd="0" presId="urn:microsoft.com/office/officeart/2008/layout/LinedList"/>
    <dgm:cxn modelId="{C582021D-0A4A-475C-AC30-4BFCCD4FF602}" type="presParOf" srcId="{EA06782B-9940-4AA1-ADDB-9F669DE784E1}" destId="{87709B17-6A71-41ED-A721-53281D37645D}" srcOrd="4" destOrd="0" presId="urn:microsoft.com/office/officeart/2008/layout/LinedList"/>
    <dgm:cxn modelId="{8C2BD2B8-AADF-4299-A5B5-D2C796D53B4C}" type="presParOf" srcId="{EA06782B-9940-4AA1-ADDB-9F669DE784E1}" destId="{D1CC692D-117B-4363-9D30-78D8A1CBB725}" srcOrd="5" destOrd="0" presId="urn:microsoft.com/office/officeart/2008/layout/LinedList"/>
    <dgm:cxn modelId="{63262E0C-50CD-4899-9FD8-B50671C6A1F2}" type="presParOf" srcId="{D1CC692D-117B-4363-9D30-78D8A1CBB725}" destId="{3F69F3CD-3269-499B-BBF8-DF62BE2A1266}" srcOrd="0" destOrd="0" presId="urn:microsoft.com/office/officeart/2008/layout/LinedList"/>
    <dgm:cxn modelId="{11F48BA6-62C9-4BD9-942F-08E38F126C4A}" type="presParOf" srcId="{D1CC692D-117B-4363-9D30-78D8A1CBB725}" destId="{6F8B1951-FC96-4E10-85BD-C9F2EEFE7C32}" srcOrd="1" destOrd="0" presId="urn:microsoft.com/office/officeart/2008/layout/LinedList"/>
    <dgm:cxn modelId="{56CE5934-53ED-4598-A096-7F3AD844FE02}" type="presParOf" srcId="{EA06782B-9940-4AA1-ADDB-9F669DE784E1}" destId="{A1D432D4-C373-4487-A7BE-481437D07588}" srcOrd="6" destOrd="0" presId="urn:microsoft.com/office/officeart/2008/layout/LinedList"/>
    <dgm:cxn modelId="{9231A7AF-5961-4A7B-9D73-1056467E1D06}" type="presParOf" srcId="{EA06782B-9940-4AA1-ADDB-9F669DE784E1}" destId="{D05619C0-20CF-42A7-93D2-F0317FA676AF}" srcOrd="7" destOrd="0" presId="urn:microsoft.com/office/officeart/2008/layout/LinedList"/>
    <dgm:cxn modelId="{CBA2DBE4-52F1-4195-9F1A-E35A016C8178}" type="presParOf" srcId="{D05619C0-20CF-42A7-93D2-F0317FA676AF}" destId="{1DE10781-1CD9-4814-97F0-D79B7BD69593}" srcOrd="0" destOrd="0" presId="urn:microsoft.com/office/officeart/2008/layout/LinedList"/>
    <dgm:cxn modelId="{9447B277-8B6A-40C5-8B23-BE5AF6D87F38}" type="presParOf" srcId="{D05619C0-20CF-42A7-93D2-F0317FA676AF}" destId="{166F3DAA-9EC1-41CA-9448-3A4EE002588B}" srcOrd="1" destOrd="0" presId="urn:microsoft.com/office/officeart/2008/layout/LinedList"/>
    <dgm:cxn modelId="{74752DD0-0C64-43D7-8BD8-4A0CA0574FDC}" type="presParOf" srcId="{EA06782B-9940-4AA1-ADDB-9F669DE784E1}" destId="{B597CF03-59DA-4CE7-8C1E-12773B8C810C}" srcOrd="8" destOrd="0" presId="urn:microsoft.com/office/officeart/2008/layout/LinedList"/>
    <dgm:cxn modelId="{E112A755-C755-44AA-A97C-C454AEB20DBD}" type="presParOf" srcId="{EA06782B-9940-4AA1-ADDB-9F669DE784E1}" destId="{453509CE-048A-4334-94FB-21D73E1960BF}" srcOrd="9" destOrd="0" presId="urn:microsoft.com/office/officeart/2008/layout/LinedList"/>
    <dgm:cxn modelId="{0334E90A-4C85-41C2-B1BC-CCF1A1A55804}" type="presParOf" srcId="{453509CE-048A-4334-94FB-21D73E1960BF}" destId="{2D7CE8A7-0810-464C-9EEE-B89BD7BBC9EC}" srcOrd="0" destOrd="0" presId="urn:microsoft.com/office/officeart/2008/layout/LinedList"/>
    <dgm:cxn modelId="{596E7767-3795-42CD-9CF9-CD87DE0D0167}" type="presParOf" srcId="{453509CE-048A-4334-94FB-21D73E1960BF}" destId="{5CCFAB6B-059D-4C91-81F7-89B3C5AE4FE2}" srcOrd="1" destOrd="0" presId="urn:microsoft.com/office/officeart/2008/layout/LinedList"/>
    <dgm:cxn modelId="{1EC0B727-3FF3-429A-9BD9-2D282427B794}" type="presParOf" srcId="{EA06782B-9940-4AA1-ADDB-9F669DE784E1}" destId="{3E1B933C-8CBD-4ECC-AEBA-06B6F545F974}" srcOrd="10" destOrd="0" presId="urn:microsoft.com/office/officeart/2008/layout/LinedList"/>
    <dgm:cxn modelId="{0BA6DD15-77ED-4DB1-BA46-DD858BF46790}" type="presParOf" srcId="{EA06782B-9940-4AA1-ADDB-9F669DE784E1}" destId="{DB8425FC-D711-4841-BA01-FC12C9CA61E7}" srcOrd="11" destOrd="0" presId="urn:microsoft.com/office/officeart/2008/layout/LinedList"/>
    <dgm:cxn modelId="{FC25D84C-C0BC-4353-B01D-8A64E84251A9}" type="presParOf" srcId="{DB8425FC-D711-4841-BA01-FC12C9CA61E7}" destId="{ED42520E-8DC0-42F1-93CC-19CB8C174609}" srcOrd="0" destOrd="0" presId="urn:microsoft.com/office/officeart/2008/layout/LinedList"/>
    <dgm:cxn modelId="{C2B0178A-D617-4EF8-9AE1-5513AAEFE445}" type="presParOf" srcId="{DB8425FC-D711-4841-BA01-FC12C9CA61E7}" destId="{92C057C5-65E6-4D7A-A943-0387F2F472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2B6CE8-18AF-4D09-A6F1-7C2A18A228D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E615D43-5DDA-4B2E-AA1D-3213EEC6204C}">
      <dgm:prSet/>
      <dgm:spPr/>
      <dgm:t>
        <a:bodyPr/>
        <a:lstStyle/>
        <a:p>
          <a:r>
            <a:rPr lang="en-US"/>
            <a:t>The if-statement will execute code </a:t>
          </a:r>
          <a:r>
            <a:rPr lang="en-US" i="1"/>
            <a:t>if</a:t>
          </a:r>
          <a:r>
            <a:rPr lang="en-US"/>
            <a:t> a condition is true (and not execute the code if it’s not true)</a:t>
          </a:r>
        </a:p>
      </dgm:t>
    </dgm:pt>
    <dgm:pt modelId="{6CE8980A-2F3E-48E1-8DED-8B28CC08829C}" type="parTrans" cxnId="{903DB919-4F49-4FD9-A772-2362BD41F178}">
      <dgm:prSet/>
      <dgm:spPr/>
      <dgm:t>
        <a:bodyPr/>
        <a:lstStyle/>
        <a:p>
          <a:endParaRPr lang="en-US"/>
        </a:p>
      </dgm:t>
    </dgm:pt>
    <dgm:pt modelId="{3D1FE9B1-DE01-44B2-A8D7-A22426E5535F}" type="sibTrans" cxnId="{903DB919-4F49-4FD9-A772-2362BD41F178}">
      <dgm:prSet/>
      <dgm:spPr/>
      <dgm:t>
        <a:bodyPr/>
        <a:lstStyle/>
        <a:p>
          <a:endParaRPr lang="en-US"/>
        </a:p>
      </dgm:t>
    </dgm:pt>
    <dgm:pt modelId="{9210E5F1-745F-4B75-AD83-5179619364F6}">
      <dgm:prSet/>
      <dgm:spPr/>
      <dgm:t>
        <a:bodyPr/>
        <a:lstStyle/>
        <a:p>
          <a:r>
            <a:rPr lang="en-US"/>
            <a:t>Indentation is used to group lines of code together</a:t>
          </a:r>
        </a:p>
      </dgm:t>
    </dgm:pt>
    <dgm:pt modelId="{AC2CCC2F-3ED1-4814-B368-69BA300BED65}" type="parTrans" cxnId="{18813B03-D20F-4DB3-9E7E-7D7FEF2A7D83}">
      <dgm:prSet/>
      <dgm:spPr/>
      <dgm:t>
        <a:bodyPr/>
        <a:lstStyle/>
        <a:p>
          <a:endParaRPr lang="en-US"/>
        </a:p>
      </dgm:t>
    </dgm:pt>
    <dgm:pt modelId="{B4183A41-BF3A-42D5-B7BB-4AED8F4183F4}" type="sibTrans" cxnId="{18813B03-D20F-4DB3-9E7E-7D7FEF2A7D83}">
      <dgm:prSet/>
      <dgm:spPr/>
      <dgm:t>
        <a:bodyPr/>
        <a:lstStyle/>
        <a:p>
          <a:endParaRPr lang="en-US"/>
        </a:p>
      </dgm:t>
    </dgm:pt>
    <dgm:pt modelId="{94D18EA1-5DBE-482B-BF34-66688122C9A5}">
      <dgm:prSet/>
      <dgm:spPr/>
      <dgm:t>
        <a:bodyPr/>
        <a:lstStyle/>
        <a:p>
          <a:r>
            <a:rPr lang="en-US"/>
            <a:t>Code that is indented under the if-statement is part of the if-statement and is what will or won’t be executed based on whether the condition is true or not</a:t>
          </a:r>
        </a:p>
      </dgm:t>
    </dgm:pt>
    <dgm:pt modelId="{FC7E8D7B-5C60-4641-99AD-1557696BFD12}" type="parTrans" cxnId="{2D24D3BC-CC9B-4703-A819-5A755077CCA7}">
      <dgm:prSet/>
      <dgm:spPr/>
      <dgm:t>
        <a:bodyPr/>
        <a:lstStyle/>
        <a:p>
          <a:endParaRPr lang="en-US"/>
        </a:p>
      </dgm:t>
    </dgm:pt>
    <dgm:pt modelId="{C1BA4D96-F741-4E69-9D53-4F8D6A35E46F}" type="sibTrans" cxnId="{2D24D3BC-CC9B-4703-A819-5A755077CCA7}">
      <dgm:prSet/>
      <dgm:spPr/>
      <dgm:t>
        <a:bodyPr/>
        <a:lstStyle/>
        <a:p>
          <a:endParaRPr lang="en-US"/>
        </a:p>
      </dgm:t>
    </dgm:pt>
    <dgm:pt modelId="{AB91CA5A-4EA1-42B4-AA84-CFFECE6DF1D9}" type="pres">
      <dgm:prSet presAssocID="{A12B6CE8-18AF-4D09-A6F1-7C2A18A228D1}" presName="vert0" presStyleCnt="0">
        <dgm:presLayoutVars>
          <dgm:dir/>
          <dgm:animOne val="branch"/>
          <dgm:animLvl val="lvl"/>
        </dgm:presLayoutVars>
      </dgm:prSet>
      <dgm:spPr/>
    </dgm:pt>
    <dgm:pt modelId="{53B3EEBF-E85E-4268-AF9F-FF1A9F0FE5E7}" type="pres">
      <dgm:prSet presAssocID="{4E615D43-5DDA-4B2E-AA1D-3213EEC6204C}" presName="thickLine" presStyleLbl="alignNode1" presStyleIdx="0" presStyleCnt="3"/>
      <dgm:spPr/>
    </dgm:pt>
    <dgm:pt modelId="{26DFF5BB-C7F3-48B0-A16D-989C5F3340D7}" type="pres">
      <dgm:prSet presAssocID="{4E615D43-5DDA-4B2E-AA1D-3213EEC6204C}" presName="horz1" presStyleCnt="0"/>
      <dgm:spPr/>
    </dgm:pt>
    <dgm:pt modelId="{74CE468C-F9B6-4C2E-8158-9A843E594920}" type="pres">
      <dgm:prSet presAssocID="{4E615D43-5DDA-4B2E-AA1D-3213EEC6204C}" presName="tx1" presStyleLbl="revTx" presStyleIdx="0" presStyleCnt="3"/>
      <dgm:spPr/>
    </dgm:pt>
    <dgm:pt modelId="{C766E90F-2940-47EA-BB75-9D37A273569F}" type="pres">
      <dgm:prSet presAssocID="{4E615D43-5DDA-4B2E-AA1D-3213EEC6204C}" presName="vert1" presStyleCnt="0"/>
      <dgm:spPr/>
    </dgm:pt>
    <dgm:pt modelId="{86869D36-6A8D-49DB-818D-5528BF139B37}" type="pres">
      <dgm:prSet presAssocID="{9210E5F1-745F-4B75-AD83-5179619364F6}" presName="thickLine" presStyleLbl="alignNode1" presStyleIdx="1" presStyleCnt="3"/>
      <dgm:spPr/>
    </dgm:pt>
    <dgm:pt modelId="{C43A7FCB-2AE8-4FFE-899E-D7EB3472767F}" type="pres">
      <dgm:prSet presAssocID="{9210E5F1-745F-4B75-AD83-5179619364F6}" presName="horz1" presStyleCnt="0"/>
      <dgm:spPr/>
    </dgm:pt>
    <dgm:pt modelId="{BD3EBD38-26E0-48F5-97C9-4F0FE085C6BF}" type="pres">
      <dgm:prSet presAssocID="{9210E5F1-745F-4B75-AD83-5179619364F6}" presName="tx1" presStyleLbl="revTx" presStyleIdx="1" presStyleCnt="3"/>
      <dgm:spPr/>
    </dgm:pt>
    <dgm:pt modelId="{61E51B74-0E9D-41E9-8170-0CA0D7B372B4}" type="pres">
      <dgm:prSet presAssocID="{9210E5F1-745F-4B75-AD83-5179619364F6}" presName="vert1" presStyleCnt="0"/>
      <dgm:spPr/>
    </dgm:pt>
    <dgm:pt modelId="{7688054C-A23D-4516-814F-A78F107780D5}" type="pres">
      <dgm:prSet presAssocID="{94D18EA1-5DBE-482B-BF34-66688122C9A5}" presName="thickLine" presStyleLbl="alignNode1" presStyleIdx="2" presStyleCnt="3"/>
      <dgm:spPr/>
    </dgm:pt>
    <dgm:pt modelId="{BE165FE7-FB2E-4768-8ABB-A6526C1D9A35}" type="pres">
      <dgm:prSet presAssocID="{94D18EA1-5DBE-482B-BF34-66688122C9A5}" presName="horz1" presStyleCnt="0"/>
      <dgm:spPr/>
    </dgm:pt>
    <dgm:pt modelId="{AF67746B-0952-4152-841F-E463323B001C}" type="pres">
      <dgm:prSet presAssocID="{94D18EA1-5DBE-482B-BF34-66688122C9A5}" presName="tx1" presStyleLbl="revTx" presStyleIdx="2" presStyleCnt="3"/>
      <dgm:spPr/>
    </dgm:pt>
    <dgm:pt modelId="{1CE36CE0-EC8C-4609-A187-C7D6F7E506FD}" type="pres">
      <dgm:prSet presAssocID="{94D18EA1-5DBE-482B-BF34-66688122C9A5}" presName="vert1" presStyleCnt="0"/>
      <dgm:spPr/>
    </dgm:pt>
  </dgm:ptLst>
  <dgm:cxnLst>
    <dgm:cxn modelId="{18813B03-D20F-4DB3-9E7E-7D7FEF2A7D83}" srcId="{A12B6CE8-18AF-4D09-A6F1-7C2A18A228D1}" destId="{9210E5F1-745F-4B75-AD83-5179619364F6}" srcOrd="1" destOrd="0" parTransId="{AC2CCC2F-3ED1-4814-B368-69BA300BED65}" sibTransId="{B4183A41-BF3A-42D5-B7BB-4AED8F4183F4}"/>
    <dgm:cxn modelId="{903DB919-4F49-4FD9-A772-2362BD41F178}" srcId="{A12B6CE8-18AF-4D09-A6F1-7C2A18A228D1}" destId="{4E615D43-5DDA-4B2E-AA1D-3213EEC6204C}" srcOrd="0" destOrd="0" parTransId="{6CE8980A-2F3E-48E1-8DED-8B28CC08829C}" sibTransId="{3D1FE9B1-DE01-44B2-A8D7-A22426E5535F}"/>
    <dgm:cxn modelId="{DB50053C-DB86-4B21-BC72-A9D186AD41EC}" type="presOf" srcId="{A12B6CE8-18AF-4D09-A6F1-7C2A18A228D1}" destId="{AB91CA5A-4EA1-42B4-AA84-CFFECE6DF1D9}" srcOrd="0" destOrd="0" presId="urn:microsoft.com/office/officeart/2008/layout/LinedList"/>
    <dgm:cxn modelId="{7728BD64-92B8-4227-8BFD-14A6736BE9EB}" type="presOf" srcId="{4E615D43-5DDA-4B2E-AA1D-3213EEC6204C}" destId="{74CE468C-F9B6-4C2E-8158-9A843E594920}" srcOrd="0" destOrd="0" presId="urn:microsoft.com/office/officeart/2008/layout/LinedList"/>
    <dgm:cxn modelId="{026C28AA-9B91-4620-98B3-81DE79C0E30D}" type="presOf" srcId="{9210E5F1-745F-4B75-AD83-5179619364F6}" destId="{BD3EBD38-26E0-48F5-97C9-4F0FE085C6BF}" srcOrd="0" destOrd="0" presId="urn:microsoft.com/office/officeart/2008/layout/LinedList"/>
    <dgm:cxn modelId="{2D24D3BC-CC9B-4703-A819-5A755077CCA7}" srcId="{A12B6CE8-18AF-4D09-A6F1-7C2A18A228D1}" destId="{94D18EA1-5DBE-482B-BF34-66688122C9A5}" srcOrd="2" destOrd="0" parTransId="{FC7E8D7B-5C60-4641-99AD-1557696BFD12}" sibTransId="{C1BA4D96-F741-4E69-9D53-4F8D6A35E46F}"/>
    <dgm:cxn modelId="{9C8058E1-37FF-4D8E-A560-A8C86E70367B}" type="presOf" srcId="{94D18EA1-5DBE-482B-BF34-66688122C9A5}" destId="{AF67746B-0952-4152-841F-E463323B001C}" srcOrd="0" destOrd="0" presId="urn:microsoft.com/office/officeart/2008/layout/LinedList"/>
    <dgm:cxn modelId="{F57E5578-2900-4A89-BA0A-26C268515CA5}" type="presParOf" srcId="{AB91CA5A-4EA1-42B4-AA84-CFFECE6DF1D9}" destId="{53B3EEBF-E85E-4268-AF9F-FF1A9F0FE5E7}" srcOrd="0" destOrd="0" presId="urn:microsoft.com/office/officeart/2008/layout/LinedList"/>
    <dgm:cxn modelId="{0B126ACE-D757-4E32-A0F4-AA3F326E83E6}" type="presParOf" srcId="{AB91CA5A-4EA1-42B4-AA84-CFFECE6DF1D9}" destId="{26DFF5BB-C7F3-48B0-A16D-989C5F3340D7}" srcOrd="1" destOrd="0" presId="urn:microsoft.com/office/officeart/2008/layout/LinedList"/>
    <dgm:cxn modelId="{0E80DC65-BDCC-494C-83C3-2E5FE937F998}" type="presParOf" srcId="{26DFF5BB-C7F3-48B0-A16D-989C5F3340D7}" destId="{74CE468C-F9B6-4C2E-8158-9A843E594920}" srcOrd="0" destOrd="0" presId="urn:microsoft.com/office/officeart/2008/layout/LinedList"/>
    <dgm:cxn modelId="{E4B301D0-37D5-4B0E-9305-C7776587A72B}" type="presParOf" srcId="{26DFF5BB-C7F3-48B0-A16D-989C5F3340D7}" destId="{C766E90F-2940-47EA-BB75-9D37A273569F}" srcOrd="1" destOrd="0" presId="urn:microsoft.com/office/officeart/2008/layout/LinedList"/>
    <dgm:cxn modelId="{C851CA0F-F821-4524-8EF5-1B6783A10668}" type="presParOf" srcId="{AB91CA5A-4EA1-42B4-AA84-CFFECE6DF1D9}" destId="{86869D36-6A8D-49DB-818D-5528BF139B37}" srcOrd="2" destOrd="0" presId="urn:microsoft.com/office/officeart/2008/layout/LinedList"/>
    <dgm:cxn modelId="{AFD61436-5B0E-486A-8B7D-97D5FBC6AF1A}" type="presParOf" srcId="{AB91CA5A-4EA1-42B4-AA84-CFFECE6DF1D9}" destId="{C43A7FCB-2AE8-4FFE-899E-D7EB3472767F}" srcOrd="3" destOrd="0" presId="urn:microsoft.com/office/officeart/2008/layout/LinedList"/>
    <dgm:cxn modelId="{A89EB8B4-BE40-49EB-B10C-5265FDA76207}" type="presParOf" srcId="{C43A7FCB-2AE8-4FFE-899E-D7EB3472767F}" destId="{BD3EBD38-26E0-48F5-97C9-4F0FE085C6BF}" srcOrd="0" destOrd="0" presId="urn:microsoft.com/office/officeart/2008/layout/LinedList"/>
    <dgm:cxn modelId="{14A946F5-83A0-459D-9E61-4D3FFDB361E2}" type="presParOf" srcId="{C43A7FCB-2AE8-4FFE-899E-D7EB3472767F}" destId="{61E51B74-0E9D-41E9-8170-0CA0D7B372B4}" srcOrd="1" destOrd="0" presId="urn:microsoft.com/office/officeart/2008/layout/LinedList"/>
    <dgm:cxn modelId="{65A1F7C0-CA58-41B9-A6F6-6C1C3D4E666B}" type="presParOf" srcId="{AB91CA5A-4EA1-42B4-AA84-CFFECE6DF1D9}" destId="{7688054C-A23D-4516-814F-A78F107780D5}" srcOrd="4" destOrd="0" presId="urn:microsoft.com/office/officeart/2008/layout/LinedList"/>
    <dgm:cxn modelId="{D30C7DB7-872A-4DE8-AEFF-33F9437CA0FF}" type="presParOf" srcId="{AB91CA5A-4EA1-42B4-AA84-CFFECE6DF1D9}" destId="{BE165FE7-FB2E-4768-8ABB-A6526C1D9A35}" srcOrd="5" destOrd="0" presId="urn:microsoft.com/office/officeart/2008/layout/LinedList"/>
    <dgm:cxn modelId="{6099A506-B303-446D-9B89-162CADA1D83D}" type="presParOf" srcId="{BE165FE7-FB2E-4768-8ABB-A6526C1D9A35}" destId="{AF67746B-0952-4152-841F-E463323B001C}" srcOrd="0" destOrd="0" presId="urn:microsoft.com/office/officeart/2008/layout/LinedList"/>
    <dgm:cxn modelId="{AC7463E6-BB49-4B51-92B7-C8EC00AF2CF0}" type="presParOf" srcId="{BE165FE7-FB2E-4768-8ABB-A6526C1D9A35}" destId="{1CE36CE0-EC8C-4609-A187-C7D6F7E506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A6BB9-23FA-4822-8102-D002E7466570}">
      <dsp:nvSpPr>
        <dsp:cNvPr id="0" name=""/>
        <dsp:cNvSpPr/>
      </dsp:nvSpPr>
      <dsp:spPr>
        <a:xfrm>
          <a:off x="0" y="235945"/>
          <a:ext cx="5607050" cy="14333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 far, our programs do the same operations every time we run them</a:t>
          </a:r>
        </a:p>
      </dsp:txBody>
      <dsp:txXfrm>
        <a:off x="69973" y="305918"/>
        <a:ext cx="5467104" cy="1293450"/>
      </dsp:txXfrm>
    </dsp:sp>
    <dsp:sp modelId="{83B4F86F-744F-4EB0-B4B6-FCB0A3DBC19B}">
      <dsp:nvSpPr>
        <dsp:cNvPr id="0" name=""/>
        <dsp:cNvSpPr/>
      </dsp:nvSpPr>
      <dsp:spPr>
        <a:xfrm>
          <a:off x="0" y="1747101"/>
          <a:ext cx="5607050" cy="14333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Conditional execution allows us to perform different actions based on conditions</a:t>
          </a:r>
        </a:p>
      </dsp:txBody>
      <dsp:txXfrm>
        <a:off x="69973" y="1817074"/>
        <a:ext cx="5467104" cy="1293450"/>
      </dsp:txXfrm>
    </dsp:sp>
    <dsp:sp modelId="{3913F985-2939-4F16-AF7B-4B704BB28B48}">
      <dsp:nvSpPr>
        <dsp:cNvPr id="0" name=""/>
        <dsp:cNvSpPr/>
      </dsp:nvSpPr>
      <dsp:spPr>
        <a:xfrm>
          <a:off x="0" y="3258258"/>
          <a:ext cx="5607050" cy="14333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 use the “if-statement” to execute code </a:t>
          </a:r>
          <a:r>
            <a:rPr lang="en-US" sz="2700" i="1" kern="1200"/>
            <a:t>if</a:t>
          </a:r>
          <a:r>
            <a:rPr lang="en-US" sz="2700" kern="1200"/>
            <a:t> a condition is true (and not execute the code if it’s not true)</a:t>
          </a:r>
        </a:p>
      </dsp:txBody>
      <dsp:txXfrm>
        <a:off x="69973" y="3328231"/>
        <a:ext cx="5467104" cy="1293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68179-FA55-4EF7-9371-BF24CC8BC347}">
      <dsp:nvSpPr>
        <dsp:cNvPr id="0" name=""/>
        <dsp:cNvSpPr/>
      </dsp:nvSpPr>
      <dsp:spPr>
        <a:xfrm>
          <a:off x="0" y="8747"/>
          <a:ext cx="10261599" cy="5615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Eponym: George Boole, mathmetician</a:t>
          </a:r>
        </a:p>
      </dsp:txBody>
      <dsp:txXfrm>
        <a:off x="27415" y="36162"/>
        <a:ext cx="10206769" cy="506769"/>
      </dsp:txXfrm>
    </dsp:sp>
    <dsp:sp modelId="{A77EE113-977E-421C-90C2-B53B3EC31A21}">
      <dsp:nvSpPr>
        <dsp:cNvPr id="0" name=""/>
        <dsp:cNvSpPr/>
      </dsp:nvSpPr>
      <dsp:spPr>
        <a:xfrm>
          <a:off x="0" y="639467"/>
          <a:ext cx="10261599" cy="5615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Statements that are either true of false</a:t>
          </a:r>
        </a:p>
      </dsp:txBody>
      <dsp:txXfrm>
        <a:off x="27415" y="666882"/>
        <a:ext cx="10206769" cy="506769"/>
      </dsp:txXfrm>
    </dsp:sp>
    <dsp:sp modelId="{43B9D6E8-4441-4A42-972D-0AF2E6C9E4F2}">
      <dsp:nvSpPr>
        <dsp:cNvPr id="0" name=""/>
        <dsp:cNvSpPr/>
      </dsp:nvSpPr>
      <dsp:spPr>
        <a:xfrm>
          <a:off x="0" y="1270187"/>
          <a:ext cx="10261599" cy="5615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Format: &lt;operand&gt; &lt;operator&gt; &lt;operand&gt;</a:t>
          </a:r>
        </a:p>
      </dsp:txBody>
      <dsp:txXfrm>
        <a:off x="27415" y="1297602"/>
        <a:ext cx="10206769" cy="506769"/>
      </dsp:txXfrm>
    </dsp:sp>
    <dsp:sp modelId="{22AC994A-1269-49A9-BF3B-A20BBF9855E6}">
      <dsp:nvSpPr>
        <dsp:cNvPr id="0" name=""/>
        <dsp:cNvSpPr/>
      </dsp:nvSpPr>
      <dsp:spPr>
        <a:xfrm>
          <a:off x="0" y="1900907"/>
          <a:ext cx="10261599" cy="5615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Operand: “the quantity on which an operation is to be done,” usually a value</a:t>
          </a:r>
        </a:p>
      </dsp:txBody>
      <dsp:txXfrm>
        <a:off x="27415" y="1928322"/>
        <a:ext cx="10206769" cy="506769"/>
      </dsp:txXfrm>
    </dsp:sp>
    <dsp:sp modelId="{3ED01865-FF08-477D-B299-2F487E0235B0}">
      <dsp:nvSpPr>
        <dsp:cNvPr id="0" name=""/>
        <dsp:cNvSpPr/>
      </dsp:nvSpPr>
      <dsp:spPr>
        <a:xfrm>
          <a:off x="0" y="2531627"/>
          <a:ext cx="10261599" cy="5615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Operator: a relational operator (see next slide)</a:t>
          </a:r>
        </a:p>
      </dsp:txBody>
      <dsp:txXfrm>
        <a:off x="27415" y="2559042"/>
        <a:ext cx="10206769" cy="506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1ECCA-5889-4F02-B428-4385A687CE56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87A49B-3FD5-4066-BB16-6B2A742C633B}">
      <dsp:nvSpPr>
        <dsp:cNvPr id="0" name=""/>
        <dsp:cNvSpPr/>
      </dsp:nvSpPr>
      <dsp:spPr>
        <a:xfrm>
          <a:off x="0" y="2406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==	equal to</a:t>
          </a:r>
        </a:p>
      </dsp:txBody>
      <dsp:txXfrm>
        <a:off x="0" y="2406"/>
        <a:ext cx="5607050" cy="820464"/>
      </dsp:txXfrm>
    </dsp:sp>
    <dsp:sp modelId="{575D3C58-EB0D-4F23-837C-2FCB7B0446D6}">
      <dsp:nvSpPr>
        <dsp:cNvPr id="0" name=""/>
        <dsp:cNvSpPr/>
      </dsp:nvSpPr>
      <dsp:spPr>
        <a:xfrm>
          <a:off x="0" y="822870"/>
          <a:ext cx="5607050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-212094"/>
                <a:satOff val="2009"/>
                <a:lumOff val="1511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50000"/>
                <a:hueOff val="-212094"/>
                <a:satOff val="2009"/>
                <a:lumOff val="1511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50000"/>
                <a:hueOff val="-212094"/>
                <a:satOff val="2009"/>
                <a:lumOff val="1511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-212094"/>
              <a:satOff val="2009"/>
              <a:lumOff val="151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C1929C-E81C-4DDB-BCF2-1DBE82A33BE8}">
      <dsp:nvSpPr>
        <dsp:cNvPr id="0" name=""/>
        <dsp:cNvSpPr/>
      </dsp:nvSpPr>
      <dsp:spPr>
        <a:xfrm>
          <a:off x="0" y="822870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!=	not equal to</a:t>
          </a:r>
        </a:p>
      </dsp:txBody>
      <dsp:txXfrm>
        <a:off x="0" y="822870"/>
        <a:ext cx="5607050" cy="820464"/>
      </dsp:txXfrm>
    </dsp:sp>
    <dsp:sp modelId="{87709B17-6A71-41ED-A721-53281D37645D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-424189"/>
                <a:satOff val="4018"/>
                <a:lumOff val="302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50000"/>
                <a:hueOff val="-424189"/>
                <a:satOff val="4018"/>
                <a:lumOff val="302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50000"/>
                <a:hueOff val="-424189"/>
                <a:satOff val="4018"/>
                <a:lumOff val="302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-424189"/>
              <a:satOff val="4018"/>
              <a:lumOff val="302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69F3CD-3269-499B-BBF8-DF62BE2A1266}">
      <dsp:nvSpPr>
        <dsp:cNvPr id="0" name=""/>
        <dsp:cNvSpPr/>
      </dsp:nvSpPr>
      <dsp:spPr>
        <a:xfrm>
          <a:off x="0" y="1643335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&gt;	greater than</a:t>
          </a:r>
        </a:p>
      </dsp:txBody>
      <dsp:txXfrm>
        <a:off x="0" y="1643335"/>
        <a:ext cx="5607050" cy="820464"/>
      </dsp:txXfrm>
    </dsp:sp>
    <dsp:sp modelId="{A1D432D4-C373-4487-A7BE-481437D07588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-636283"/>
                <a:satOff val="6027"/>
                <a:lumOff val="453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50000"/>
                <a:hueOff val="-636283"/>
                <a:satOff val="6027"/>
                <a:lumOff val="453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50000"/>
                <a:hueOff val="-636283"/>
                <a:satOff val="6027"/>
                <a:lumOff val="453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-636283"/>
              <a:satOff val="6027"/>
              <a:lumOff val="453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E10781-1CD9-4814-97F0-D79B7BD69593}">
      <dsp:nvSpPr>
        <dsp:cNvPr id="0" name=""/>
        <dsp:cNvSpPr/>
      </dsp:nvSpPr>
      <dsp:spPr>
        <a:xfrm>
          <a:off x="0" y="246379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&gt;=	greater than or equal to</a:t>
          </a:r>
        </a:p>
      </dsp:txBody>
      <dsp:txXfrm>
        <a:off x="0" y="2463799"/>
        <a:ext cx="5607050" cy="820464"/>
      </dsp:txXfrm>
    </dsp:sp>
    <dsp:sp modelId="{B597CF03-59DA-4CE7-8C1E-12773B8C810C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-424189"/>
                <a:satOff val="4018"/>
                <a:lumOff val="302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50000"/>
                <a:hueOff val="-424189"/>
                <a:satOff val="4018"/>
                <a:lumOff val="302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50000"/>
                <a:hueOff val="-424189"/>
                <a:satOff val="4018"/>
                <a:lumOff val="302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-424189"/>
              <a:satOff val="4018"/>
              <a:lumOff val="302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7CE8A7-0810-464C-9EEE-B89BD7BBC9EC}">
      <dsp:nvSpPr>
        <dsp:cNvPr id="0" name=""/>
        <dsp:cNvSpPr/>
      </dsp:nvSpPr>
      <dsp:spPr>
        <a:xfrm>
          <a:off x="0" y="3284264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&lt;	less than</a:t>
          </a:r>
        </a:p>
      </dsp:txBody>
      <dsp:txXfrm>
        <a:off x="0" y="3284264"/>
        <a:ext cx="5607050" cy="820464"/>
      </dsp:txXfrm>
    </dsp:sp>
    <dsp:sp modelId="{3E1B933C-8CBD-4ECC-AEBA-06B6F545F974}">
      <dsp:nvSpPr>
        <dsp:cNvPr id="0" name=""/>
        <dsp:cNvSpPr/>
      </dsp:nvSpPr>
      <dsp:spPr>
        <a:xfrm>
          <a:off x="0" y="4104729"/>
          <a:ext cx="5607050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-212094"/>
                <a:satOff val="2009"/>
                <a:lumOff val="1511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50000"/>
                <a:hueOff val="-212094"/>
                <a:satOff val="2009"/>
                <a:lumOff val="1511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50000"/>
                <a:hueOff val="-212094"/>
                <a:satOff val="2009"/>
                <a:lumOff val="1511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-212094"/>
              <a:satOff val="2009"/>
              <a:lumOff val="151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42520E-8DC0-42F1-93CC-19CB8C174609}">
      <dsp:nvSpPr>
        <dsp:cNvPr id="0" name=""/>
        <dsp:cNvSpPr/>
      </dsp:nvSpPr>
      <dsp:spPr>
        <a:xfrm>
          <a:off x="0" y="410472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&lt;=	less than or equal to</a:t>
          </a:r>
        </a:p>
      </dsp:txBody>
      <dsp:txXfrm>
        <a:off x="0" y="4104729"/>
        <a:ext cx="5607050" cy="820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3EEBF-E85E-4268-AF9F-FF1A9F0FE5E7}">
      <dsp:nvSpPr>
        <dsp:cNvPr id="0" name=""/>
        <dsp:cNvSpPr/>
      </dsp:nvSpPr>
      <dsp:spPr>
        <a:xfrm>
          <a:off x="0" y="1514"/>
          <a:ext cx="10261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E468C-F9B6-4C2E-8158-9A843E594920}">
      <dsp:nvSpPr>
        <dsp:cNvPr id="0" name=""/>
        <dsp:cNvSpPr/>
      </dsp:nvSpPr>
      <dsp:spPr>
        <a:xfrm>
          <a:off x="0" y="1514"/>
          <a:ext cx="10261599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if-statement will execute code </a:t>
          </a:r>
          <a:r>
            <a:rPr lang="en-US" sz="2500" i="1" kern="1200"/>
            <a:t>if</a:t>
          </a:r>
          <a:r>
            <a:rPr lang="en-US" sz="2500" kern="1200"/>
            <a:t> a condition is true (and not execute the code if it’s not true)</a:t>
          </a:r>
        </a:p>
      </dsp:txBody>
      <dsp:txXfrm>
        <a:off x="0" y="1514"/>
        <a:ext cx="10261599" cy="1032981"/>
      </dsp:txXfrm>
    </dsp:sp>
    <dsp:sp modelId="{86869D36-6A8D-49DB-818D-5528BF139B37}">
      <dsp:nvSpPr>
        <dsp:cNvPr id="0" name=""/>
        <dsp:cNvSpPr/>
      </dsp:nvSpPr>
      <dsp:spPr>
        <a:xfrm>
          <a:off x="0" y="1034496"/>
          <a:ext cx="10261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EBD38-26E0-48F5-97C9-4F0FE085C6BF}">
      <dsp:nvSpPr>
        <dsp:cNvPr id="0" name=""/>
        <dsp:cNvSpPr/>
      </dsp:nvSpPr>
      <dsp:spPr>
        <a:xfrm>
          <a:off x="0" y="1034496"/>
          <a:ext cx="10261599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Indentation is used to group lines of code together</a:t>
          </a:r>
        </a:p>
      </dsp:txBody>
      <dsp:txXfrm>
        <a:off x="0" y="1034496"/>
        <a:ext cx="10261599" cy="1032981"/>
      </dsp:txXfrm>
    </dsp:sp>
    <dsp:sp modelId="{7688054C-A23D-4516-814F-A78F107780D5}">
      <dsp:nvSpPr>
        <dsp:cNvPr id="0" name=""/>
        <dsp:cNvSpPr/>
      </dsp:nvSpPr>
      <dsp:spPr>
        <a:xfrm>
          <a:off x="0" y="2067478"/>
          <a:ext cx="10261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7746B-0952-4152-841F-E463323B001C}">
      <dsp:nvSpPr>
        <dsp:cNvPr id="0" name=""/>
        <dsp:cNvSpPr/>
      </dsp:nvSpPr>
      <dsp:spPr>
        <a:xfrm>
          <a:off x="0" y="2067478"/>
          <a:ext cx="10261599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that is indented under the if-statement is part of the if-statement and is what will or won’t be executed based on whether the condition is true or not</a:t>
          </a:r>
        </a:p>
      </dsp:txBody>
      <dsp:txXfrm>
        <a:off x="0" y="2067478"/>
        <a:ext cx="10261599" cy="103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D28D-4E3C-49F4-9B76-10C08DB05D0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7E77D-EE77-4AFD-B6EA-95023A6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3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have 2+3, 2 and 3 are the operands and + is the operator. That expression evaluates to 5. Boolean expressions will evaluate to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7E77D-EE77-4AFD-B6EA-95023A6A3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string inputs ARE case sensitive (so “C” is not equal to “c”)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7E77D-EE77-4AFD-B6EA-95023A6A3A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91F8-C66D-49A3-9526-94EF3DBDF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Execution: </a:t>
            </a:r>
            <a:br>
              <a:rPr lang="en-US" dirty="0"/>
            </a:br>
            <a:r>
              <a:rPr lang="en-US" dirty="0"/>
              <a:t>If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BF14D-F57C-43A4-9D1E-45D0EE30A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 </a:t>
            </a:r>
          </a:p>
          <a:p>
            <a:r>
              <a:rPr lang="en-US" dirty="0"/>
              <a:t>For Junior Knights</a:t>
            </a:r>
          </a:p>
        </p:txBody>
      </p:sp>
    </p:spTree>
    <p:extLst>
      <p:ext uri="{BB962C8B-B14F-4D97-AF65-F5344CB8AC3E}">
        <p14:creationId xmlns:p14="http://schemas.microsoft.com/office/powerpoint/2010/main" val="269104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3BECFD7D-70EA-40BD-8607-330447E3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32" y="1856936"/>
            <a:ext cx="6976031" cy="2753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16618-E9ED-44B6-A104-8644BFA9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Boolean data type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to illustrate that if-statements work by evaluating a condition and to introduce the Boolean type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4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7DA713A-AE38-4ED5-86EE-3BA70409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28" y="1866012"/>
            <a:ext cx="6071039" cy="296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2965F-3703-4B3D-80C9-DDE67D3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Else</a:t>
            </a:r>
          </a:p>
        </p:txBody>
      </p:sp>
      <p:sp>
        <p:nvSpPr>
          <p:cNvPr id="24" name="Content Placeholder 19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else to make something “else” happen when the statement is false</a:t>
            </a:r>
          </a:p>
        </p:txBody>
      </p:sp>
    </p:spTree>
    <p:extLst>
      <p:ext uri="{BB962C8B-B14F-4D97-AF65-F5344CB8AC3E}">
        <p14:creationId xmlns:p14="http://schemas.microsoft.com/office/powerpoint/2010/main" val="181600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9EB62-75AF-4238-ACC2-0083E8E91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267" y="870941"/>
            <a:ext cx="10921466" cy="2839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41CF7-7976-4C74-A7FF-1B65F519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Temperature Conversion</a:t>
            </a:r>
            <a:br>
              <a:rPr lang="en-US" sz="3200" dirty="0"/>
            </a:br>
            <a:r>
              <a:rPr lang="en-US" sz="3200" dirty="0"/>
              <a:t>IF/Else Example</a:t>
            </a:r>
          </a:p>
        </p:txBody>
      </p:sp>
    </p:spTree>
    <p:extLst>
      <p:ext uri="{BB962C8B-B14F-4D97-AF65-F5344CB8AC3E}">
        <p14:creationId xmlns:p14="http://schemas.microsoft.com/office/powerpoint/2010/main" val="142021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7DA713A-AE38-4ED5-86EE-3BA70409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587" y="1190150"/>
            <a:ext cx="6506682" cy="4110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2965F-3703-4B3D-80C9-DDE67D3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Elif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ontent Placeholder 19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” is like “else” but instead of simply catching the opposite of the “if” condition, it can check for other, specific conditions</a:t>
            </a:r>
          </a:p>
          <a:p>
            <a:r>
              <a:rPr lang="en-US" dirty="0">
                <a:solidFill>
                  <a:schemeClr val="bg1"/>
                </a:solidFill>
              </a:rPr>
              <a:t>The first condition that is true will execute, and the rest will be skipped</a:t>
            </a:r>
          </a:p>
          <a:p>
            <a:r>
              <a:rPr lang="en-US" dirty="0">
                <a:solidFill>
                  <a:schemeClr val="bg1"/>
                </a:solidFill>
              </a:rPr>
              <a:t>The way this is structured, order matters. If percent &gt;= 90, then we print, and we don’t check to see if it’s also &gt;= 80.</a:t>
            </a:r>
          </a:p>
          <a:p>
            <a:r>
              <a:rPr lang="en-US" dirty="0">
                <a:solidFill>
                  <a:schemeClr val="bg1"/>
                </a:solidFill>
              </a:rPr>
              <a:t>If we move one of the other cases up, it will give misleading output.</a:t>
            </a:r>
          </a:p>
          <a:p>
            <a:r>
              <a:rPr lang="en-US" dirty="0">
                <a:solidFill>
                  <a:schemeClr val="bg1"/>
                </a:solidFill>
              </a:rPr>
              <a:t>Remove the “el” and then multiple statements can print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7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7DA713A-AE38-4ED5-86EE-3BA70409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587" y="1316002"/>
            <a:ext cx="6506682" cy="3859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2965F-3703-4B3D-80C9-DDE67D3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4" name="Content Placeholder 19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“and” when multiple conditions are required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2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7DA713A-AE38-4ED5-86EE-3BA70409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587" y="1509444"/>
            <a:ext cx="6506682" cy="3472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2965F-3703-4B3D-80C9-DDE67D3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24" name="Content Placeholder 19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 “or” when only one (at least) of multiple conditions should cause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172067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C4AE0B3-5C53-4C64-AF74-FB1BEF429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297763" y="2074972"/>
            <a:ext cx="6250769" cy="2547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6C73E-FD80-432E-9A27-CEB63A3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Indentaiton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0DA4-9524-4CE7-A738-2DCB4722D22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Indentation is important in Python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used to group lines of code together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Inappropriately aligning lines will produce errors</a:t>
            </a:r>
          </a:p>
          <a:p>
            <a:r>
              <a:rPr lang="en-US" dirty="0">
                <a:solidFill>
                  <a:schemeClr val="bg1"/>
                </a:solidFill>
              </a:rPr>
              <a:t>So far, all our code has been left-justified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We’re about to learn some statements where indenting is appropriate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6501-F92F-4F09-9B41-26CEE5E5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Conditional Execution: motivation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52681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DFBC-4AA7-4742-B02B-69167124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Boolean Expressions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27611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42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A64EA-17F2-48E7-8192-33F5A9E8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Relational Operators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12502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11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9DEA-47A3-4149-BD0A-DB3F0473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Boolean Expression</a:t>
            </a:r>
            <a:br>
              <a:rPr lang="en-US"/>
            </a:br>
            <a:r>
              <a:rPr lang="en-US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0818-5D96-4C22-924C-96C94D45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Are these expressions true or false?</a:t>
            </a:r>
          </a:p>
          <a:p>
            <a:r>
              <a:rPr lang="en-US" dirty="0"/>
              <a:t>5 == 5</a:t>
            </a:r>
          </a:p>
          <a:p>
            <a:r>
              <a:rPr lang="en-US" dirty="0"/>
              <a:t>5 == 4</a:t>
            </a:r>
          </a:p>
          <a:p>
            <a:r>
              <a:rPr lang="en-US" dirty="0"/>
              <a:t>5 &gt; 4</a:t>
            </a:r>
          </a:p>
          <a:p>
            <a:r>
              <a:rPr lang="en-US" dirty="0"/>
              <a:t>5 &lt; 4</a:t>
            </a:r>
          </a:p>
          <a:p>
            <a:r>
              <a:rPr lang="en-US" dirty="0"/>
              <a:t>5 != 5</a:t>
            </a:r>
          </a:p>
          <a:p>
            <a:r>
              <a:rPr lang="en-US" dirty="0"/>
              <a:t>5 != 4</a:t>
            </a:r>
          </a:p>
          <a:p>
            <a:endParaRPr lang="en-US" dirty="0"/>
          </a:p>
          <a:p>
            <a:r>
              <a:rPr lang="en-US" dirty="0"/>
              <a:t>5 &gt;=4</a:t>
            </a:r>
          </a:p>
          <a:p>
            <a:r>
              <a:rPr lang="en-US" dirty="0"/>
              <a:t>5 &lt;= 4</a:t>
            </a:r>
          </a:p>
          <a:p>
            <a:r>
              <a:rPr lang="en-US" dirty="0"/>
              <a:t>5 &lt;= 5</a:t>
            </a:r>
          </a:p>
          <a:p>
            <a:r>
              <a:rPr lang="en-US" dirty="0"/>
              <a:t>4 &gt; 5</a:t>
            </a:r>
          </a:p>
          <a:p>
            <a:r>
              <a:rPr lang="en-US" dirty="0"/>
              <a:t>4 &lt; 5</a:t>
            </a:r>
          </a:p>
          <a:p>
            <a:r>
              <a:rPr lang="en-US" dirty="0"/>
              <a:t>4 &lt;= 5</a:t>
            </a:r>
          </a:p>
        </p:txBody>
      </p:sp>
    </p:spTree>
    <p:extLst>
      <p:ext uri="{BB962C8B-B14F-4D97-AF65-F5344CB8AC3E}">
        <p14:creationId xmlns:p14="http://schemas.microsoft.com/office/powerpoint/2010/main" val="154549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FB29-2627-486A-B06D-C248495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If-Statement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79832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88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B8673E5-08AD-4A7D-BDB5-5F22E077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08" y="2068662"/>
            <a:ext cx="5770878" cy="2559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37FD9-B05C-490B-8571-BDBD7AAC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If-statement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Everything indented under the if-statement will execute only if the condition is true (in this example it is)</a:t>
            </a:r>
          </a:p>
          <a:p>
            <a:r>
              <a:rPr lang="en-US" dirty="0">
                <a:solidFill>
                  <a:schemeClr val="bg1"/>
                </a:solidFill>
              </a:rPr>
              <a:t>Anything left-justified is outside of the if-statement and will execute regardless, like our programs before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lines inside the if-statement</a:t>
            </a:r>
          </a:p>
        </p:txBody>
      </p:sp>
    </p:spTree>
    <p:extLst>
      <p:ext uri="{BB962C8B-B14F-4D97-AF65-F5344CB8AC3E}">
        <p14:creationId xmlns:p14="http://schemas.microsoft.com/office/powerpoint/2010/main" val="92004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B8673E5-08AD-4A7D-BDB5-5F22E077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08" y="643467"/>
            <a:ext cx="5770878" cy="5410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37FD9-B05C-490B-8571-BDBD7AAC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If-statement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first statement is true, so “1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Equal” prints</a:t>
            </a:r>
          </a:p>
          <a:p>
            <a:r>
              <a:rPr lang="en-US" dirty="0">
                <a:solidFill>
                  <a:schemeClr val="bg1"/>
                </a:solidFill>
              </a:rPr>
              <a:t>But the second statement is not true, so “2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Equal” does not print</a:t>
            </a:r>
          </a:p>
        </p:txBody>
      </p:sp>
    </p:spTree>
    <p:extLst>
      <p:ext uri="{BB962C8B-B14F-4D97-AF65-F5344CB8AC3E}">
        <p14:creationId xmlns:p14="http://schemas.microsoft.com/office/powerpoint/2010/main" val="35682864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3638</TotalTime>
  <Words>567</Words>
  <Application>Microsoft Office PowerPoint</Application>
  <PresentationFormat>Widescreen</PresentationFormat>
  <Paragraphs>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Conditional Execution:  If Statements</vt:lpstr>
      <vt:lpstr>Indentaiton</vt:lpstr>
      <vt:lpstr>Conditional Execution: motivation</vt:lpstr>
      <vt:lpstr>Boolean Expressions</vt:lpstr>
      <vt:lpstr>Relational Operators</vt:lpstr>
      <vt:lpstr>Boolean Expression Examples</vt:lpstr>
      <vt:lpstr>If-Statement</vt:lpstr>
      <vt:lpstr>If-statement Example</vt:lpstr>
      <vt:lpstr>If-statement Example</vt:lpstr>
      <vt:lpstr>Boolean data type</vt:lpstr>
      <vt:lpstr>Else</vt:lpstr>
      <vt:lpstr>Temperature Conversion IF/Else Example</vt:lpstr>
      <vt:lpstr>Elif</vt:lpstr>
      <vt:lpstr>AND</vt:lpstr>
      <vt:lpstr>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Execution:  If Statements</dc:title>
  <dc:creator>Rachael Sera</dc:creator>
  <cp:lastModifiedBy>Rachael Sera</cp:lastModifiedBy>
  <cp:revision>22</cp:revision>
  <dcterms:created xsi:type="dcterms:W3CDTF">2018-02-07T15:02:07Z</dcterms:created>
  <dcterms:modified xsi:type="dcterms:W3CDTF">2018-02-10T03:41:06Z</dcterms:modified>
</cp:coreProperties>
</file>