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5"/>
  </p:notesMasterIdLst>
  <p:sldIdLst>
    <p:sldId id="256" r:id="rId2"/>
    <p:sldId id="322" r:id="rId3"/>
    <p:sldId id="324" r:id="rId4"/>
    <p:sldId id="325" r:id="rId5"/>
    <p:sldId id="326" r:id="rId6"/>
    <p:sldId id="327" r:id="rId7"/>
    <p:sldId id="271" r:id="rId8"/>
    <p:sldId id="301" r:id="rId9"/>
    <p:sldId id="300" r:id="rId10"/>
    <p:sldId id="272" r:id="rId11"/>
    <p:sldId id="302" r:id="rId12"/>
    <p:sldId id="328" r:id="rId13"/>
    <p:sldId id="30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D71E"/>
    <a:srgbClr val="F3F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What if we want to read input from the keyboard?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852A995F-412B-4C97-8187-12683A8D5625}">
      <dgm:prSet/>
      <dgm:spPr/>
      <dgm:t>
        <a:bodyPr/>
        <a:lstStyle/>
        <a:p>
          <a:r>
            <a:rPr lang="en-US" dirty="0"/>
            <a:t>What if we want to make our variables actually variable?</a:t>
          </a:r>
        </a:p>
      </dgm:t>
    </dgm:pt>
    <dgm:pt modelId="{1E6B61D6-2840-43B1-A7C8-49872DC72CD2}" type="parTrans" cxnId="{227437F1-839B-4D21-A1D9-3AAE55D69658}">
      <dgm:prSet/>
      <dgm:spPr/>
      <dgm:t>
        <a:bodyPr/>
        <a:lstStyle/>
        <a:p>
          <a:endParaRPr lang="en-US"/>
        </a:p>
      </dgm:t>
    </dgm:pt>
    <dgm:pt modelId="{F04DEEAD-21A5-4AA9-82C6-872BBA779D51}" type="sibTrans" cxnId="{227437F1-839B-4D21-A1D9-3AAE55D69658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9F335585-6384-4E19-9C61-6BEE4DA99373}" type="pres">
      <dgm:prSet presAssocID="{852A995F-412B-4C97-8187-12683A8D562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7BBD558-B5C4-4401-944D-A4EF34C7C349}" type="presOf" srcId="{852A995F-412B-4C97-8187-12683A8D5625}" destId="{9F335585-6384-4E19-9C61-6BEE4DA99373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227437F1-839B-4D21-A1D9-3AAE55D69658}" srcId="{0E936BCB-2515-4774-A4A0-DA38C19394FC}" destId="{852A995F-412B-4C97-8187-12683A8D5625}" srcOrd="1" destOrd="0" parTransId="{1E6B61D6-2840-43B1-A7C8-49872DC72CD2}" sibTransId="{F04DEEAD-21A5-4AA9-82C6-872BBA779D51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79BE4C8B-AAE0-4CCF-8BA0-007023E073E3}" type="presParOf" srcId="{804D0219-69C6-45C5-8BD4-946C20D4C5B6}" destId="{9F335585-6384-4E19-9C61-6BEE4DA993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http://www.eecs.ucf.edu/JuniorKnights/material/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205AC9D-DFDA-4117-8F16-6C0E179681AE}">
      <dgm:prSet/>
      <dgm:spPr/>
      <dgm:t>
        <a:bodyPr/>
        <a:lstStyle/>
        <a:p>
          <a:r>
            <a:rPr lang="en-US" dirty="0"/>
            <a:t>Book for additional reading</a:t>
          </a:r>
          <a:endParaRPr lang="en-US" b="1" i="1" dirty="0"/>
        </a:p>
      </dgm:t>
    </dgm:pt>
    <dgm:pt modelId="{B19C788D-B728-4880-88A8-EF3339CFB20C}" type="parTrans" cxnId="{3518B92C-270C-45C6-85FB-32349169458D}">
      <dgm:prSet/>
      <dgm:spPr/>
      <dgm:t>
        <a:bodyPr/>
        <a:lstStyle/>
        <a:p>
          <a:endParaRPr lang="en-US"/>
        </a:p>
      </dgm:t>
    </dgm:pt>
    <dgm:pt modelId="{2347B2E0-FEC5-4FD0-873C-E1D292B42DD3}" type="sibTrans" cxnId="{3518B92C-270C-45C6-85FB-32349169458D}">
      <dgm:prSet/>
      <dgm:spPr/>
      <dgm:t>
        <a:bodyPr/>
        <a:lstStyle/>
        <a:p>
          <a:endParaRPr lang="en-US"/>
        </a:p>
      </dgm:t>
    </dgm:pt>
    <dgm:pt modelId="{06086957-048C-4C8D-9D32-1A5124E6B90B}">
      <dgm:prSet/>
      <dgm:spPr/>
      <dgm:t>
        <a:bodyPr/>
        <a:lstStyle/>
        <a:p>
          <a:r>
            <a:rPr lang="en-US" dirty="0"/>
            <a:t>These slides are</a:t>
          </a:r>
        </a:p>
      </dgm:t>
    </dgm:pt>
    <dgm:pt modelId="{116CC73E-B0AC-4C3A-BBB8-D03E026C66E7}" type="parTrans" cxnId="{58280A24-CBFA-4236-A5A2-859DC2148EC3}">
      <dgm:prSet/>
      <dgm:spPr/>
      <dgm:t>
        <a:bodyPr/>
        <a:lstStyle/>
        <a:p>
          <a:endParaRPr lang="en-US"/>
        </a:p>
      </dgm:t>
    </dgm:pt>
    <dgm:pt modelId="{978CB761-9E50-4E77-9295-04936ED202F5}" type="sibTrans" cxnId="{58280A24-CBFA-4236-A5A2-859DC2148EC3}">
      <dgm:prSet/>
      <dgm:spPr/>
      <dgm:t>
        <a:bodyPr/>
        <a:lstStyle/>
        <a:p>
          <a:endParaRPr lang="en-US"/>
        </a:p>
      </dgm:t>
    </dgm:pt>
    <dgm:pt modelId="{0A95EFAF-3059-4023-BF9D-5D51F36F15B3}">
      <dgm:prSet/>
      <dgm:spPr/>
      <dgm:t>
        <a:bodyPr/>
        <a:lstStyle/>
        <a:p>
          <a:r>
            <a:rPr lang="en-US" b="0" i="0" dirty="0"/>
            <a:t>github.com/</a:t>
          </a:r>
          <a:r>
            <a:rPr lang="en-US" b="0" i="0" dirty="0" err="1"/>
            <a:t>rsera</a:t>
          </a:r>
          <a:r>
            <a:rPr lang="en-US" b="0" i="0" dirty="0"/>
            <a:t>/junior-knights</a:t>
          </a:r>
        </a:p>
      </dgm:t>
    </dgm:pt>
    <dgm:pt modelId="{6A1B2D26-D41C-4730-B2E6-36B23985CD7C}" type="parTrans" cxnId="{E422E2C3-E69D-40B0-B3CC-2DD2DA23B76A}">
      <dgm:prSet/>
      <dgm:spPr/>
      <dgm:t>
        <a:bodyPr/>
        <a:lstStyle/>
        <a:p>
          <a:endParaRPr lang="en-US"/>
        </a:p>
      </dgm:t>
    </dgm:pt>
    <dgm:pt modelId="{F03F4B71-A101-44A7-9631-851890FA27D7}" type="sibTrans" cxnId="{E422E2C3-E69D-40B0-B3CC-2DD2DA23B76A}">
      <dgm:prSet/>
      <dgm:spPr/>
      <dgm:t>
        <a:bodyPr/>
        <a:lstStyle/>
        <a:p>
          <a:endParaRPr lang="en-US"/>
        </a:p>
      </dgm:t>
    </dgm:pt>
    <dgm:pt modelId="{15D444DE-B4A3-472D-B958-3C8786D2CF19}">
      <dgm:prSet/>
      <dgm:spPr/>
      <dgm:t>
        <a:bodyPr/>
        <a:lstStyle/>
        <a:p>
          <a:r>
            <a:rPr lang="en-US" b="0" i="0" dirty="0"/>
            <a:t>Meeting dates</a:t>
          </a:r>
        </a:p>
      </dgm:t>
    </dgm:pt>
    <dgm:pt modelId="{4364F49D-91B4-4DAB-89AC-5EBC17B339B8}" type="parTrans" cxnId="{6F7A621D-B631-44CC-B36B-36BBA9242F7A}">
      <dgm:prSet/>
      <dgm:spPr/>
      <dgm:t>
        <a:bodyPr/>
        <a:lstStyle/>
        <a:p>
          <a:endParaRPr lang="en-US"/>
        </a:p>
      </dgm:t>
    </dgm:pt>
    <dgm:pt modelId="{09146FCF-45E1-410C-9138-E8727ED189BB}" type="sibTrans" cxnId="{6F7A621D-B631-44CC-B36B-36BBA9242F7A}">
      <dgm:prSet/>
      <dgm:spPr/>
      <dgm:t>
        <a:bodyPr/>
        <a:lstStyle/>
        <a:p>
          <a:endParaRPr lang="en-US"/>
        </a:p>
      </dgm:t>
    </dgm:pt>
    <dgm:pt modelId="{5F1B1324-F520-4701-BC9C-FF544C32A999}">
      <dgm:prSet/>
      <dgm:spPr/>
      <dgm:t>
        <a:bodyPr/>
        <a:lstStyle/>
        <a:p>
          <a:r>
            <a:rPr lang="en-US" dirty="0"/>
            <a:t>The problems for today are</a:t>
          </a:r>
        </a:p>
      </dgm:t>
    </dgm:pt>
    <dgm:pt modelId="{8D8D5922-7862-4740-BE07-80A28C62FA7A}" type="parTrans" cxnId="{F761A0F1-2087-4BAB-9296-E40F188C2CE2}">
      <dgm:prSet/>
      <dgm:spPr/>
      <dgm:t>
        <a:bodyPr/>
        <a:lstStyle/>
        <a:p>
          <a:endParaRPr lang="en-US"/>
        </a:p>
      </dgm:t>
    </dgm:pt>
    <dgm:pt modelId="{8A00C108-EFB0-403F-BAB7-A0C4B0030339}" type="sibTrans" cxnId="{F761A0F1-2087-4BAB-9296-E40F188C2CE2}">
      <dgm:prSet/>
      <dgm:spPr/>
      <dgm:t>
        <a:bodyPr/>
        <a:lstStyle/>
        <a:p>
          <a:endParaRPr lang="en-US"/>
        </a:p>
      </dgm:t>
    </dgm:pt>
    <dgm:pt modelId="{05CD2E7C-39DC-4218-B58A-D6F110A02D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Day 1 IO part b.pptx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79E7061-DD78-496D-AB1C-D74DDF8E0A27}" type="parTrans" cxnId="{D5DBEF27-3327-4BC2-AF89-2BF7B2EC357E}">
      <dgm:prSet/>
      <dgm:spPr/>
      <dgm:t>
        <a:bodyPr/>
        <a:lstStyle/>
        <a:p>
          <a:endParaRPr lang="en-US"/>
        </a:p>
      </dgm:t>
    </dgm:pt>
    <dgm:pt modelId="{306C45AB-0112-41BE-983C-CFE25076873B}" type="sibTrans" cxnId="{D5DBEF27-3327-4BC2-AF89-2BF7B2EC357E}">
      <dgm:prSet/>
      <dgm:spPr/>
      <dgm:t>
        <a:bodyPr/>
        <a:lstStyle/>
        <a:p>
          <a:endParaRPr lang="en-US"/>
        </a:p>
      </dgm:t>
    </dgm:pt>
    <dgm:pt modelId="{2C712156-D874-4A9D-81DB-6C2028DEEF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1 IO Exercises.docx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88DBAD-BC2C-436B-8F13-B8080D9DF2DE}" type="parTrans" cxnId="{F20D1B91-B338-48DC-991C-8F46A9E5D0DB}">
      <dgm:prSet/>
      <dgm:spPr/>
      <dgm:t>
        <a:bodyPr/>
        <a:lstStyle/>
        <a:p>
          <a:endParaRPr lang="en-US"/>
        </a:p>
      </dgm:t>
    </dgm:pt>
    <dgm:pt modelId="{95619DED-8353-4565-836F-FD5015295B00}" type="sibTrans" cxnId="{F20D1B91-B338-48DC-991C-8F46A9E5D0DB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DE8130C9-8CCB-4F4A-9F90-5D5FCF1C1A33}" type="pres">
      <dgm:prSet presAssocID="{0A95EFAF-3059-4023-BF9D-5D51F36F15B3}" presName="parentLin" presStyleCnt="0"/>
      <dgm:spPr/>
    </dgm:pt>
    <dgm:pt modelId="{8ABC40ED-68F1-4C04-A7EA-7EC4A5F9A566}" type="pres">
      <dgm:prSet presAssocID="{0A95EFAF-3059-4023-BF9D-5D51F36F15B3}" presName="parentLeftMargin" presStyleLbl="node1" presStyleIdx="0" presStyleCnt="2"/>
      <dgm:spPr/>
    </dgm:pt>
    <dgm:pt modelId="{7D58E531-83F3-42B8-84F0-52F879CB8A3E}" type="pres">
      <dgm:prSet presAssocID="{0A95EFAF-3059-4023-BF9D-5D51F36F15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B25C01-E8E0-4E4D-9C24-2314FD9E9CAA}" type="pres">
      <dgm:prSet presAssocID="{0A95EFAF-3059-4023-BF9D-5D51F36F15B3}" presName="negativeSpace" presStyleCnt="0"/>
      <dgm:spPr/>
    </dgm:pt>
    <dgm:pt modelId="{7BEFE999-F660-441C-89D6-D5BC0740A1B4}" type="pres">
      <dgm:prSet presAssocID="{0A95EFAF-3059-4023-BF9D-5D51F36F15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7A621D-B631-44CC-B36B-36BBA9242F7A}" srcId="{7900D2EE-49A3-4AB2-83D9-BA5FFA7CB94A}" destId="{15D444DE-B4A3-472D-B958-3C8786D2CF19}" srcOrd="1" destOrd="0" parTransId="{4364F49D-91B4-4DAB-89AC-5EBC17B339B8}" sibTransId="{09146FCF-45E1-410C-9138-E8727ED189BB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4CDCC523-48E6-4479-844C-707217AD0C7D}" type="presOf" srcId="{06086957-048C-4C8D-9D32-1A5124E6B90B}" destId="{7BEFE999-F660-441C-89D6-D5BC0740A1B4}" srcOrd="0" destOrd="0" presId="urn:microsoft.com/office/officeart/2005/8/layout/list1"/>
    <dgm:cxn modelId="{58280A24-CBFA-4236-A5A2-859DC2148EC3}" srcId="{0A95EFAF-3059-4023-BF9D-5D51F36F15B3}" destId="{06086957-048C-4C8D-9D32-1A5124E6B90B}" srcOrd="0" destOrd="0" parTransId="{116CC73E-B0AC-4C3A-BBB8-D03E026C66E7}" sibTransId="{978CB761-9E50-4E77-9295-04936ED202F5}"/>
    <dgm:cxn modelId="{D5DBEF27-3327-4BC2-AF89-2BF7B2EC357E}" srcId="{06086957-048C-4C8D-9D32-1A5124E6B90B}" destId="{05CD2E7C-39DC-4218-B58A-D6F110A02DAB}" srcOrd="0" destOrd="0" parTransId="{079E7061-DD78-496D-AB1C-D74DDF8E0A27}" sibTransId="{306C45AB-0112-41BE-983C-CFE25076873B}"/>
    <dgm:cxn modelId="{3518B92C-270C-45C6-85FB-32349169458D}" srcId="{7900D2EE-49A3-4AB2-83D9-BA5FFA7CB94A}" destId="{6205AC9D-DFDA-4117-8F16-6C0E179681AE}" srcOrd="0" destOrd="0" parTransId="{B19C788D-B728-4880-88A8-EF3339CFB20C}" sibTransId="{2347B2E0-FEC5-4FD0-873C-E1D292B42DD3}"/>
    <dgm:cxn modelId="{7CE7732D-CB7D-4813-BC14-1359899A3029}" type="presOf" srcId="{0A95EFAF-3059-4023-BF9D-5D51F36F15B3}" destId="{8ABC40ED-68F1-4C04-A7EA-7EC4A5F9A566}" srcOrd="0" destOrd="0" presId="urn:microsoft.com/office/officeart/2005/8/layout/list1"/>
    <dgm:cxn modelId="{7D3B3237-9510-4158-8538-D5540EB4D55F}" type="presOf" srcId="{6205AC9D-DFDA-4117-8F16-6C0E179681AE}" destId="{C58F71FB-F3DE-492E-8C99-7B87F00ED921}" srcOrd="0" destOrd="0" presId="urn:microsoft.com/office/officeart/2005/8/layout/list1"/>
    <dgm:cxn modelId="{DC6A4B65-CB97-4611-94D3-4AFA3CBA54B2}" type="presOf" srcId="{05CD2E7C-39DC-4218-B58A-D6F110A02DAB}" destId="{7BEFE999-F660-441C-89D6-D5BC0740A1B4}" srcOrd="0" destOrd="1" presId="urn:microsoft.com/office/officeart/2005/8/layout/list1"/>
    <dgm:cxn modelId="{D9AE6F53-F23E-4D22-A2D2-978384D9EEC5}" type="presOf" srcId="{0A95EFAF-3059-4023-BF9D-5D51F36F15B3}" destId="{7D58E531-83F3-42B8-84F0-52F879CB8A3E}" srcOrd="1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F20D1B91-B338-48DC-991C-8F46A9E5D0DB}" srcId="{5F1B1324-F520-4701-BC9C-FF544C32A999}" destId="{2C712156-D874-4A9D-81DB-6C2028DEEFAB}" srcOrd="0" destOrd="0" parTransId="{9688DBAD-BC2C-436B-8F13-B8080D9DF2DE}" sibTransId="{95619DED-8353-4565-836F-FD5015295B00}"/>
    <dgm:cxn modelId="{98DB2FAA-3E77-4105-8F0B-26191AC638CA}" type="presOf" srcId="{5F1B1324-F520-4701-BC9C-FF544C32A999}" destId="{7BEFE999-F660-441C-89D6-D5BC0740A1B4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422E2C3-E69D-40B0-B3CC-2DD2DA23B76A}" srcId="{C42EF8BB-B80A-4B3C-837B-8D9E7C3C95C5}" destId="{0A95EFAF-3059-4023-BF9D-5D51F36F15B3}" srcOrd="1" destOrd="0" parTransId="{6A1B2D26-D41C-4730-B2E6-36B23985CD7C}" sibTransId="{F03F4B71-A101-44A7-9631-851890FA27D7}"/>
    <dgm:cxn modelId="{A9B9B5D4-319E-4E14-9CD2-ECCFC969B240}" type="presOf" srcId="{2C712156-D874-4A9D-81DB-6C2028DEEFAB}" destId="{7BEFE999-F660-441C-89D6-D5BC0740A1B4}" srcOrd="0" destOrd="3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F761A0F1-2087-4BAB-9296-E40F188C2CE2}" srcId="{0A95EFAF-3059-4023-BF9D-5D51F36F15B3}" destId="{5F1B1324-F520-4701-BC9C-FF544C32A999}" srcOrd="1" destOrd="0" parTransId="{8D8D5922-7862-4740-BE07-80A28C62FA7A}" sibTransId="{8A00C108-EFB0-403F-BAB7-A0C4B0030339}"/>
    <dgm:cxn modelId="{74E138F2-267C-4453-8C1B-978B5EBE6A49}" type="presOf" srcId="{15D444DE-B4A3-472D-B958-3C8786D2CF19}" destId="{C58F71FB-F3DE-492E-8C99-7B87F00ED921}" srcOrd="0" destOrd="1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11EDCA9A-513A-461E-9CC2-CC67E160D74C}" type="presParOf" srcId="{C8E40DC9-A0B9-418C-A815-9CF2E6163A32}" destId="{DE8130C9-8CCB-4F4A-9F90-5D5FCF1C1A33}" srcOrd="4" destOrd="0" presId="urn:microsoft.com/office/officeart/2005/8/layout/list1"/>
    <dgm:cxn modelId="{CBB72766-011A-462D-B878-0F83D396B807}" type="presParOf" srcId="{DE8130C9-8CCB-4F4A-9F90-5D5FCF1C1A33}" destId="{8ABC40ED-68F1-4C04-A7EA-7EC4A5F9A566}" srcOrd="0" destOrd="0" presId="urn:microsoft.com/office/officeart/2005/8/layout/list1"/>
    <dgm:cxn modelId="{C304E28A-D8D6-47CD-95AE-0AB7EB195752}" type="presParOf" srcId="{DE8130C9-8CCB-4F4A-9F90-5D5FCF1C1A33}" destId="{7D58E531-83F3-42B8-84F0-52F879CB8A3E}" srcOrd="1" destOrd="0" presId="urn:microsoft.com/office/officeart/2005/8/layout/list1"/>
    <dgm:cxn modelId="{7518170B-C7A1-4104-9BFF-54605FF43CCA}" type="presParOf" srcId="{C8E40DC9-A0B9-418C-A815-9CF2E6163A32}" destId="{80B25C01-E8E0-4E4D-9C24-2314FD9E9CAA}" srcOrd="5" destOrd="0" presId="urn:microsoft.com/office/officeart/2005/8/layout/list1"/>
    <dgm:cxn modelId="{C961DB57-ABD1-4709-8FE9-A140D171C9F0}" type="presParOf" srcId="{C8E40DC9-A0B9-418C-A815-9CF2E6163A32}" destId="{7BEFE999-F660-441C-89D6-D5BC0740A1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input() captures input that is typed on the keyboard.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E4022405-D06E-4075-8441-56372E251038}">
      <dgm:prSet/>
      <dgm:spPr/>
      <dgm:t>
        <a:bodyPr/>
        <a:lstStyle/>
        <a:p>
          <a:r>
            <a:rPr lang="en-US" dirty="0"/>
            <a:t>input() returns a value (the value that the user entered on the keyboard). </a:t>
          </a:r>
        </a:p>
      </dgm:t>
    </dgm:pt>
    <dgm:pt modelId="{4DD7EDA5-2BBE-4590-B818-C19C88D9CC7E}" type="parTrans" cxnId="{0E5C5D1E-E2DB-4C7E-9E60-CB35EA6A5F1B}">
      <dgm:prSet/>
      <dgm:spPr/>
      <dgm:t>
        <a:bodyPr/>
        <a:lstStyle/>
        <a:p>
          <a:endParaRPr lang="en-US"/>
        </a:p>
      </dgm:t>
    </dgm:pt>
    <dgm:pt modelId="{2019B14D-0D14-4CEB-928E-588845416BE8}" type="sibTrans" cxnId="{0E5C5D1E-E2DB-4C7E-9E60-CB35EA6A5F1B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2D46D19F-CDDC-419A-810C-087CE07B8BDA}" type="pres">
      <dgm:prSet presAssocID="{E4022405-D06E-4075-8441-56372E25103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E5C5D1E-E2DB-4C7E-9E60-CB35EA6A5F1B}" srcId="{0E936BCB-2515-4774-A4A0-DA38C19394FC}" destId="{E4022405-D06E-4075-8441-56372E251038}" srcOrd="1" destOrd="0" parTransId="{4DD7EDA5-2BBE-4590-B818-C19C88D9CC7E}" sibTransId="{2019B14D-0D14-4CEB-928E-588845416BE8}"/>
    <dgm:cxn modelId="{08247D89-FFC4-44CD-98E7-B5B3A7DD8910}" type="presOf" srcId="{E4022405-D06E-4075-8441-56372E251038}" destId="{2D46D19F-CDDC-419A-810C-087CE07B8BDA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A83E5384-0A8F-467D-B96A-B327C0A02948}" type="presParOf" srcId="{804D0219-69C6-45C5-8BD4-946C20D4C5B6}" destId="{2D46D19F-CDDC-419A-810C-087CE07B8B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Think of input() as becoming the value that the user entered.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1BCFB4E6-60D9-43C4-A831-694D9EBFE79E}">
      <dgm:prSet/>
      <dgm:spPr/>
      <dgm:t>
        <a:bodyPr/>
        <a:lstStyle/>
        <a:p>
          <a:r>
            <a:rPr lang="en-US" dirty="0"/>
            <a:t>We want to store that value in a variable</a:t>
          </a:r>
          <a:endParaRPr lang="en-US"/>
        </a:p>
      </dgm:t>
    </dgm:pt>
    <dgm:pt modelId="{8FDC1EEA-962D-496F-9988-D5B82D7247F8}" type="parTrans" cxnId="{23DFAB07-D08B-4819-ABC3-E02CE8E7FAF5}">
      <dgm:prSet/>
      <dgm:spPr/>
      <dgm:t>
        <a:bodyPr/>
        <a:lstStyle/>
        <a:p>
          <a:endParaRPr lang="en-US"/>
        </a:p>
      </dgm:t>
    </dgm:pt>
    <dgm:pt modelId="{97828AE0-A32B-47FE-A2ED-64A57284386F}" type="sibTrans" cxnId="{23DFAB07-D08B-4819-ABC3-E02CE8E7FAF5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F7CF166E-B238-4288-A76C-FCD8D265CBA9}" type="pres">
      <dgm:prSet presAssocID="{1BCFB4E6-60D9-43C4-A831-694D9EBFE79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3DFAB07-D08B-4819-ABC3-E02CE8E7FAF5}" srcId="{0E936BCB-2515-4774-A4A0-DA38C19394FC}" destId="{1BCFB4E6-60D9-43C4-A831-694D9EBFE79E}" srcOrd="1" destOrd="0" parTransId="{8FDC1EEA-962D-496F-9988-D5B82D7247F8}" sibTransId="{97828AE0-A32B-47FE-A2ED-64A57284386F}"/>
    <dgm:cxn modelId="{58084F0C-94D9-4A36-BB75-E7E9028EAEC6}" type="presOf" srcId="{1BCFB4E6-60D9-43C4-A831-694D9EBFE79E}" destId="{F7CF166E-B238-4288-A76C-FCD8D265CBA9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3F8E5198-1C6F-4BBB-AA45-F19D8636C841}" type="presParOf" srcId="{804D0219-69C6-45C5-8BD4-946C20D4C5B6}" destId="{F7CF166E-B238-4288-A76C-FCD8D265CBA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Variable name goes on the left of the = and</a:t>
          </a:r>
          <a:br>
            <a:rPr lang="en-US" dirty="0"/>
          </a:br>
          <a:r>
            <a:rPr lang="en-US" dirty="0"/>
            <a:t>the value to store in it goes on the right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422499F8-ADDC-45DC-AE65-C8997E4B73A2}">
      <dgm:prSet/>
      <dgm:spPr/>
      <dgm:t>
        <a:bodyPr/>
        <a:lstStyle/>
        <a:p>
          <a:r>
            <a:rPr lang="en-US" dirty="0"/>
            <a:t>Thus, when we use input(), put a variable on the left of an equal sign and the input function on the right</a:t>
          </a:r>
        </a:p>
      </dgm:t>
    </dgm:pt>
    <dgm:pt modelId="{102C9F5E-0433-4AFE-A935-323B8BEC7698}" type="parTrans" cxnId="{6BBA25EF-3221-4F44-AC79-49D2414D7EBB}">
      <dgm:prSet/>
      <dgm:spPr/>
      <dgm:t>
        <a:bodyPr/>
        <a:lstStyle/>
        <a:p>
          <a:endParaRPr lang="en-US"/>
        </a:p>
      </dgm:t>
    </dgm:pt>
    <dgm:pt modelId="{71F01D67-80C6-4949-8DD8-E02276D2E914}" type="sibTrans" cxnId="{6BBA25EF-3221-4F44-AC79-49D2414D7EBB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B8F0797C-7C52-4667-B8FB-D1F5DCD234F6}" type="pres">
      <dgm:prSet presAssocID="{422499F8-ADDC-45DC-AE65-C8997E4B73A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89428C-21AC-4059-BE6B-E0814F6F8A45}" type="presOf" srcId="{422499F8-ADDC-45DC-AE65-C8997E4B73A2}" destId="{B8F0797C-7C52-4667-B8FB-D1F5DCD234F6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6BBA25EF-3221-4F44-AC79-49D2414D7EBB}" srcId="{0E936BCB-2515-4774-A4A0-DA38C19394FC}" destId="{422499F8-ADDC-45DC-AE65-C8997E4B73A2}" srcOrd="1" destOrd="0" parTransId="{102C9F5E-0433-4AFE-A935-323B8BEC7698}" sibTransId="{71F01D67-80C6-4949-8DD8-E02276D2E914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1FD57699-983C-4505-8873-AC12C6FB5D85}" type="presParOf" srcId="{804D0219-69C6-45C5-8BD4-946C20D4C5B6}" destId="{B8F0797C-7C52-4667-B8FB-D1F5DCD234F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3A0BB1-4245-4BCE-B80C-F64009D681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0767B-FC37-42D8-AC39-F2C697E357E5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variable = input()</a:t>
          </a:r>
        </a:p>
      </dgm:t>
    </dgm:pt>
    <dgm:pt modelId="{2518E578-A0C8-4E69-8BC9-6CBF12DAB40E}" type="parTrans" cxnId="{F6F66703-BD2A-4BA5-A23B-99194C1E4737}">
      <dgm:prSet/>
      <dgm:spPr/>
      <dgm:t>
        <a:bodyPr/>
        <a:lstStyle/>
        <a:p>
          <a:endParaRPr lang="en-US"/>
        </a:p>
      </dgm:t>
    </dgm:pt>
    <dgm:pt modelId="{D0475AFE-E7AB-49D2-933F-723E3C72306E}" type="sibTrans" cxnId="{F6F66703-BD2A-4BA5-A23B-99194C1E4737}">
      <dgm:prSet/>
      <dgm:spPr/>
      <dgm:t>
        <a:bodyPr/>
        <a:lstStyle/>
        <a:p>
          <a:endParaRPr lang="en-US"/>
        </a:p>
      </dgm:t>
    </dgm:pt>
    <dgm:pt modelId="{5B534E4A-933D-4C70-B2BB-AE0AE2D2D275}">
      <dgm:prSet/>
      <dgm:spPr/>
      <dgm:t>
        <a:bodyPr/>
        <a:lstStyle/>
        <a:p>
          <a:r>
            <a:rPr lang="en-US" dirty="0"/>
            <a:t>This is the basic structure of the input statement. Whatever the user enters will be stored in “variable” the variable</a:t>
          </a:r>
        </a:p>
      </dgm:t>
    </dgm:pt>
    <dgm:pt modelId="{734A6E7D-0766-4A14-A559-1A8E80E62FBE}" type="parTrans" cxnId="{D20D957F-32F0-40AB-88FF-692B01071537}">
      <dgm:prSet/>
      <dgm:spPr/>
      <dgm:t>
        <a:bodyPr/>
        <a:lstStyle/>
        <a:p>
          <a:endParaRPr lang="en-US"/>
        </a:p>
      </dgm:t>
    </dgm:pt>
    <dgm:pt modelId="{486000F2-0551-49B2-A9BB-64431548B9A6}" type="sibTrans" cxnId="{D20D957F-32F0-40AB-88FF-692B01071537}">
      <dgm:prSet/>
      <dgm:spPr/>
      <dgm:t>
        <a:bodyPr/>
        <a:lstStyle/>
        <a:p>
          <a:endParaRPr lang="en-US"/>
        </a:p>
      </dgm:t>
    </dgm:pt>
    <dgm:pt modelId="{1CF7839E-5161-444F-83C4-6937F510B378}" type="pres">
      <dgm:prSet presAssocID="{493A0BB1-4245-4BCE-B80C-F64009D6812B}" presName="linear" presStyleCnt="0">
        <dgm:presLayoutVars>
          <dgm:dir/>
          <dgm:animLvl val="lvl"/>
          <dgm:resizeHandles val="exact"/>
        </dgm:presLayoutVars>
      </dgm:prSet>
      <dgm:spPr/>
    </dgm:pt>
    <dgm:pt modelId="{6DC6C14D-FE7A-49F7-A90F-9D45238E86B3}" type="pres">
      <dgm:prSet presAssocID="{3720767B-FC37-42D8-AC39-F2C697E357E5}" presName="parentLin" presStyleCnt="0"/>
      <dgm:spPr/>
    </dgm:pt>
    <dgm:pt modelId="{D575B4AD-E5AF-4FA6-BF18-627FFC5BADD7}" type="pres">
      <dgm:prSet presAssocID="{3720767B-FC37-42D8-AC39-F2C697E357E5}" presName="parentLeftMargin" presStyleLbl="node1" presStyleIdx="0" presStyleCnt="1"/>
      <dgm:spPr/>
    </dgm:pt>
    <dgm:pt modelId="{CD8706E3-D39F-410C-8B4B-6EDDA37370CC}" type="pres">
      <dgm:prSet presAssocID="{3720767B-FC37-42D8-AC39-F2C697E357E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FAE3BC9-5357-49A5-8BD3-CCC69C4B984B}" type="pres">
      <dgm:prSet presAssocID="{3720767B-FC37-42D8-AC39-F2C697E357E5}" presName="negativeSpace" presStyleCnt="0"/>
      <dgm:spPr/>
    </dgm:pt>
    <dgm:pt modelId="{D7650B85-AA1D-4FCD-A440-50FAED75AB77}" type="pres">
      <dgm:prSet presAssocID="{3720767B-FC37-42D8-AC39-F2C697E357E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6F66703-BD2A-4BA5-A23B-99194C1E4737}" srcId="{493A0BB1-4245-4BCE-B80C-F64009D6812B}" destId="{3720767B-FC37-42D8-AC39-F2C697E357E5}" srcOrd="0" destOrd="0" parTransId="{2518E578-A0C8-4E69-8BC9-6CBF12DAB40E}" sibTransId="{D0475AFE-E7AB-49D2-933F-723E3C72306E}"/>
    <dgm:cxn modelId="{E67C7E61-DD08-415F-BDE6-6FBED3B68EA1}" type="presOf" srcId="{493A0BB1-4245-4BCE-B80C-F64009D6812B}" destId="{1CF7839E-5161-444F-83C4-6937F510B378}" srcOrd="0" destOrd="0" presId="urn:microsoft.com/office/officeart/2005/8/layout/list1"/>
    <dgm:cxn modelId="{D20D957F-32F0-40AB-88FF-692B01071537}" srcId="{3720767B-FC37-42D8-AC39-F2C697E357E5}" destId="{5B534E4A-933D-4C70-B2BB-AE0AE2D2D275}" srcOrd="0" destOrd="0" parTransId="{734A6E7D-0766-4A14-A559-1A8E80E62FBE}" sibTransId="{486000F2-0551-49B2-A9BB-64431548B9A6}"/>
    <dgm:cxn modelId="{28CE0C8A-816B-4F6B-B72A-8741318531D8}" type="presOf" srcId="{5B534E4A-933D-4C70-B2BB-AE0AE2D2D275}" destId="{D7650B85-AA1D-4FCD-A440-50FAED75AB77}" srcOrd="0" destOrd="0" presId="urn:microsoft.com/office/officeart/2005/8/layout/list1"/>
    <dgm:cxn modelId="{658F32ED-FB83-4F83-9CBC-7ADFF21A78B5}" type="presOf" srcId="{3720767B-FC37-42D8-AC39-F2C697E357E5}" destId="{CD8706E3-D39F-410C-8B4B-6EDDA37370CC}" srcOrd="1" destOrd="0" presId="urn:microsoft.com/office/officeart/2005/8/layout/list1"/>
    <dgm:cxn modelId="{47B4ECED-BB79-4CE5-8F05-4E35FB6F3798}" type="presOf" srcId="{3720767B-FC37-42D8-AC39-F2C697E357E5}" destId="{D575B4AD-E5AF-4FA6-BF18-627FFC5BADD7}" srcOrd="0" destOrd="0" presId="urn:microsoft.com/office/officeart/2005/8/layout/list1"/>
    <dgm:cxn modelId="{129A3BF9-458F-45A5-9A01-4FFF921F9EA8}" type="presParOf" srcId="{1CF7839E-5161-444F-83C4-6937F510B378}" destId="{6DC6C14D-FE7A-49F7-A90F-9D45238E86B3}" srcOrd="0" destOrd="0" presId="urn:microsoft.com/office/officeart/2005/8/layout/list1"/>
    <dgm:cxn modelId="{434989BA-FC9F-493A-AFD3-B081B558FC1C}" type="presParOf" srcId="{6DC6C14D-FE7A-49F7-A90F-9D45238E86B3}" destId="{D575B4AD-E5AF-4FA6-BF18-627FFC5BADD7}" srcOrd="0" destOrd="0" presId="urn:microsoft.com/office/officeart/2005/8/layout/list1"/>
    <dgm:cxn modelId="{2B0E4799-A354-4E45-AA3A-2C9769112A04}" type="presParOf" srcId="{6DC6C14D-FE7A-49F7-A90F-9D45238E86B3}" destId="{CD8706E3-D39F-410C-8B4B-6EDDA37370CC}" srcOrd="1" destOrd="0" presId="urn:microsoft.com/office/officeart/2005/8/layout/list1"/>
    <dgm:cxn modelId="{D61F97B3-B0DD-427A-BBAA-BB5C99093A62}" type="presParOf" srcId="{1CF7839E-5161-444F-83C4-6937F510B378}" destId="{AFAE3BC9-5357-49A5-8BD3-CCC69C4B984B}" srcOrd="1" destOrd="0" presId="urn:microsoft.com/office/officeart/2005/8/layout/list1"/>
    <dgm:cxn modelId="{BD7DB0C7-D2D5-49B8-9117-CCB5E787A58F}" type="presParOf" srcId="{1CF7839E-5161-444F-83C4-6937F510B378}" destId="{D7650B85-AA1D-4FCD-A440-50FAED75AB7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3A0BB1-4245-4BCE-B80C-F64009D681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F816E-9C11-4419-B394-27762C21027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variable = input(“Message to user”)</a:t>
          </a:r>
        </a:p>
      </dgm:t>
    </dgm:pt>
    <dgm:pt modelId="{4B72CC63-CB65-4AC2-976F-4472F5C8981D}" type="parTrans" cxnId="{BFD9D28A-BFBB-4616-A97E-7CCF0F4026F6}">
      <dgm:prSet/>
      <dgm:spPr/>
      <dgm:t>
        <a:bodyPr/>
        <a:lstStyle/>
        <a:p>
          <a:endParaRPr lang="en-US"/>
        </a:p>
      </dgm:t>
    </dgm:pt>
    <dgm:pt modelId="{9BBED063-FF23-4BF8-81B1-726556A7BB55}" type="sibTrans" cxnId="{BFD9D28A-BFBB-4616-A97E-7CCF0F4026F6}">
      <dgm:prSet/>
      <dgm:spPr/>
      <dgm:t>
        <a:bodyPr/>
        <a:lstStyle/>
        <a:p>
          <a:endParaRPr lang="en-US"/>
        </a:p>
      </dgm:t>
    </dgm:pt>
    <dgm:pt modelId="{9EED730D-786F-448D-9FBE-547BBBCF3BF7}">
      <dgm:prSet/>
      <dgm:spPr/>
      <dgm:t>
        <a:bodyPr/>
        <a:lstStyle/>
        <a:p>
          <a:r>
            <a:rPr lang="en-US"/>
            <a:t>We can add a “string” inside the parentheses (i.e. argument) that will be printed out so that the user knows they’re supposed to type something</a:t>
          </a:r>
        </a:p>
      </dgm:t>
    </dgm:pt>
    <dgm:pt modelId="{6B9D6F08-A658-439F-BC57-7ABC799BFB53}" type="parTrans" cxnId="{F7D53A3A-DADD-4012-B0FA-81B6E03D0CC0}">
      <dgm:prSet/>
      <dgm:spPr/>
      <dgm:t>
        <a:bodyPr/>
        <a:lstStyle/>
        <a:p>
          <a:endParaRPr lang="en-US"/>
        </a:p>
      </dgm:t>
    </dgm:pt>
    <dgm:pt modelId="{8AB0C3FC-22EA-4B12-920F-33552F66AE23}" type="sibTrans" cxnId="{F7D53A3A-DADD-4012-B0FA-81B6E03D0CC0}">
      <dgm:prSet/>
      <dgm:spPr/>
      <dgm:t>
        <a:bodyPr/>
        <a:lstStyle/>
        <a:p>
          <a:endParaRPr lang="en-US"/>
        </a:p>
      </dgm:t>
    </dgm:pt>
    <dgm:pt modelId="{1CF7839E-5161-444F-83C4-6937F510B378}" type="pres">
      <dgm:prSet presAssocID="{493A0BB1-4245-4BCE-B80C-F64009D6812B}" presName="linear" presStyleCnt="0">
        <dgm:presLayoutVars>
          <dgm:dir/>
          <dgm:animLvl val="lvl"/>
          <dgm:resizeHandles val="exact"/>
        </dgm:presLayoutVars>
      </dgm:prSet>
      <dgm:spPr/>
    </dgm:pt>
    <dgm:pt modelId="{CFD125DE-B22B-4D3A-BA18-E14731D76AA0}" type="pres">
      <dgm:prSet presAssocID="{861F816E-9C11-4419-B394-27762C210274}" presName="parentLin" presStyleCnt="0"/>
      <dgm:spPr/>
    </dgm:pt>
    <dgm:pt modelId="{C8335B71-6C47-46FF-92BB-16E07E20AB5A}" type="pres">
      <dgm:prSet presAssocID="{861F816E-9C11-4419-B394-27762C210274}" presName="parentLeftMargin" presStyleLbl="node1" presStyleIdx="0" presStyleCnt="1"/>
      <dgm:spPr/>
    </dgm:pt>
    <dgm:pt modelId="{8EEC6718-1DDC-47AB-8152-F81DC91B0C6F}" type="pres">
      <dgm:prSet presAssocID="{861F816E-9C11-4419-B394-27762C21027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2826927-F900-4656-A0FB-AACC412B4631}" type="pres">
      <dgm:prSet presAssocID="{861F816E-9C11-4419-B394-27762C210274}" presName="negativeSpace" presStyleCnt="0"/>
      <dgm:spPr/>
    </dgm:pt>
    <dgm:pt modelId="{FBE037CC-AA7F-4DC6-9224-134CDBB48FEF}" type="pres">
      <dgm:prSet presAssocID="{861F816E-9C11-4419-B394-27762C21027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AAA5303-3C85-4FF9-B149-1DB60B413006}" type="presOf" srcId="{861F816E-9C11-4419-B394-27762C210274}" destId="{C8335B71-6C47-46FF-92BB-16E07E20AB5A}" srcOrd="0" destOrd="0" presId="urn:microsoft.com/office/officeart/2005/8/layout/list1"/>
    <dgm:cxn modelId="{F7D53A3A-DADD-4012-B0FA-81B6E03D0CC0}" srcId="{861F816E-9C11-4419-B394-27762C210274}" destId="{9EED730D-786F-448D-9FBE-547BBBCF3BF7}" srcOrd="0" destOrd="0" parTransId="{6B9D6F08-A658-439F-BC57-7ABC799BFB53}" sibTransId="{8AB0C3FC-22EA-4B12-920F-33552F66AE23}"/>
    <dgm:cxn modelId="{E67C7E61-DD08-415F-BDE6-6FBED3B68EA1}" type="presOf" srcId="{493A0BB1-4245-4BCE-B80C-F64009D6812B}" destId="{1CF7839E-5161-444F-83C4-6937F510B378}" srcOrd="0" destOrd="0" presId="urn:microsoft.com/office/officeart/2005/8/layout/list1"/>
    <dgm:cxn modelId="{004FDF7D-D1D4-4B99-8207-015C470A3AE4}" type="presOf" srcId="{9EED730D-786F-448D-9FBE-547BBBCF3BF7}" destId="{FBE037CC-AA7F-4DC6-9224-134CDBB48FEF}" srcOrd="0" destOrd="0" presId="urn:microsoft.com/office/officeart/2005/8/layout/list1"/>
    <dgm:cxn modelId="{BFD9D28A-BFBB-4616-A97E-7CCF0F4026F6}" srcId="{493A0BB1-4245-4BCE-B80C-F64009D6812B}" destId="{861F816E-9C11-4419-B394-27762C210274}" srcOrd="0" destOrd="0" parTransId="{4B72CC63-CB65-4AC2-976F-4472F5C8981D}" sibTransId="{9BBED063-FF23-4BF8-81B1-726556A7BB55}"/>
    <dgm:cxn modelId="{4194CB9D-CEB5-48C8-B21C-767D12C0B664}" type="presOf" srcId="{861F816E-9C11-4419-B394-27762C210274}" destId="{8EEC6718-1DDC-47AB-8152-F81DC91B0C6F}" srcOrd="1" destOrd="0" presId="urn:microsoft.com/office/officeart/2005/8/layout/list1"/>
    <dgm:cxn modelId="{3AEBDB15-0C26-432F-A6B3-594B2DC8DDAD}" type="presParOf" srcId="{1CF7839E-5161-444F-83C4-6937F510B378}" destId="{CFD125DE-B22B-4D3A-BA18-E14731D76AA0}" srcOrd="0" destOrd="0" presId="urn:microsoft.com/office/officeart/2005/8/layout/list1"/>
    <dgm:cxn modelId="{257043E3-8B10-4FF1-8653-5F3201A294CF}" type="presParOf" srcId="{CFD125DE-B22B-4D3A-BA18-E14731D76AA0}" destId="{C8335B71-6C47-46FF-92BB-16E07E20AB5A}" srcOrd="0" destOrd="0" presId="urn:microsoft.com/office/officeart/2005/8/layout/list1"/>
    <dgm:cxn modelId="{734192B7-CE0D-441B-8B1A-0201685EA941}" type="presParOf" srcId="{CFD125DE-B22B-4D3A-BA18-E14731D76AA0}" destId="{8EEC6718-1DDC-47AB-8152-F81DC91B0C6F}" srcOrd="1" destOrd="0" presId="urn:microsoft.com/office/officeart/2005/8/layout/list1"/>
    <dgm:cxn modelId="{DDB4933E-DE31-4926-A24F-F36AE4780C0D}" type="presParOf" srcId="{1CF7839E-5161-444F-83C4-6937F510B378}" destId="{22826927-F900-4656-A0FB-AACC412B4631}" srcOrd="1" destOrd="0" presId="urn:microsoft.com/office/officeart/2005/8/layout/list1"/>
    <dgm:cxn modelId="{2500676D-D420-464B-B1FF-AC4B8699FB4B}" type="presParOf" srcId="{1CF7839E-5161-444F-83C4-6937F510B378}" destId="{FBE037CC-AA7F-4DC6-9224-134CDBB48FE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3A0BB1-4245-4BCE-B80C-F64009D681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9C4568-A367-4F4E-B98F-941EE4A0F25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name = input(“Please enter your name”)</a:t>
          </a:r>
        </a:p>
      </dgm:t>
    </dgm:pt>
    <dgm:pt modelId="{E0F473C6-78DE-4618-BF1E-CC2C02C8A8D7}" type="parTrans" cxnId="{4C0FBE05-0569-4228-9140-B61D81E6E71E}">
      <dgm:prSet/>
      <dgm:spPr/>
      <dgm:t>
        <a:bodyPr/>
        <a:lstStyle/>
        <a:p>
          <a:endParaRPr lang="en-US"/>
        </a:p>
      </dgm:t>
    </dgm:pt>
    <dgm:pt modelId="{9AE2184B-3F1A-4F52-932A-CCF1A0D857C5}" type="sibTrans" cxnId="{4C0FBE05-0569-4228-9140-B61D81E6E71E}">
      <dgm:prSet/>
      <dgm:spPr/>
      <dgm:t>
        <a:bodyPr/>
        <a:lstStyle/>
        <a:p>
          <a:endParaRPr lang="en-US"/>
        </a:p>
      </dgm:t>
    </dgm:pt>
    <dgm:pt modelId="{EBD3164D-774F-4DDA-AE58-B228197D26D8}">
      <dgm:prSet/>
      <dgm:spPr/>
      <dgm:t>
        <a:bodyPr/>
        <a:lstStyle/>
        <a:p>
          <a:r>
            <a:rPr lang="en-US" dirty="0"/>
            <a:t>This is an example of input with a good variable name and logical message to the user.</a:t>
          </a:r>
        </a:p>
      </dgm:t>
    </dgm:pt>
    <dgm:pt modelId="{617E9947-6D85-4655-A4B7-E865EC9726FF}" type="parTrans" cxnId="{BC34BE26-E920-4A34-BA4F-34C2F9CAF4BE}">
      <dgm:prSet/>
      <dgm:spPr/>
      <dgm:t>
        <a:bodyPr/>
        <a:lstStyle/>
        <a:p>
          <a:endParaRPr lang="en-US"/>
        </a:p>
      </dgm:t>
    </dgm:pt>
    <dgm:pt modelId="{D2B97BBB-C791-463F-8D62-872FA0DD84A1}" type="sibTrans" cxnId="{BC34BE26-E920-4A34-BA4F-34C2F9CAF4BE}">
      <dgm:prSet/>
      <dgm:spPr/>
      <dgm:t>
        <a:bodyPr/>
        <a:lstStyle/>
        <a:p>
          <a:endParaRPr lang="en-US"/>
        </a:p>
      </dgm:t>
    </dgm:pt>
    <dgm:pt modelId="{1CF7839E-5161-444F-83C4-6937F510B378}" type="pres">
      <dgm:prSet presAssocID="{493A0BB1-4245-4BCE-B80C-F64009D6812B}" presName="linear" presStyleCnt="0">
        <dgm:presLayoutVars>
          <dgm:dir/>
          <dgm:animLvl val="lvl"/>
          <dgm:resizeHandles val="exact"/>
        </dgm:presLayoutVars>
      </dgm:prSet>
      <dgm:spPr/>
    </dgm:pt>
    <dgm:pt modelId="{8A8E63EB-D77A-4444-AED9-03D42981AE58}" type="pres">
      <dgm:prSet presAssocID="{A89C4568-A367-4F4E-B98F-941EE4A0F257}" presName="parentLin" presStyleCnt="0"/>
      <dgm:spPr/>
    </dgm:pt>
    <dgm:pt modelId="{3664813D-D99E-4308-B297-1EA543B9C72D}" type="pres">
      <dgm:prSet presAssocID="{A89C4568-A367-4F4E-B98F-941EE4A0F257}" presName="parentLeftMargin" presStyleLbl="node1" presStyleIdx="0" presStyleCnt="1"/>
      <dgm:spPr/>
    </dgm:pt>
    <dgm:pt modelId="{4D1756D7-EF7A-46F7-AAFE-CE37F5F95393}" type="pres">
      <dgm:prSet presAssocID="{A89C4568-A367-4F4E-B98F-941EE4A0F257}" presName="parentText" presStyleLbl="node1" presStyleIdx="0" presStyleCnt="1" custScaleX="139145" custLinFactNeighborX="-33758">
        <dgm:presLayoutVars>
          <dgm:chMax val="0"/>
          <dgm:bulletEnabled val="1"/>
        </dgm:presLayoutVars>
      </dgm:prSet>
      <dgm:spPr/>
    </dgm:pt>
    <dgm:pt modelId="{72E5BA59-F879-436C-872C-2AC013E6AC67}" type="pres">
      <dgm:prSet presAssocID="{A89C4568-A367-4F4E-B98F-941EE4A0F257}" presName="negativeSpace" presStyleCnt="0"/>
      <dgm:spPr/>
    </dgm:pt>
    <dgm:pt modelId="{0CF1BFE5-7F2A-4949-975D-8D2C7BCE11D0}" type="pres">
      <dgm:prSet presAssocID="{A89C4568-A367-4F4E-B98F-941EE4A0F25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0FBE05-0569-4228-9140-B61D81E6E71E}" srcId="{493A0BB1-4245-4BCE-B80C-F64009D6812B}" destId="{A89C4568-A367-4F4E-B98F-941EE4A0F257}" srcOrd="0" destOrd="0" parTransId="{E0F473C6-78DE-4618-BF1E-CC2C02C8A8D7}" sibTransId="{9AE2184B-3F1A-4F52-932A-CCF1A0D857C5}"/>
    <dgm:cxn modelId="{BC34BE26-E920-4A34-BA4F-34C2F9CAF4BE}" srcId="{A89C4568-A367-4F4E-B98F-941EE4A0F257}" destId="{EBD3164D-774F-4DDA-AE58-B228197D26D8}" srcOrd="0" destOrd="0" parTransId="{617E9947-6D85-4655-A4B7-E865EC9726FF}" sibTransId="{D2B97BBB-C791-463F-8D62-872FA0DD84A1}"/>
    <dgm:cxn modelId="{A80AE832-7877-45C6-A55B-BB69D7B0B7D7}" type="presOf" srcId="{A89C4568-A367-4F4E-B98F-941EE4A0F257}" destId="{3664813D-D99E-4308-B297-1EA543B9C72D}" srcOrd="0" destOrd="0" presId="urn:microsoft.com/office/officeart/2005/8/layout/list1"/>
    <dgm:cxn modelId="{E67C7E61-DD08-415F-BDE6-6FBED3B68EA1}" type="presOf" srcId="{493A0BB1-4245-4BCE-B80C-F64009D6812B}" destId="{1CF7839E-5161-444F-83C4-6937F510B378}" srcOrd="0" destOrd="0" presId="urn:microsoft.com/office/officeart/2005/8/layout/list1"/>
    <dgm:cxn modelId="{96358475-1551-48DD-BF2E-A974245BD7FD}" type="presOf" srcId="{EBD3164D-774F-4DDA-AE58-B228197D26D8}" destId="{0CF1BFE5-7F2A-4949-975D-8D2C7BCE11D0}" srcOrd="0" destOrd="0" presId="urn:microsoft.com/office/officeart/2005/8/layout/list1"/>
    <dgm:cxn modelId="{D5E57EA3-315B-4431-8DD0-8543744A4341}" type="presOf" srcId="{A89C4568-A367-4F4E-B98F-941EE4A0F257}" destId="{4D1756D7-EF7A-46F7-AAFE-CE37F5F95393}" srcOrd="1" destOrd="0" presId="urn:microsoft.com/office/officeart/2005/8/layout/list1"/>
    <dgm:cxn modelId="{CF5ABF94-28F5-4353-94AC-A0AEF7477F37}" type="presParOf" srcId="{1CF7839E-5161-444F-83C4-6937F510B378}" destId="{8A8E63EB-D77A-4444-AED9-03D42981AE58}" srcOrd="0" destOrd="0" presId="urn:microsoft.com/office/officeart/2005/8/layout/list1"/>
    <dgm:cxn modelId="{EECF348A-619E-4A34-AAAF-C8864E6971C6}" type="presParOf" srcId="{8A8E63EB-D77A-4444-AED9-03D42981AE58}" destId="{3664813D-D99E-4308-B297-1EA543B9C72D}" srcOrd="0" destOrd="0" presId="urn:microsoft.com/office/officeart/2005/8/layout/list1"/>
    <dgm:cxn modelId="{70897001-30F8-4A5A-B655-2A618173D678}" type="presParOf" srcId="{8A8E63EB-D77A-4444-AED9-03D42981AE58}" destId="{4D1756D7-EF7A-46F7-AAFE-CE37F5F95393}" srcOrd="1" destOrd="0" presId="urn:microsoft.com/office/officeart/2005/8/layout/list1"/>
    <dgm:cxn modelId="{7FDDCA6A-4B12-40AA-99DC-ABE9F265A52C}" type="presParOf" srcId="{1CF7839E-5161-444F-83C4-6937F510B378}" destId="{72E5BA59-F879-436C-872C-2AC013E6AC67}" srcOrd="1" destOrd="0" presId="urn:microsoft.com/office/officeart/2005/8/layout/list1"/>
    <dgm:cxn modelId="{0CBF6AA0-06B9-4693-AF5E-F6FB106B9A94}" type="presParOf" srcId="{1CF7839E-5161-444F-83C4-6937F510B378}" destId="{0CF1BFE5-7F2A-4949-975D-8D2C7BCE11D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702C94-8C09-41AC-8503-8007091AA6E3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E173CC-ACF8-409F-9B0C-D7F81B2C6C25}">
      <dgm:prSet custT="1"/>
      <dgm:spPr/>
      <dgm:t>
        <a:bodyPr/>
        <a:lstStyle/>
        <a:p>
          <a:r>
            <a:rPr lang="en-US" sz="2400" dirty="0"/>
            <a:t>Input() will store the typed input as a </a:t>
          </a:r>
          <a:r>
            <a:rPr lang="en-US" sz="2400" b="1" i="1" dirty="0"/>
            <a:t>string</a:t>
          </a:r>
          <a:r>
            <a:rPr lang="en-US" sz="2400" dirty="0"/>
            <a:t>.</a:t>
          </a:r>
        </a:p>
      </dgm:t>
    </dgm:pt>
    <dgm:pt modelId="{1D04D2B1-7279-4637-875F-1E64B2FF2D41}" type="parTrans" cxnId="{335CDC23-04D6-43A7-B264-626768621390}">
      <dgm:prSet/>
      <dgm:spPr/>
      <dgm:t>
        <a:bodyPr/>
        <a:lstStyle/>
        <a:p>
          <a:endParaRPr lang="en-US"/>
        </a:p>
      </dgm:t>
    </dgm:pt>
    <dgm:pt modelId="{3323D40A-9F0D-469A-A9A4-F6505C605113}" type="sibTrans" cxnId="{335CDC23-04D6-43A7-B264-626768621390}">
      <dgm:prSet/>
      <dgm:spPr/>
      <dgm:t>
        <a:bodyPr/>
        <a:lstStyle/>
        <a:p>
          <a:endParaRPr lang="en-US"/>
        </a:p>
      </dgm:t>
    </dgm:pt>
    <dgm:pt modelId="{ED4D6BD9-731D-4E22-BA61-2EF03811161F}">
      <dgm:prSet custT="1"/>
      <dgm:spPr/>
      <dgm:t>
        <a:bodyPr/>
        <a:lstStyle/>
        <a:p>
          <a:r>
            <a:rPr lang="en-US" sz="2400" dirty="0"/>
            <a:t>For an </a:t>
          </a:r>
          <a:r>
            <a:rPr lang="en-US" sz="2400" b="0" i="0" dirty="0"/>
            <a:t>integer</a:t>
          </a:r>
          <a:r>
            <a:rPr lang="en-US" sz="2400" dirty="0"/>
            <a:t> or </a:t>
          </a:r>
          <a:r>
            <a:rPr lang="en-US" sz="2400" b="0" i="0" dirty="0"/>
            <a:t>floating</a:t>
          </a:r>
          <a:r>
            <a:rPr lang="en-US" sz="2400" dirty="0"/>
            <a:t> point number instead (for example, to be able to do math on the number), </a:t>
          </a:r>
          <a:r>
            <a:rPr lang="en-US" sz="2400" b="1" i="1" dirty="0"/>
            <a:t>cast</a:t>
          </a:r>
          <a:r>
            <a:rPr lang="en-US" sz="2400" dirty="0"/>
            <a:t> the returned data into the desired </a:t>
          </a:r>
          <a:r>
            <a:rPr lang="en-US" sz="2400" b="0" i="0" dirty="0"/>
            <a:t>data type</a:t>
          </a:r>
          <a:r>
            <a:rPr lang="en-US" sz="2400" dirty="0"/>
            <a:t>.</a:t>
          </a:r>
        </a:p>
      </dgm:t>
    </dgm:pt>
    <dgm:pt modelId="{1F1934E5-34BF-4565-A6D2-BF46DA5060C8}" type="parTrans" cxnId="{285F9EEE-1659-467D-87C7-796CEFF6FBC8}">
      <dgm:prSet/>
      <dgm:spPr/>
      <dgm:t>
        <a:bodyPr/>
        <a:lstStyle/>
        <a:p>
          <a:endParaRPr lang="en-US"/>
        </a:p>
      </dgm:t>
    </dgm:pt>
    <dgm:pt modelId="{67AECE4E-3279-4920-839F-6E04FA93E597}" type="sibTrans" cxnId="{285F9EEE-1659-467D-87C7-796CEFF6FBC8}">
      <dgm:prSet/>
      <dgm:spPr/>
      <dgm:t>
        <a:bodyPr/>
        <a:lstStyle/>
        <a:p>
          <a:endParaRPr lang="en-US"/>
        </a:p>
      </dgm:t>
    </dgm:pt>
    <dgm:pt modelId="{5DCB0130-18F8-4181-962A-DCFF87A88672}" type="pres">
      <dgm:prSet presAssocID="{B3702C94-8C09-41AC-8503-8007091AA6E3}" presName="linear" presStyleCnt="0">
        <dgm:presLayoutVars>
          <dgm:dir/>
          <dgm:animLvl val="lvl"/>
          <dgm:resizeHandles val="exact"/>
        </dgm:presLayoutVars>
      </dgm:prSet>
      <dgm:spPr/>
    </dgm:pt>
    <dgm:pt modelId="{74F88668-9459-4F20-AF92-B86BB875FE8E}" type="pres">
      <dgm:prSet presAssocID="{B0E173CC-ACF8-409F-9B0C-D7F81B2C6C25}" presName="parentLin" presStyleCnt="0"/>
      <dgm:spPr/>
    </dgm:pt>
    <dgm:pt modelId="{A87A4934-8702-47A2-BD7A-08BF9F829246}" type="pres">
      <dgm:prSet presAssocID="{B0E173CC-ACF8-409F-9B0C-D7F81B2C6C25}" presName="parentLeftMargin" presStyleLbl="node1" presStyleIdx="0" presStyleCnt="2"/>
      <dgm:spPr/>
    </dgm:pt>
    <dgm:pt modelId="{9695E27F-2003-4459-BA21-485AA7A92C33}" type="pres">
      <dgm:prSet presAssocID="{B0E173CC-ACF8-409F-9B0C-D7F81B2C6C25}" presName="parentText" presStyleLbl="node1" presStyleIdx="0" presStyleCnt="2" custScaleX="142997" custScaleY="575261">
        <dgm:presLayoutVars>
          <dgm:chMax val="0"/>
          <dgm:bulletEnabled val="1"/>
        </dgm:presLayoutVars>
      </dgm:prSet>
      <dgm:spPr/>
    </dgm:pt>
    <dgm:pt modelId="{A376C4D2-1FA7-4E87-A495-BAF8B8F20654}" type="pres">
      <dgm:prSet presAssocID="{B0E173CC-ACF8-409F-9B0C-D7F81B2C6C25}" presName="negativeSpace" presStyleCnt="0"/>
      <dgm:spPr/>
    </dgm:pt>
    <dgm:pt modelId="{7D72D870-5BC7-4034-AEF0-C142EE2141EB}" type="pres">
      <dgm:prSet presAssocID="{B0E173CC-ACF8-409F-9B0C-D7F81B2C6C25}" presName="childText" presStyleLbl="conFgAcc1" presStyleIdx="0" presStyleCnt="2">
        <dgm:presLayoutVars>
          <dgm:bulletEnabled val="1"/>
        </dgm:presLayoutVars>
      </dgm:prSet>
      <dgm:spPr/>
    </dgm:pt>
    <dgm:pt modelId="{FD419943-838C-4D44-AAA4-50D4A195D9BA}" type="pres">
      <dgm:prSet presAssocID="{3323D40A-9F0D-469A-A9A4-F6505C605113}" presName="spaceBetweenRectangles" presStyleCnt="0"/>
      <dgm:spPr/>
    </dgm:pt>
    <dgm:pt modelId="{7D1813CA-F1F0-4C91-A12B-02E5BAA03101}" type="pres">
      <dgm:prSet presAssocID="{ED4D6BD9-731D-4E22-BA61-2EF03811161F}" presName="parentLin" presStyleCnt="0"/>
      <dgm:spPr/>
    </dgm:pt>
    <dgm:pt modelId="{4DF100A0-3CD7-4D0E-B599-F40C9B18B520}" type="pres">
      <dgm:prSet presAssocID="{ED4D6BD9-731D-4E22-BA61-2EF03811161F}" presName="parentLeftMargin" presStyleLbl="node1" presStyleIdx="0" presStyleCnt="2"/>
      <dgm:spPr/>
    </dgm:pt>
    <dgm:pt modelId="{ADD7E786-98DD-4321-B173-B66E81FC5CA0}" type="pres">
      <dgm:prSet presAssocID="{ED4D6BD9-731D-4E22-BA61-2EF03811161F}" presName="parentText" presStyleLbl="node1" presStyleIdx="1" presStyleCnt="2" custScaleX="142997" custScaleY="575261">
        <dgm:presLayoutVars>
          <dgm:chMax val="0"/>
          <dgm:bulletEnabled val="1"/>
        </dgm:presLayoutVars>
      </dgm:prSet>
      <dgm:spPr/>
    </dgm:pt>
    <dgm:pt modelId="{4A344348-D317-414B-8ED9-B13D250618D8}" type="pres">
      <dgm:prSet presAssocID="{ED4D6BD9-731D-4E22-BA61-2EF03811161F}" presName="negativeSpace" presStyleCnt="0"/>
      <dgm:spPr/>
    </dgm:pt>
    <dgm:pt modelId="{973ACD40-BC9B-46FE-8F75-53F08BCC6D2B}" type="pres">
      <dgm:prSet presAssocID="{ED4D6BD9-731D-4E22-BA61-2EF03811161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4E72A03-0D83-4CF6-98BF-6A3747F83AC8}" type="presOf" srcId="{ED4D6BD9-731D-4E22-BA61-2EF03811161F}" destId="{4DF100A0-3CD7-4D0E-B599-F40C9B18B520}" srcOrd="0" destOrd="0" presId="urn:microsoft.com/office/officeart/2005/8/layout/list1"/>
    <dgm:cxn modelId="{335CDC23-04D6-43A7-B264-626768621390}" srcId="{B3702C94-8C09-41AC-8503-8007091AA6E3}" destId="{B0E173CC-ACF8-409F-9B0C-D7F81B2C6C25}" srcOrd="0" destOrd="0" parTransId="{1D04D2B1-7279-4637-875F-1E64B2FF2D41}" sibTransId="{3323D40A-9F0D-469A-A9A4-F6505C605113}"/>
    <dgm:cxn modelId="{6093A142-A644-4813-B30A-F3C51DBCE538}" type="presOf" srcId="{B3702C94-8C09-41AC-8503-8007091AA6E3}" destId="{5DCB0130-18F8-4181-962A-DCFF87A88672}" srcOrd="0" destOrd="0" presId="urn:microsoft.com/office/officeart/2005/8/layout/list1"/>
    <dgm:cxn modelId="{6883E783-4454-4160-8094-04FA0C4C0D69}" type="presOf" srcId="{ED4D6BD9-731D-4E22-BA61-2EF03811161F}" destId="{ADD7E786-98DD-4321-B173-B66E81FC5CA0}" srcOrd="1" destOrd="0" presId="urn:microsoft.com/office/officeart/2005/8/layout/list1"/>
    <dgm:cxn modelId="{DD8056A5-E5C7-45CB-9EE1-C4921801ABA0}" type="presOf" srcId="{B0E173CC-ACF8-409F-9B0C-D7F81B2C6C25}" destId="{A87A4934-8702-47A2-BD7A-08BF9F829246}" srcOrd="0" destOrd="0" presId="urn:microsoft.com/office/officeart/2005/8/layout/list1"/>
    <dgm:cxn modelId="{87DB12B4-9B91-416E-9826-4BB2D106D705}" type="presOf" srcId="{B0E173CC-ACF8-409F-9B0C-D7F81B2C6C25}" destId="{9695E27F-2003-4459-BA21-485AA7A92C33}" srcOrd="1" destOrd="0" presId="urn:microsoft.com/office/officeart/2005/8/layout/list1"/>
    <dgm:cxn modelId="{285F9EEE-1659-467D-87C7-796CEFF6FBC8}" srcId="{B3702C94-8C09-41AC-8503-8007091AA6E3}" destId="{ED4D6BD9-731D-4E22-BA61-2EF03811161F}" srcOrd="1" destOrd="0" parTransId="{1F1934E5-34BF-4565-A6D2-BF46DA5060C8}" sibTransId="{67AECE4E-3279-4920-839F-6E04FA93E597}"/>
    <dgm:cxn modelId="{C2CF6A62-6173-43A5-85A5-C3CFFF087DF9}" type="presParOf" srcId="{5DCB0130-18F8-4181-962A-DCFF87A88672}" destId="{74F88668-9459-4F20-AF92-B86BB875FE8E}" srcOrd="0" destOrd="0" presId="urn:microsoft.com/office/officeart/2005/8/layout/list1"/>
    <dgm:cxn modelId="{5573DA0C-F326-41C9-A228-D9F6ADEBDAB6}" type="presParOf" srcId="{74F88668-9459-4F20-AF92-B86BB875FE8E}" destId="{A87A4934-8702-47A2-BD7A-08BF9F829246}" srcOrd="0" destOrd="0" presId="urn:microsoft.com/office/officeart/2005/8/layout/list1"/>
    <dgm:cxn modelId="{46689B27-6214-472A-88C5-940E134F8C86}" type="presParOf" srcId="{74F88668-9459-4F20-AF92-B86BB875FE8E}" destId="{9695E27F-2003-4459-BA21-485AA7A92C33}" srcOrd="1" destOrd="0" presId="urn:microsoft.com/office/officeart/2005/8/layout/list1"/>
    <dgm:cxn modelId="{4C58F5C2-4BFF-4D33-8624-FA20D5FCB83D}" type="presParOf" srcId="{5DCB0130-18F8-4181-962A-DCFF87A88672}" destId="{A376C4D2-1FA7-4E87-A495-BAF8B8F20654}" srcOrd="1" destOrd="0" presId="urn:microsoft.com/office/officeart/2005/8/layout/list1"/>
    <dgm:cxn modelId="{041D2C71-378C-4259-B203-203A10BA4859}" type="presParOf" srcId="{5DCB0130-18F8-4181-962A-DCFF87A88672}" destId="{7D72D870-5BC7-4034-AEF0-C142EE2141EB}" srcOrd="2" destOrd="0" presId="urn:microsoft.com/office/officeart/2005/8/layout/list1"/>
    <dgm:cxn modelId="{795064F9-3C89-4FBC-91A7-29F37DBD1341}" type="presParOf" srcId="{5DCB0130-18F8-4181-962A-DCFF87A88672}" destId="{FD419943-838C-4D44-AAA4-50D4A195D9BA}" srcOrd="3" destOrd="0" presId="urn:microsoft.com/office/officeart/2005/8/layout/list1"/>
    <dgm:cxn modelId="{0CB29773-3637-49B4-A7AA-76480F2626FF}" type="presParOf" srcId="{5DCB0130-18F8-4181-962A-DCFF87A88672}" destId="{7D1813CA-F1F0-4C91-A12B-02E5BAA03101}" srcOrd="4" destOrd="0" presId="urn:microsoft.com/office/officeart/2005/8/layout/list1"/>
    <dgm:cxn modelId="{719A632D-5E22-4845-81AB-156FC6E6B2AC}" type="presParOf" srcId="{7D1813CA-F1F0-4C91-A12B-02E5BAA03101}" destId="{4DF100A0-3CD7-4D0E-B599-F40C9B18B520}" srcOrd="0" destOrd="0" presId="urn:microsoft.com/office/officeart/2005/8/layout/list1"/>
    <dgm:cxn modelId="{6652CE80-6CD4-4A91-B1FA-396B012DD6EB}" type="presParOf" srcId="{7D1813CA-F1F0-4C91-A12B-02E5BAA03101}" destId="{ADD7E786-98DD-4321-B173-B66E81FC5CA0}" srcOrd="1" destOrd="0" presId="urn:microsoft.com/office/officeart/2005/8/layout/list1"/>
    <dgm:cxn modelId="{FFFAAE52-BCD5-45E2-B5C8-70AC907341F3}" type="presParOf" srcId="{5DCB0130-18F8-4181-962A-DCFF87A88672}" destId="{4A344348-D317-414B-8ED9-B13D250618D8}" srcOrd="5" destOrd="0" presId="urn:microsoft.com/office/officeart/2005/8/layout/list1"/>
    <dgm:cxn modelId="{09F5D875-D70C-40F7-A4B3-E536D208B2F0}" type="presParOf" srcId="{5DCB0130-18F8-4181-962A-DCFF87A88672}" destId="{973ACD40-BC9B-46FE-8F75-53F08BCC6D2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702C94-8C09-41AC-8503-8007091AA6E3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FDE645-BFFA-43A4-B4F3-C02D35801F60}">
      <dgm:prSet custT="1"/>
      <dgm:spPr/>
      <dgm:t>
        <a:bodyPr/>
        <a:lstStyle/>
        <a:p>
          <a:r>
            <a:rPr lang="en-US" sz="2400" b="1" i="1" dirty="0"/>
            <a:t>Cast</a:t>
          </a:r>
          <a:r>
            <a:rPr lang="en-US" sz="2400" dirty="0"/>
            <a:t> by wrapping the value with parentheses () preceded by the desired data type</a:t>
          </a:r>
        </a:p>
      </dgm:t>
    </dgm:pt>
    <dgm:pt modelId="{2746D3E1-4533-467E-A468-8BF86A02931E}" type="parTrans" cxnId="{A6F5F7D9-0470-4DDC-A90D-CABF438ECFF9}">
      <dgm:prSet/>
      <dgm:spPr/>
      <dgm:t>
        <a:bodyPr/>
        <a:lstStyle/>
        <a:p>
          <a:endParaRPr lang="en-US"/>
        </a:p>
      </dgm:t>
    </dgm:pt>
    <dgm:pt modelId="{C0D84DA8-6FA0-43BC-BB95-CA70473E81B7}" type="sibTrans" cxnId="{A6F5F7D9-0470-4DDC-A90D-CABF438ECFF9}">
      <dgm:prSet/>
      <dgm:spPr/>
      <dgm:t>
        <a:bodyPr/>
        <a:lstStyle/>
        <a:p>
          <a:endParaRPr lang="en-US"/>
        </a:p>
      </dgm:t>
    </dgm:pt>
    <dgm:pt modelId="{4A8B054E-5954-47EE-B6A0-6668C6EE5154}">
      <dgm:prSet custT="1"/>
      <dgm:spPr/>
      <dgm:t>
        <a:bodyPr/>
        <a:lstStyle/>
        <a:p>
          <a:r>
            <a:rPr lang="en-US" sz="1800" dirty="0"/>
            <a:t>number = </a:t>
          </a:r>
          <a:r>
            <a:rPr lang="en-US" sz="1800" dirty="0" err="1"/>
            <a:t>int</a:t>
          </a:r>
          <a:r>
            <a:rPr lang="en-US" sz="1800" dirty="0"/>
            <a:t>(input(“Please enter a number”))</a:t>
          </a:r>
        </a:p>
      </dgm:t>
    </dgm:pt>
    <dgm:pt modelId="{8FE9B48C-A030-49EA-93F8-2276E7D0992B}" type="parTrans" cxnId="{EEFA5EFB-85E9-4715-92AB-DE6673204461}">
      <dgm:prSet/>
      <dgm:spPr/>
      <dgm:t>
        <a:bodyPr/>
        <a:lstStyle/>
        <a:p>
          <a:endParaRPr lang="en-US"/>
        </a:p>
      </dgm:t>
    </dgm:pt>
    <dgm:pt modelId="{8FA92DA2-E9C3-44FC-A09A-8167DAEE3FF7}" type="sibTrans" cxnId="{EEFA5EFB-85E9-4715-92AB-DE6673204461}">
      <dgm:prSet/>
      <dgm:spPr/>
      <dgm:t>
        <a:bodyPr/>
        <a:lstStyle/>
        <a:p>
          <a:endParaRPr lang="en-US"/>
        </a:p>
      </dgm:t>
    </dgm:pt>
    <dgm:pt modelId="{8EAE9770-917E-4344-870C-62AF23D4FD96}">
      <dgm:prSet custT="1"/>
      <dgm:spPr/>
      <dgm:t>
        <a:bodyPr/>
        <a:lstStyle/>
        <a:p>
          <a:r>
            <a:rPr lang="en-US" sz="1800" dirty="0"/>
            <a:t>pi = float(input(“Please enter the value of pi”))</a:t>
          </a:r>
        </a:p>
      </dgm:t>
    </dgm:pt>
    <dgm:pt modelId="{844C1DA6-5CCE-4618-884F-28E59A49766E}" type="parTrans" cxnId="{4E063F75-A16A-48CC-8731-960C28CE0F4D}">
      <dgm:prSet/>
      <dgm:spPr/>
      <dgm:t>
        <a:bodyPr/>
        <a:lstStyle/>
        <a:p>
          <a:endParaRPr lang="en-US"/>
        </a:p>
      </dgm:t>
    </dgm:pt>
    <dgm:pt modelId="{C4C2E464-48D5-4110-83F8-DD88D89E8FE3}" type="sibTrans" cxnId="{4E063F75-A16A-48CC-8731-960C28CE0F4D}">
      <dgm:prSet/>
      <dgm:spPr/>
      <dgm:t>
        <a:bodyPr/>
        <a:lstStyle/>
        <a:p>
          <a:endParaRPr lang="en-US"/>
        </a:p>
      </dgm:t>
    </dgm:pt>
    <dgm:pt modelId="{3C9F8290-CFDC-4248-9AA0-DC0EC34A9950}">
      <dgm:prSet custT="1"/>
      <dgm:spPr/>
      <dgm:t>
        <a:bodyPr/>
        <a:lstStyle/>
        <a:p>
          <a:r>
            <a:rPr lang="en-US" sz="1800" dirty="0" err="1"/>
            <a:t>int</a:t>
          </a:r>
          <a:r>
            <a:rPr lang="en-US" sz="1800" dirty="0"/>
            <a:t>(“6”)</a:t>
          </a:r>
        </a:p>
      </dgm:t>
    </dgm:pt>
    <dgm:pt modelId="{BDBC094D-C008-40FA-B72C-C0F25FE76B33}" type="parTrans" cxnId="{7044AB3A-8F2C-4EEA-9386-93DFC9F41A8F}">
      <dgm:prSet/>
      <dgm:spPr/>
      <dgm:t>
        <a:bodyPr/>
        <a:lstStyle/>
        <a:p>
          <a:endParaRPr lang="en-US"/>
        </a:p>
      </dgm:t>
    </dgm:pt>
    <dgm:pt modelId="{189D2195-D08C-426B-B62E-E50E7F61ED68}" type="sibTrans" cxnId="{7044AB3A-8F2C-4EEA-9386-93DFC9F41A8F}">
      <dgm:prSet/>
      <dgm:spPr/>
      <dgm:t>
        <a:bodyPr/>
        <a:lstStyle/>
        <a:p>
          <a:endParaRPr lang="en-US"/>
        </a:p>
      </dgm:t>
    </dgm:pt>
    <dgm:pt modelId="{6FB9C5B3-6399-4A9E-81D3-19147E1A8625}">
      <dgm:prSet custT="1"/>
      <dgm:spPr/>
      <dgm:t>
        <a:bodyPr/>
        <a:lstStyle/>
        <a:p>
          <a:r>
            <a:rPr lang="en-US" sz="1800" dirty="0"/>
            <a:t>This turns the </a:t>
          </a:r>
          <a:r>
            <a:rPr lang="en-US" sz="1800" b="1" i="1" dirty="0"/>
            <a:t>string</a:t>
          </a:r>
          <a:r>
            <a:rPr lang="en-US" sz="1800" dirty="0"/>
            <a:t> 6 into the </a:t>
          </a:r>
          <a:r>
            <a:rPr lang="en-US" sz="1800" b="1" i="1" dirty="0" err="1"/>
            <a:t>int</a:t>
          </a:r>
          <a:r>
            <a:rPr lang="en-US" sz="1800" dirty="0"/>
            <a:t> 6</a:t>
          </a:r>
        </a:p>
      </dgm:t>
    </dgm:pt>
    <dgm:pt modelId="{DE78472C-BAA9-4354-A571-006942FDC648}" type="parTrans" cxnId="{DD33EA79-AFAC-40C2-87F8-E590BEA73527}">
      <dgm:prSet/>
      <dgm:spPr/>
      <dgm:t>
        <a:bodyPr/>
        <a:lstStyle/>
        <a:p>
          <a:endParaRPr lang="en-US"/>
        </a:p>
      </dgm:t>
    </dgm:pt>
    <dgm:pt modelId="{F618F5BE-4D92-411D-982D-8886CB54B1B7}" type="sibTrans" cxnId="{DD33EA79-AFAC-40C2-87F8-E590BEA73527}">
      <dgm:prSet/>
      <dgm:spPr/>
      <dgm:t>
        <a:bodyPr/>
        <a:lstStyle/>
        <a:p>
          <a:endParaRPr lang="en-US"/>
        </a:p>
      </dgm:t>
    </dgm:pt>
    <dgm:pt modelId="{5DCB0130-18F8-4181-962A-DCFF87A88672}" type="pres">
      <dgm:prSet presAssocID="{B3702C94-8C09-41AC-8503-8007091AA6E3}" presName="linear" presStyleCnt="0">
        <dgm:presLayoutVars>
          <dgm:dir/>
          <dgm:animLvl val="lvl"/>
          <dgm:resizeHandles val="exact"/>
        </dgm:presLayoutVars>
      </dgm:prSet>
      <dgm:spPr/>
    </dgm:pt>
    <dgm:pt modelId="{8A0F6374-993E-4802-AD9E-DAA15D8307C3}" type="pres">
      <dgm:prSet presAssocID="{6AFDE645-BFFA-43A4-B4F3-C02D35801F60}" presName="parentLin" presStyleCnt="0"/>
      <dgm:spPr/>
    </dgm:pt>
    <dgm:pt modelId="{9300604D-B986-427F-8C83-056C705E293D}" type="pres">
      <dgm:prSet presAssocID="{6AFDE645-BFFA-43A4-B4F3-C02D35801F60}" presName="parentLeftMargin" presStyleLbl="node1" presStyleIdx="0" presStyleCnt="1"/>
      <dgm:spPr/>
    </dgm:pt>
    <dgm:pt modelId="{84B34D2B-A7B5-4655-ADF8-4A14D25EFF9B}" type="pres">
      <dgm:prSet presAssocID="{6AFDE645-BFFA-43A4-B4F3-C02D35801F60}" presName="parentText" presStyleLbl="node1" presStyleIdx="0" presStyleCnt="1" custScaleX="123923" custScaleY="96124">
        <dgm:presLayoutVars>
          <dgm:chMax val="0"/>
          <dgm:bulletEnabled val="1"/>
        </dgm:presLayoutVars>
      </dgm:prSet>
      <dgm:spPr/>
    </dgm:pt>
    <dgm:pt modelId="{F40F7D42-D63D-4BCD-BFED-3032A2727AF8}" type="pres">
      <dgm:prSet presAssocID="{6AFDE645-BFFA-43A4-B4F3-C02D35801F60}" presName="negativeSpace" presStyleCnt="0"/>
      <dgm:spPr/>
    </dgm:pt>
    <dgm:pt modelId="{DFFAB9E9-EAC0-4EA5-B8BE-0EBE6600016B}" type="pres">
      <dgm:prSet presAssocID="{6AFDE645-BFFA-43A4-B4F3-C02D35801F6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EA7EF30-ED61-4B17-B9B0-CACEACA30C55}" type="presOf" srcId="{6FB9C5B3-6399-4A9E-81D3-19147E1A8625}" destId="{DFFAB9E9-EAC0-4EA5-B8BE-0EBE6600016B}" srcOrd="0" destOrd="1" presId="urn:microsoft.com/office/officeart/2005/8/layout/list1"/>
    <dgm:cxn modelId="{7044AB3A-8F2C-4EEA-9386-93DFC9F41A8F}" srcId="{6AFDE645-BFFA-43A4-B4F3-C02D35801F60}" destId="{3C9F8290-CFDC-4248-9AA0-DC0EC34A9950}" srcOrd="0" destOrd="0" parTransId="{BDBC094D-C008-40FA-B72C-C0F25FE76B33}" sibTransId="{189D2195-D08C-426B-B62E-E50E7F61ED68}"/>
    <dgm:cxn modelId="{0C54783D-F6FE-4805-8368-CD8D0053D4D5}" type="presOf" srcId="{8EAE9770-917E-4344-870C-62AF23D4FD96}" destId="{DFFAB9E9-EAC0-4EA5-B8BE-0EBE6600016B}" srcOrd="0" destOrd="3" presId="urn:microsoft.com/office/officeart/2005/8/layout/list1"/>
    <dgm:cxn modelId="{6093A142-A644-4813-B30A-F3C51DBCE538}" type="presOf" srcId="{B3702C94-8C09-41AC-8503-8007091AA6E3}" destId="{5DCB0130-18F8-4181-962A-DCFF87A88672}" srcOrd="0" destOrd="0" presId="urn:microsoft.com/office/officeart/2005/8/layout/list1"/>
    <dgm:cxn modelId="{31660B46-988B-4A38-94DF-0758237AA231}" type="presOf" srcId="{6AFDE645-BFFA-43A4-B4F3-C02D35801F60}" destId="{84B34D2B-A7B5-4655-ADF8-4A14D25EFF9B}" srcOrd="1" destOrd="0" presId="urn:microsoft.com/office/officeart/2005/8/layout/list1"/>
    <dgm:cxn modelId="{94915474-160D-4A9D-816C-657F0B8780E7}" type="presOf" srcId="{4A8B054E-5954-47EE-B6A0-6668C6EE5154}" destId="{DFFAB9E9-EAC0-4EA5-B8BE-0EBE6600016B}" srcOrd="0" destOrd="2" presId="urn:microsoft.com/office/officeart/2005/8/layout/list1"/>
    <dgm:cxn modelId="{4E063F75-A16A-48CC-8731-960C28CE0F4D}" srcId="{6AFDE645-BFFA-43A4-B4F3-C02D35801F60}" destId="{8EAE9770-917E-4344-870C-62AF23D4FD96}" srcOrd="2" destOrd="0" parTransId="{844C1DA6-5CCE-4618-884F-28E59A49766E}" sibTransId="{C4C2E464-48D5-4110-83F8-DD88D89E8FE3}"/>
    <dgm:cxn modelId="{39784558-3DA4-45C6-A533-3FAFA08EE766}" type="presOf" srcId="{6AFDE645-BFFA-43A4-B4F3-C02D35801F60}" destId="{9300604D-B986-427F-8C83-056C705E293D}" srcOrd="0" destOrd="0" presId="urn:microsoft.com/office/officeart/2005/8/layout/list1"/>
    <dgm:cxn modelId="{DD33EA79-AFAC-40C2-87F8-E590BEA73527}" srcId="{3C9F8290-CFDC-4248-9AA0-DC0EC34A9950}" destId="{6FB9C5B3-6399-4A9E-81D3-19147E1A8625}" srcOrd="0" destOrd="0" parTransId="{DE78472C-BAA9-4354-A571-006942FDC648}" sibTransId="{F618F5BE-4D92-411D-982D-8886CB54B1B7}"/>
    <dgm:cxn modelId="{CC8EB5CD-0D91-4899-9B4C-46BBC61BA3B0}" type="presOf" srcId="{3C9F8290-CFDC-4248-9AA0-DC0EC34A9950}" destId="{DFFAB9E9-EAC0-4EA5-B8BE-0EBE6600016B}" srcOrd="0" destOrd="0" presId="urn:microsoft.com/office/officeart/2005/8/layout/list1"/>
    <dgm:cxn modelId="{A6F5F7D9-0470-4DDC-A90D-CABF438ECFF9}" srcId="{B3702C94-8C09-41AC-8503-8007091AA6E3}" destId="{6AFDE645-BFFA-43A4-B4F3-C02D35801F60}" srcOrd="0" destOrd="0" parTransId="{2746D3E1-4533-467E-A468-8BF86A02931E}" sibTransId="{C0D84DA8-6FA0-43BC-BB95-CA70473E81B7}"/>
    <dgm:cxn modelId="{EEFA5EFB-85E9-4715-92AB-DE6673204461}" srcId="{6AFDE645-BFFA-43A4-B4F3-C02D35801F60}" destId="{4A8B054E-5954-47EE-B6A0-6668C6EE5154}" srcOrd="1" destOrd="0" parTransId="{8FE9B48C-A030-49EA-93F8-2276E7D0992B}" sibTransId="{8FA92DA2-E9C3-44FC-A09A-8167DAEE3FF7}"/>
    <dgm:cxn modelId="{01AC34EC-5A61-4C99-8231-6CFE05CE18CA}" type="presParOf" srcId="{5DCB0130-18F8-4181-962A-DCFF87A88672}" destId="{8A0F6374-993E-4802-AD9E-DAA15D8307C3}" srcOrd="0" destOrd="0" presId="urn:microsoft.com/office/officeart/2005/8/layout/list1"/>
    <dgm:cxn modelId="{4E67C9FD-4B9E-4D2A-B7D1-91A07AF66767}" type="presParOf" srcId="{8A0F6374-993E-4802-AD9E-DAA15D8307C3}" destId="{9300604D-B986-427F-8C83-056C705E293D}" srcOrd="0" destOrd="0" presId="urn:microsoft.com/office/officeart/2005/8/layout/list1"/>
    <dgm:cxn modelId="{2B1FC809-CE11-442D-8A70-A85CAE7CE4FF}" type="presParOf" srcId="{8A0F6374-993E-4802-AD9E-DAA15D8307C3}" destId="{84B34D2B-A7B5-4655-ADF8-4A14D25EFF9B}" srcOrd="1" destOrd="0" presId="urn:microsoft.com/office/officeart/2005/8/layout/list1"/>
    <dgm:cxn modelId="{18BFE1DF-5DEF-4DF3-9EE9-C1CF06E27032}" type="presParOf" srcId="{5DCB0130-18F8-4181-962A-DCFF87A88672}" destId="{F40F7D42-D63D-4BCD-BFED-3032A2727AF8}" srcOrd="1" destOrd="0" presId="urn:microsoft.com/office/officeart/2005/8/layout/list1"/>
    <dgm:cxn modelId="{79FDE2D9-7DF8-4D24-9ACE-1A1551D9BE0F}" type="presParOf" srcId="{5DCB0130-18F8-4181-962A-DCFF87A88672}" destId="{DFFAB9E9-EAC0-4EA5-B8BE-0EBE6600016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7594"/>
          <a:ext cx="10177699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if we want to read input from the keyboard?</a:t>
          </a:r>
        </a:p>
      </dsp:txBody>
      <dsp:txXfrm>
        <a:off x="73507" y="81101"/>
        <a:ext cx="10030685" cy="1358776"/>
      </dsp:txXfrm>
    </dsp:sp>
    <dsp:sp modelId="{9F335585-6384-4E19-9C61-6BEE4DA99373}">
      <dsp:nvSpPr>
        <dsp:cNvPr id="0" name=""/>
        <dsp:cNvSpPr/>
      </dsp:nvSpPr>
      <dsp:spPr>
        <a:xfrm>
          <a:off x="0" y="1625704"/>
          <a:ext cx="10177699" cy="150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if we want to make our variables actually variable?</a:t>
          </a:r>
        </a:p>
      </dsp:txBody>
      <dsp:txXfrm>
        <a:off x="73507" y="1699211"/>
        <a:ext cx="10030685" cy="13587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266344"/>
          <a:ext cx="10177699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33248" rIns="7899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Book for additional reading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Meeting dates</a:t>
          </a:r>
        </a:p>
      </dsp:txBody>
      <dsp:txXfrm>
        <a:off x="0" y="266344"/>
        <a:ext cx="10177699" cy="907200"/>
      </dsp:txXfrm>
    </dsp:sp>
    <dsp:sp modelId="{1E5CE579-12CC-4928-A5C7-93AFAA63C391}">
      <dsp:nvSpPr>
        <dsp:cNvPr id="0" name=""/>
        <dsp:cNvSpPr/>
      </dsp:nvSpPr>
      <dsp:spPr>
        <a:xfrm>
          <a:off x="508884" y="30184"/>
          <a:ext cx="7124389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http://www.eecs.ucf.edu/JuniorKnights/material/</a:t>
          </a:r>
        </a:p>
      </dsp:txBody>
      <dsp:txXfrm>
        <a:off x="531941" y="53241"/>
        <a:ext cx="7078275" cy="426206"/>
      </dsp:txXfrm>
    </dsp:sp>
    <dsp:sp modelId="{7BEFE999-F660-441C-89D6-D5BC0740A1B4}">
      <dsp:nvSpPr>
        <dsp:cNvPr id="0" name=""/>
        <dsp:cNvSpPr/>
      </dsp:nvSpPr>
      <dsp:spPr>
        <a:xfrm>
          <a:off x="0" y="1496104"/>
          <a:ext cx="10177699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33248" rIns="7899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These slides 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Day 1 IO part b.pptx</a:t>
          </a:r>
          <a:endParaRPr lang="en-US" sz="1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problems for today 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1 IO Exercises.docx</a:t>
          </a:r>
          <a:endParaRPr lang="en-US" sz="1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1496104"/>
        <a:ext cx="10177699" cy="1612800"/>
      </dsp:txXfrm>
    </dsp:sp>
    <dsp:sp modelId="{7D58E531-83F3-42B8-84F0-52F879CB8A3E}">
      <dsp:nvSpPr>
        <dsp:cNvPr id="0" name=""/>
        <dsp:cNvSpPr/>
      </dsp:nvSpPr>
      <dsp:spPr>
        <a:xfrm>
          <a:off x="508884" y="1259944"/>
          <a:ext cx="7124389" cy="47232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github.com/</a:t>
          </a:r>
          <a:r>
            <a:rPr lang="en-US" sz="1600" b="0" i="0" kern="1200" dirty="0" err="1"/>
            <a:t>rsera</a:t>
          </a:r>
          <a:r>
            <a:rPr lang="en-US" sz="1600" b="0" i="0" kern="1200" dirty="0"/>
            <a:t>/junior-knights</a:t>
          </a:r>
        </a:p>
      </dsp:txBody>
      <dsp:txXfrm>
        <a:off x="531941" y="1283001"/>
        <a:ext cx="7078275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7594"/>
          <a:ext cx="10177699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input() captures input that is typed on the keyboard.</a:t>
          </a:r>
        </a:p>
      </dsp:txBody>
      <dsp:txXfrm>
        <a:off x="73507" y="81101"/>
        <a:ext cx="10030685" cy="1358776"/>
      </dsp:txXfrm>
    </dsp:sp>
    <dsp:sp modelId="{2D46D19F-CDDC-419A-810C-087CE07B8BDA}">
      <dsp:nvSpPr>
        <dsp:cNvPr id="0" name=""/>
        <dsp:cNvSpPr/>
      </dsp:nvSpPr>
      <dsp:spPr>
        <a:xfrm>
          <a:off x="0" y="1625704"/>
          <a:ext cx="10177699" cy="150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input() returns a value (the value that the user entered on the keyboard). </a:t>
          </a:r>
        </a:p>
      </dsp:txBody>
      <dsp:txXfrm>
        <a:off x="73507" y="1699211"/>
        <a:ext cx="10030685" cy="1358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7594"/>
          <a:ext cx="10177699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Think of input() as becoming the value that the user entered.</a:t>
          </a:r>
        </a:p>
      </dsp:txBody>
      <dsp:txXfrm>
        <a:off x="73507" y="81101"/>
        <a:ext cx="10030685" cy="1358776"/>
      </dsp:txXfrm>
    </dsp:sp>
    <dsp:sp modelId="{F7CF166E-B238-4288-A76C-FCD8D265CBA9}">
      <dsp:nvSpPr>
        <dsp:cNvPr id="0" name=""/>
        <dsp:cNvSpPr/>
      </dsp:nvSpPr>
      <dsp:spPr>
        <a:xfrm>
          <a:off x="0" y="1625704"/>
          <a:ext cx="10177699" cy="150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We want to store that value in a variable</a:t>
          </a:r>
          <a:endParaRPr lang="en-US" sz="3900" kern="1200"/>
        </a:p>
      </dsp:txBody>
      <dsp:txXfrm>
        <a:off x="73507" y="1699211"/>
        <a:ext cx="10030685" cy="1358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127745"/>
          <a:ext cx="10177699" cy="1389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Variable name goes on the left of the = and</a:t>
          </a:r>
          <a:br>
            <a:rPr lang="en-US" sz="3600" kern="1200" dirty="0"/>
          </a:br>
          <a:r>
            <a:rPr lang="en-US" sz="3600" kern="1200" dirty="0"/>
            <a:t>the value to store in it goes on the right</a:t>
          </a:r>
        </a:p>
      </dsp:txBody>
      <dsp:txXfrm>
        <a:off x="67852" y="195597"/>
        <a:ext cx="10041995" cy="1254256"/>
      </dsp:txXfrm>
    </dsp:sp>
    <dsp:sp modelId="{B8F0797C-7C52-4667-B8FB-D1F5DCD234F6}">
      <dsp:nvSpPr>
        <dsp:cNvPr id="0" name=""/>
        <dsp:cNvSpPr/>
      </dsp:nvSpPr>
      <dsp:spPr>
        <a:xfrm>
          <a:off x="0" y="1621385"/>
          <a:ext cx="10177699" cy="1389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Thus, when we use input(), put a variable on the left of an equal sign and the input function on the right</a:t>
          </a:r>
        </a:p>
      </dsp:txBody>
      <dsp:txXfrm>
        <a:off x="67852" y="1689237"/>
        <a:ext cx="10041995" cy="12542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50B85-AA1D-4FCD-A440-50FAED75AB77}">
      <dsp:nvSpPr>
        <dsp:cNvPr id="0" name=""/>
        <dsp:cNvSpPr/>
      </dsp:nvSpPr>
      <dsp:spPr>
        <a:xfrm>
          <a:off x="0" y="563209"/>
          <a:ext cx="10177699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9903" tIns="791464" rIns="789903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This is the basic structure of the input statement. Whatever the user enters will be stored in “variable” the variable</a:t>
          </a:r>
        </a:p>
      </dsp:txBody>
      <dsp:txXfrm>
        <a:off x="0" y="563209"/>
        <a:ext cx="10177699" cy="2573550"/>
      </dsp:txXfrm>
    </dsp:sp>
    <dsp:sp modelId="{CD8706E3-D39F-410C-8B4B-6EDDA37370CC}">
      <dsp:nvSpPr>
        <dsp:cNvPr id="0" name=""/>
        <dsp:cNvSpPr/>
      </dsp:nvSpPr>
      <dsp:spPr>
        <a:xfrm>
          <a:off x="508884" y="2329"/>
          <a:ext cx="7124389" cy="11217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variable = input()</a:t>
          </a:r>
        </a:p>
      </dsp:txBody>
      <dsp:txXfrm>
        <a:off x="563644" y="57089"/>
        <a:ext cx="7014869" cy="1012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037CC-AA7F-4DC6-9224-134CDBB48FEF}">
      <dsp:nvSpPr>
        <dsp:cNvPr id="0" name=""/>
        <dsp:cNvSpPr/>
      </dsp:nvSpPr>
      <dsp:spPr>
        <a:xfrm>
          <a:off x="0" y="695622"/>
          <a:ext cx="10177699" cy="2234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9903" tIns="687324" rIns="78990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We can add a “string” inside the parentheses (i.e. argument) that will be printed out so that the user knows they’re supposed to type something</a:t>
          </a:r>
        </a:p>
      </dsp:txBody>
      <dsp:txXfrm>
        <a:off x="0" y="695622"/>
        <a:ext cx="10177699" cy="2234925"/>
      </dsp:txXfrm>
    </dsp:sp>
    <dsp:sp modelId="{8EEC6718-1DDC-47AB-8152-F81DC91B0C6F}">
      <dsp:nvSpPr>
        <dsp:cNvPr id="0" name=""/>
        <dsp:cNvSpPr/>
      </dsp:nvSpPr>
      <dsp:spPr>
        <a:xfrm>
          <a:off x="508884" y="208542"/>
          <a:ext cx="7124389" cy="9741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variable = input(“Message to user”)</a:t>
          </a:r>
        </a:p>
      </dsp:txBody>
      <dsp:txXfrm>
        <a:off x="556439" y="256097"/>
        <a:ext cx="7029279" cy="879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1BFE5-7F2A-4949-975D-8D2C7BCE11D0}">
      <dsp:nvSpPr>
        <dsp:cNvPr id="0" name=""/>
        <dsp:cNvSpPr/>
      </dsp:nvSpPr>
      <dsp:spPr>
        <a:xfrm>
          <a:off x="0" y="563209"/>
          <a:ext cx="10177699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9903" tIns="791464" rIns="789903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This is an example of input with a good variable name and logical message to the user.</a:t>
          </a:r>
        </a:p>
      </dsp:txBody>
      <dsp:txXfrm>
        <a:off x="0" y="563209"/>
        <a:ext cx="10177699" cy="2573550"/>
      </dsp:txXfrm>
    </dsp:sp>
    <dsp:sp modelId="{4D1756D7-EF7A-46F7-AAFE-CE37F5F95393}">
      <dsp:nvSpPr>
        <dsp:cNvPr id="0" name=""/>
        <dsp:cNvSpPr/>
      </dsp:nvSpPr>
      <dsp:spPr>
        <a:xfrm>
          <a:off x="328865" y="2329"/>
          <a:ext cx="9671209" cy="11217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name = input(“Please enter your name”)</a:t>
          </a:r>
        </a:p>
      </dsp:txBody>
      <dsp:txXfrm>
        <a:off x="383625" y="57089"/>
        <a:ext cx="9561689" cy="1012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2D870-5BC7-4034-AEF0-C142EE2141EB}">
      <dsp:nvSpPr>
        <dsp:cNvPr id="0" name=""/>
        <dsp:cNvSpPr/>
      </dsp:nvSpPr>
      <dsp:spPr>
        <a:xfrm>
          <a:off x="0" y="2121737"/>
          <a:ext cx="56515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95E27F-2003-4459-BA21-485AA7A92C33}">
      <dsp:nvSpPr>
        <dsp:cNvPr id="0" name=""/>
        <dsp:cNvSpPr/>
      </dsp:nvSpPr>
      <dsp:spPr>
        <a:xfrm>
          <a:off x="268777" y="105995"/>
          <a:ext cx="5380810" cy="22076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529" tIns="0" rIns="1495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Input() will store the typed input as a </a:t>
          </a:r>
          <a:r>
            <a:rPr lang="en-US" sz="2400" b="1" i="1" kern="1200" dirty="0"/>
            <a:t>string</a:t>
          </a:r>
          <a:r>
            <a:rPr lang="en-US" sz="2400" kern="1200" dirty="0"/>
            <a:t>.</a:t>
          </a:r>
        </a:p>
      </dsp:txBody>
      <dsp:txXfrm>
        <a:off x="376544" y="213762"/>
        <a:ext cx="5165276" cy="1992087"/>
      </dsp:txXfrm>
    </dsp:sp>
    <dsp:sp modelId="{973ACD40-BC9B-46FE-8F75-53F08BCC6D2B}">
      <dsp:nvSpPr>
        <dsp:cNvPr id="0" name=""/>
        <dsp:cNvSpPr/>
      </dsp:nvSpPr>
      <dsp:spPr>
        <a:xfrm>
          <a:off x="0" y="4535279"/>
          <a:ext cx="56515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D7E786-98DD-4321-B173-B66E81FC5CA0}">
      <dsp:nvSpPr>
        <dsp:cNvPr id="0" name=""/>
        <dsp:cNvSpPr/>
      </dsp:nvSpPr>
      <dsp:spPr>
        <a:xfrm>
          <a:off x="268777" y="2519537"/>
          <a:ext cx="5380810" cy="220762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529" tIns="0" rIns="1495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an </a:t>
          </a:r>
          <a:r>
            <a:rPr lang="en-US" sz="2400" b="0" i="0" kern="1200" dirty="0"/>
            <a:t>integer</a:t>
          </a:r>
          <a:r>
            <a:rPr lang="en-US" sz="2400" kern="1200" dirty="0"/>
            <a:t> or </a:t>
          </a:r>
          <a:r>
            <a:rPr lang="en-US" sz="2400" b="0" i="0" kern="1200" dirty="0"/>
            <a:t>floating</a:t>
          </a:r>
          <a:r>
            <a:rPr lang="en-US" sz="2400" kern="1200" dirty="0"/>
            <a:t> point number instead (for example, to be able to do math on the number), </a:t>
          </a:r>
          <a:r>
            <a:rPr lang="en-US" sz="2400" b="1" i="1" kern="1200" dirty="0"/>
            <a:t>cast</a:t>
          </a:r>
          <a:r>
            <a:rPr lang="en-US" sz="2400" kern="1200" dirty="0"/>
            <a:t> the returned data into the desired </a:t>
          </a:r>
          <a:r>
            <a:rPr lang="en-US" sz="2400" b="0" i="0" kern="1200" dirty="0"/>
            <a:t>data type</a:t>
          </a:r>
          <a:r>
            <a:rPr lang="en-US" sz="2400" kern="1200" dirty="0"/>
            <a:t>.</a:t>
          </a:r>
        </a:p>
      </dsp:txBody>
      <dsp:txXfrm>
        <a:off x="376544" y="2627304"/>
        <a:ext cx="5165276" cy="19920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AB9E9-EAC0-4EA5-B8BE-0EBE6600016B}">
      <dsp:nvSpPr>
        <dsp:cNvPr id="0" name=""/>
        <dsp:cNvSpPr/>
      </dsp:nvSpPr>
      <dsp:spPr>
        <a:xfrm>
          <a:off x="0" y="1647263"/>
          <a:ext cx="5651500" cy="255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619" tIns="1353820" rIns="43861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int</a:t>
          </a:r>
          <a:r>
            <a:rPr lang="en-US" sz="1800" kern="1200" dirty="0"/>
            <a:t>(“6”)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This turns the </a:t>
          </a:r>
          <a:r>
            <a:rPr lang="en-US" sz="1800" b="1" i="1" kern="1200" dirty="0"/>
            <a:t>string</a:t>
          </a:r>
          <a:r>
            <a:rPr lang="en-US" sz="1800" kern="1200" dirty="0"/>
            <a:t> 6 into the </a:t>
          </a:r>
          <a:r>
            <a:rPr lang="en-US" sz="1800" b="1" i="1" kern="1200" dirty="0" err="1"/>
            <a:t>int</a:t>
          </a:r>
          <a:r>
            <a:rPr lang="en-US" sz="1800" kern="1200" dirty="0"/>
            <a:t> 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number = </a:t>
          </a:r>
          <a:r>
            <a:rPr lang="en-US" sz="1800" kern="1200" dirty="0" err="1"/>
            <a:t>int</a:t>
          </a:r>
          <a:r>
            <a:rPr lang="en-US" sz="1800" kern="1200" dirty="0"/>
            <a:t>(input(“Please enter a number”))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pi = float(input(“Please enter the value of pi”))</a:t>
          </a:r>
        </a:p>
      </dsp:txBody>
      <dsp:txXfrm>
        <a:off x="0" y="1647263"/>
        <a:ext cx="5651500" cy="2559375"/>
      </dsp:txXfrm>
    </dsp:sp>
    <dsp:sp modelId="{84B34D2B-A7B5-4655-ADF8-4A14D25EFF9B}">
      <dsp:nvSpPr>
        <dsp:cNvPr id="0" name=""/>
        <dsp:cNvSpPr/>
      </dsp:nvSpPr>
      <dsp:spPr>
        <a:xfrm>
          <a:off x="282575" y="762236"/>
          <a:ext cx="4902455" cy="184442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529" tIns="0" rIns="1495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Cast</a:t>
          </a:r>
          <a:r>
            <a:rPr lang="en-US" sz="2400" kern="1200" dirty="0"/>
            <a:t> by wrapping the value with parentheses () preceded by the desired data type</a:t>
          </a:r>
        </a:p>
      </dsp:txBody>
      <dsp:txXfrm>
        <a:off x="372613" y="852274"/>
        <a:ext cx="4722379" cy="1664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2081B-9E57-490D-98F0-0935C15B415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8926F-E446-47D5-8C41-05B08BD2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1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5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8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3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FC9B-ED78-42F8-B7ED-3D25C799F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IO: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C11F6-4AF6-44AD-81AB-89ED1BE5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194406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4035AB-4FCC-433C-A7B2-8C850484C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F67B8-0936-46F0-8111-1F45B579B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7975-06D3-40F2-BD32-1AD1118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Input: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Non-strings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0FD40-C035-418B-BC1C-5821367A3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96318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33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4035AB-4FCC-433C-A7B2-8C850484C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F67B8-0936-46F0-8111-1F45B579B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7975-06D3-40F2-BD32-1AD1118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Input: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Non-strings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0FD40-C035-418B-BC1C-5821367A3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478456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61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3CF0-B6DE-427F-B43F-5630049F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36D7-18D2-4A6D-A114-D9618DBA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Materials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923553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5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F621-A76F-4375-9454-2DDDCF4A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B0041-0F48-412F-BF90-C25FD709C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opposite of print()</a:t>
            </a:r>
          </a:p>
        </p:txBody>
      </p:sp>
    </p:spTree>
    <p:extLst>
      <p:ext uri="{BB962C8B-B14F-4D97-AF65-F5344CB8AC3E}">
        <p14:creationId xmlns:p14="http://schemas.microsoft.com/office/powerpoint/2010/main" val="17357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82425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60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20926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93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20344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83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80923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80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221E-B36E-4B5B-9978-7E52229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Input: </a:t>
            </a:r>
            <a:br>
              <a:rPr lang="en-US"/>
            </a:br>
            <a:r>
              <a:rPr lang="en-US"/>
              <a:t>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A6A20-5FB4-427B-9D0A-A34596942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981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6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221E-B36E-4B5B-9978-7E52229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Input: </a:t>
            </a:r>
            <a:br>
              <a:rPr lang="en-US"/>
            </a:br>
            <a:r>
              <a:rPr lang="en-US"/>
              <a:t>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A6A20-5FB4-427B-9D0A-A34596942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924969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40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221E-B36E-4B5B-9978-7E52229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Input: </a:t>
            </a:r>
            <a:br>
              <a:rPr lang="en-US"/>
            </a:br>
            <a:r>
              <a:rPr lang="en-US"/>
              <a:t>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A6A20-5FB4-427B-9D0A-A34596942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17973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1900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5326</TotalTime>
  <Words>370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Microsoft YaHei UI</vt:lpstr>
      <vt:lpstr>Arial</vt:lpstr>
      <vt:lpstr>Calibri</vt:lpstr>
      <vt:lpstr>Gill Sans MT</vt:lpstr>
      <vt:lpstr>Parcel</vt:lpstr>
      <vt:lpstr>Python IO: Input</vt:lpstr>
      <vt:lpstr>Input</vt:lpstr>
      <vt:lpstr>INput</vt:lpstr>
      <vt:lpstr>INput</vt:lpstr>
      <vt:lpstr>INput</vt:lpstr>
      <vt:lpstr>INput</vt:lpstr>
      <vt:lpstr>Input:  Syntax</vt:lpstr>
      <vt:lpstr>Input:  Syntax</vt:lpstr>
      <vt:lpstr>Input:  Syntax</vt:lpstr>
      <vt:lpstr>Input: Non-strings</vt:lpstr>
      <vt:lpstr>Input: Non-strings</vt:lpstr>
      <vt:lpstr>Example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1</dc:title>
  <dc:creator>Rachael Sera</dc:creator>
  <cp:lastModifiedBy>Rachael Sera</cp:lastModifiedBy>
  <cp:revision>69</cp:revision>
  <dcterms:created xsi:type="dcterms:W3CDTF">2018-01-21T04:37:20Z</dcterms:created>
  <dcterms:modified xsi:type="dcterms:W3CDTF">2018-10-19T22:12:12Z</dcterms:modified>
</cp:coreProperties>
</file>