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4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5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notesMasterIdLst>
    <p:notesMasterId r:id="rId24"/>
  </p:notesMasterIdLst>
  <p:sldIdLst>
    <p:sldId id="256" r:id="rId2"/>
    <p:sldId id="322" r:id="rId3"/>
    <p:sldId id="341" r:id="rId4"/>
    <p:sldId id="258" r:id="rId5"/>
    <p:sldId id="331" r:id="rId6"/>
    <p:sldId id="333" r:id="rId7"/>
    <p:sldId id="334" r:id="rId8"/>
    <p:sldId id="335" r:id="rId9"/>
    <p:sldId id="337" r:id="rId10"/>
    <p:sldId id="340" r:id="rId11"/>
    <p:sldId id="330" r:id="rId12"/>
    <p:sldId id="324" r:id="rId13"/>
    <p:sldId id="325" r:id="rId14"/>
    <p:sldId id="326" r:id="rId15"/>
    <p:sldId id="327" r:id="rId16"/>
    <p:sldId id="271" r:id="rId17"/>
    <p:sldId id="301" r:id="rId18"/>
    <p:sldId id="300" r:id="rId19"/>
    <p:sldId id="272" r:id="rId20"/>
    <p:sldId id="329" r:id="rId21"/>
    <p:sldId id="302" r:id="rId22"/>
    <p:sldId id="30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D71E"/>
    <a:srgbClr val="F3FD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D49830-1962-4392-A106-A5C29765F4B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348C6DB-5172-490A-81D9-5327825BF965}">
      <dgm:prSet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US" dirty="0"/>
            <a:t>print()</a:t>
          </a:r>
        </a:p>
      </dgm:t>
    </dgm:pt>
    <dgm:pt modelId="{BCE5B1E8-896C-406D-9ECE-CB77FF931870}" type="parTrans" cxnId="{3DD4E668-B675-43A2-9A1E-22BA348CCC9B}">
      <dgm:prSet/>
      <dgm:spPr/>
      <dgm:t>
        <a:bodyPr/>
        <a:lstStyle/>
        <a:p>
          <a:endParaRPr lang="en-US"/>
        </a:p>
      </dgm:t>
    </dgm:pt>
    <dgm:pt modelId="{24019CAC-BF1A-47C0-BD2E-A34BB0FBC737}" type="sibTrans" cxnId="{3DD4E668-B675-43A2-9A1E-22BA348CCC9B}">
      <dgm:prSet/>
      <dgm:spPr/>
      <dgm:t>
        <a:bodyPr/>
        <a:lstStyle/>
        <a:p>
          <a:endParaRPr lang="en-US"/>
        </a:p>
      </dgm:t>
    </dgm:pt>
    <dgm:pt modelId="{CEFC74E9-B1D5-47A7-9F1F-4B8D6A22F96E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dirty="0"/>
            <a:t>print(“Hello!”)</a:t>
          </a:r>
        </a:p>
      </dgm:t>
    </dgm:pt>
    <dgm:pt modelId="{2DC02930-993D-4D84-B955-D3DF08630085}" type="parTrans" cxnId="{BBF5AE33-9745-4AF2-A3E3-309FD5F57ABD}">
      <dgm:prSet/>
      <dgm:spPr/>
      <dgm:t>
        <a:bodyPr/>
        <a:lstStyle/>
        <a:p>
          <a:endParaRPr lang="en-US"/>
        </a:p>
      </dgm:t>
    </dgm:pt>
    <dgm:pt modelId="{FD068052-74C6-4285-AF2C-45373FEA1CFB}" type="sibTrans" cxnId="{BBF5AE33-9745-4AF2-A3E3-309FD5F57ABD}">
      <dgm:prSet/>
      <dgm:spPr/>
      <dgm:t>
        <a:bodyPr/>
        <a:lstStyle/>
        <a:p>
          <a:endParaRPr lang="en-US"/>
        </a:p>
      </dgm:t>
    </dgm:pt>
    <dgm:pt modelId="{806DB580-DD63-451B-BE10-C42A4FF3CDAE}">
      <dgm:prSet/>
      <dgm:spPr>
        <a:noFill/>
      </dgm:spPr>
      <dgm:t>
        <a:bodyPr/>
        <a:lstStyle/>
        <a:p>
          <a:r>
            <a:rPr lang="en-US" dirty="0"/>
            <a:t>A function has a name followed by parentheses</a:t>
          </a:r>
        </a:p>
      </dgm:t>
    </dgm:pt>
    <dgm:pt modelId="{7E59FC50-9EEB-4E7D-906E-31CFB1C86304}" type="parTrans" cxnId="{ADF77D6C-E756-41FC-8BF3-15EE8128EDB0}">
      <dgm:prSet/>
      <dgm:spPr/>
      <dgm:t>
        <a:bodyPr/>
        <a:lstStyle/>
        <a:p>
          <a:endParaRPr lang="en-US"/>
        </a:p>
      </dgm:t>
    </dgm:pt>
    <dgm:pt modelId="{03666BDD-3927-49B2-80A4-0CC0CD897D1E}" type="sibTrans" cxnId="{ADF77D6C-E756-41FC-8BF3-15EE8128EDB0}">
      <dgm:prSet/>
      <dgm:spPr/>
      <dgm:t>
        <a:bodyPr/>
        <a:lstStyle/>
        <a:p>
          <a:endParaRPr lang="en-US"/>
        </a:p>
      </dgm:t>
    </dgm:pt>
    <dgm:pt modelId="{6B8E952B-2541-4FC6-A22D-0B0E43DDD486}">
      <dgm:prSet/>
      <dgm:spPr>
        <a:noFill/>
      </dgm:spPr>
      <dgm:t>
        <a:bodyPr/>
        <a:lstStyle/>
        <a:p>
          <a:r>
            <a:rPr lang="en-US" dirty="0"/>
            <a:t>The print function takes arguments, namely, what you want it to print</a:t>
          </a:r>
        </a:p>
      </dgm:t>
    </dgm:pt>
    <dgm:pt modelId="{6C55E9EA-B4CE-4DDE-9742-1E37AD78707D}" type="parTrans" cxnId="{5B79A46A-78D9-4D07-9286-26A7B7B3AAEC}">
      <dgm:prSet/>
      <dgm:spPr/>
      <dgm:t>
        <a:bodyPr/>
        <a:lstStyle/>
        <a:p>
          <a:endParaRPr lang="en-US"/>
        </a:p>
      </dgm:t>
    </dgm:pt>
    <dgm:pt modelId="{8EEE8701-5CA9-4E64-9171-D2FCC9682147}" type="sibTrans" cxnId="{5B79A46A-78D9-4D07-9286-26A7B7B3AAEC}">
      <dgm:prSet/>
      <dgm:spPr/>
      <dgm:t>
        <a:bodyPr/>
        <a:lstStyle/>
        <a:p>
          <a:endParaRPr lang="en-US"/>
        </a:p>
      </dgm:t>
    </dgm:pt>
    <dgm:pt modelId="{F8CCC22A-2E5E-4106-87BF-47E4EC9D769C}" type="pres">
      <dgm:prSet presAssocID="{7CD49830-1962-4392-A106-A5C29765F4B5}" presName="linear" presStyleCnt="0">
        <dgm:presLayoutVars>
          <dgm:animLvl val="lvl"/>
          <dgm:resizeHandles val="exact"/>
        </dgm:presLayoutVars>
      </dgm:prSet>
      <dgm:spPr/>
    </dgm:pt>
    <dgm:pt modelId="{3505ABD8-2011-41EC-8613-D1CBB9E78F86}" type="pres">
      <dgm:prSet presAssocID="{4348C6DB-5172-490A-81D9-5327825BF96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544125B-5BBF-484C-B9F2-A92AFFAC08BF}" type="pres">
      <dgm:prSet presAssocID="{4348C6DB-5172-490A-81D9-5327825BF965}" presName="childText" presStyleLbl="revTx" presStyleIdx="0" presStyleCnt="2">
        <dgm:presLayoutVars>
          <dgm:bulletEnabled val="1"/>
        </dgm:presLayoutVars>
      </dgm:prSet>
      <dgm:spPr/>
    </dgm:pt>
    <dgm:pt modelId="{59106C1F-6846-4013-A499-A91B61D0E0A4}" type="pres">
      <dgm:prSet presAssocID="{CEFC74E9-B1D5-47A7-9F1F-4B8D6A22F96E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1C7454CB-AC2A-4EDE-8BAF-2AF779532D62}" type="pres">
      <dgm:prSet presAssocID="{CEFC74E9-B1D5-47A7-9F1F-4B8D6A22F96E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7D87D91E-A294-41FE-BFB7-6E920E1458A6}" type="presOf" srcId="{6B8E952B-2541-4FC6-A22D-0B0E43DDD486}" destId="{1C7454CB-AC2A-4EDE-8BAF-2AF779532D62}" srcOrd="0" destOrd="0" presId="urn:microsoft.com/office/officeart/2005/8/layout/vList2"/>
    <dgm:cxn modelId="{BBF5AE33-9745-4AF2-A3E3-309FD5F57ABD}" srcId="{7CD49830-1962-4392-A106-A5C29765F4B5}" destId="{CEFC74E9-B1D5-47A7-9F1F-4B8D6A22F96E}" srcOrd="1" destOrd="0" parTransId="{2DC02930-993D-4D84-B955-D3DF08630085}" sibTransId="{FD068052-74C6-4285-AF2C-45373FEA1CFB}"/>
    <dgm:cxn modelId="{EBF45F68-C218-4B7C-AAFF-AC13A5A89255}" type="presOf" srcId="{806DB580-DD63-451B-BE10-C42A4FF3CDAE}" destId="{F544125B-5BBF-484C-B9F2-A92AFFAC08BF}" srcOrd="0" destOrd="0" presId="urn:microsoft.com/office/officeart/2005/8/layout/vList2"/>
    <dgm:cxn modelId="{3DD4E668-B675-43A2-9A1E-22BA348CCC9B}" srcId="{7CD49830-1962-4392-A106-A5C29765F4B5}" destId="{4348C6DB-5172-490A-81D9-5327825BF965}" srcOrd="0" destOrd="0" parTransId="{BCE5B1E8-896C-406D-9ECE-CB77FF931870}" sibTransId="{24019CAC-BF1A-47C0-BD2E-A34BB0FBC737}"/>
    <dgm:cxn modelId="{5B79A46A-78D9-4D07-9286-26A7B7B3AAEC}" srcId="{CEFC74E9-B1D5-47A7-9F1F-4B8D6A22F96E}" destId="{6B8E952B-2541-4FC6-A22D-0B0E43DDD486}" srcOrd="0" destOrd="0" parTransId="{6C55E9EA-B4CE-4DDE-9742-1E37AD78707D}" sibTransId="{8EEE8701-5CA9-4E64-9171-D2FCC9682147}"/>
    <dgm:cxn modelId="{ADF77D6C-E756-41FC-8BF3-15EE8128EDB0}" srcId="{4348C6DB-5172-490A-81D9-5327825BF965}" destId="{806DB580-DD63-451B-BE10-C42A4FF3CDAE}" srcOrd="0" destOrd="0" parTransId="{7E59FC50-9EEB-4E7D-906E-31CFB1C86304}" sibTransId="{03666BDD-3927-49B2-80A4-0CC0CD897D1E}"/>
    <dgm:cxn modelId="{9ACA55C8-79E5-46F2-8C25-B8D0BFB3E9FD}" type="presOf" srcId="{CEFC74E9-B1D5-47A7-9F1F-4B8D6A22F96E}" destId="{59106C1F-6846-4013-A499-A91B61D0E0A4}" srcOrd="0" destOrd="0" presId="urn:microsoft.com/office/officeart/2005/8/layout/vList2"/>
    <dgm:cxn modelId="{A1321ED4-5E50-408C-BCD5-249470359303}" type="presOf" srcId="{7CD49830-1962-4392-A106-A5C29765F4B5}" destId="{F8CCC22A-2E5E-4106-87BF-47E4EC9D769C}" srcOrd="0" destOrd="0" presId="urn:microsoft.com/office/officeart/2005/8/layout/vList2"/>
    <dgm:cxn modelId="{D204E9DF-83B0-4508-8FF4-5EAAB4145E41}" type="presOf" srcId="{4348C6DB-5172-490A-81D9-5327825BF965}" destId="{3505ABD8-2011-41EC-8613-D1CBB9E78F86}" srcOrd="0" destOrd="0" presId="urn:microsoft.com/office/officeart/2005/8/layout/vList2"/>
    <dgm:cxn modelId="{BB4FFAED-5FE9-4CC2-B154-00D0E43A4703}" type="presParOf" srcId="{F8CCC22A-2E5E-4106-87BF-47E4EC9D769C}" destId="{3505ABD8-2011-41EC-8613-D1CBB9E78F86}" srcOrd="0" destOrd="0" presId="urn:microsoft.com/office/officeart/2005/8/layout/vList2"/>
    <dgm:cxn modelId="{79EB3090-84B5-4B5B-B383-20EE3FB58BF8}" type="presParOf" srcId="{F8CCC22A-2E5E-4106-87BF-47E4EC9D769C}" destId="{F544125B-5BBF-484C-B9F2-A92AFFAC08BF}" srcOrd="1" destOrd="0" presId="urn:microsoft.com/office/officeart/2005/8/layout/vList2"/>
    <dgm:cxn modelId="{F4151BC2-1920-4D1E-97A6-CFDB1F470DEE}" type="presParOf" srcId="{F8CCC22A-2E5E-4106-87BF-47E4EC9D769C}" destId="{59106C1F-6846-4013-A499-A91B61D0E0A4}" srcOrd="2" destOrd="0" presId="urn:microsoft.com/office/officeart/2005/8/layout/vList2"/>
    <dgm:cxn modelId="{DC20756D-B69D-4351-B900-90198F7723EC}" type="presParOf" srcId="{F8CCC22A-2E5E-4106-87BF-47E4EC9D769C}" destId="{1C7454CB-AC2A-4EDE-8BAF-2AF779532D62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E936BCB-2515-4774-A4A0-DA38C19394FC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E337332-B63F-4771-BCD9-D1138A3D7A9B}">
      <dgm:prSet/>
      <dgm:spPr/>
      <dgm:t>
        <a:bodyPr/>
        <a:lstStyle/>
        <a:p>
          <a:r>
            <a:rPr lang="en-US" dirty="0"/>
            <a:t>input() captures input that is typed on the keyboard.</a:t>
          </a:r>
        </a:p>
      </dgm:t>
    </dgm:pt>
    <dgm:pt modelId="{F39E170F-24B7-4F7C-8D44-D6FDC2FE4168}" type="parTrans" cxnId="{86D27EE9-CA3C-4C38-AC70-01A93F2FC95A}">
      <dgm:prSet/>
      <dgm:spPr/>
      <dgm:t>
        <a:bodyPr/>
        <a:lstStyle/>
        <a:p>
          <a:endParaRPr lang="en-US"/>
        </a:p>
      </dgm:t>
    </dgm:pt>
    <dgm:pt modelId="{726C96F5-970A-4243-91BB-17AB2313B237}" type="sibTrans" cxnId="{86D27EE9-CA3C-4C38-AC70-01A93F2FC95A}">
      <dgm:prSet/>
      <dgm:spPr/>
      <dgm:t>
        <a:bodyPr/>
        <a:lstStyle/>
        <a:p>
          <a:endParaRPr lang="en-US"/>
        </a:p>
      </dgm:t>
    </dgm:pt>
    <dgm:pt modelId="{E4022405-D06E-4075-8441-56372E251038}">
      <dgm:prSet/>
      <dgm:spPr/>
      <dgm:t>
        <a:bodyPr/>
        <a:lstStyle/>
        <a:p>
          <a:r>
            <a:rPr lang="en-US" dirty="0"/>
            <a:t>input() returns a value (the value that the user entered on the keyboard). </a:t>
          </a:r>
        </a:p>
      </dgm:t>
    </dgm:pt>
    <dgm:pt modelId="{4DD7EDA5-2BBE-4590-B818-C19C88D9CC7E}" type="parTrans" cxnId="{0E5C5D1E-E2DB-4C7E-9E60-CB35EA6A5F1B}">
      <dgm:prSet/>
      <dgm:spPr/>
      <dgm:t>
        <a:bodyPr/>
        <a:lstStyle/>
        <a:p>
          <a:endParaRPr lang="en-US"/>
        </a:p>
      </dgm:t>
    </dgm:pt>
    <dgm:pt modelId="{2019B14D-0D14-4CEB-928E-588845416BE8}" type="sibTrans" cxnId="{0E5C5D1E-E2DB-4C7E-9E60-CB35EA6A5F1B}">
      <dgm:prSet/>
      <dgm:spPr/>
      <dgm:t>
        <a:bodyPr/>
        <a:lstStyle/>
        <a:p>
          <a:endParaRPr lang="en-US"/>
        </a:p>
      </dgm:t>
    </dgm:pt>
    <dgm:pt modelId="{804D0219-69C6-45C5-8BD4-946C20D4C5B6}" type="pres">
      <dgm:prSet presAssocID="{0E936BCB-2515-4774-A4A0-DA38C19394FC}" presName="linear" presStyleCnt="0">
        <dgm:presLayoutVars>
          <dgm:animLvl val="lvl"/>
          <dgm:resizeHandles val="exact"/>
        </dgm:presLayoutVars>
      </dgm:prSet>
      <dgm:spPr/>
    </dgm:pt>
    <dgm:pt modelId="{8D735DA6-3DBF-485F-B917-8EBF4864872F}" type="pres">
      <dgm:prSet presAssocID="{4E337332-B63F-4771-BCD9-D1138A3D7A9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1505FF2-7CAC-43B4-9099-E216ED89B1BA}" type="pres">
      <dgm:prSet presAssocID="{726C96F5-970A-4243-91BB-17AB2313B237}" presName="spacer" presStyleCnt="0"/>
      <dgm:spPr/>
    </dgm:pt>
    <dgm:pt modelId="{2D46D19F-CDDC-419A-810C-087CE07B8BDA}" type="pres">
      <dgm:prSet presAssocID="{E4022405-D06E-4075-8441-56372E251038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0E5C5D1E-E2DB-4C7E-9E60-CB35EA6A5F1B}" srcId="{0E936BCB-2515-4774-A4A0-DA38C19394FC}" destId="{E4022405-D06E-4075-8441-56372E251038}" srcOrd="1" destOrd="0" parTransId="{4DD7EDA5-2BBE-4590-B818-C19C88D9CC7E}" sibTransId="{2019B14D-0D14-4CEB-928E-588845416BE8}"/>
    <dgm:cxn modelId="{08247D89-FFC4-44CD-98E7-B5B3A7DD8910}" type="presOf" srcId="{E4022405-D06E-4075-8441-56372E251038}" destId="{2D46D19F-CDDC-419A-810C-087CE07B8BDA}" srcOrd="0" destOrd="0" presId="urn:microsoft.com/office/officeart/2005/8/layout/vList2"/>
    <dgm:cxn modelId="{EAD6198F-9836-414F-848F-61AF328824FD}" type="presOf" srcId="{0E936BCB-2515-4774-A4A0-DA38C19394FC}" destId="{804D0219-69C6-45C5-8BD4-946C20D4C5B6}" srcOrd="0" destOrd="0" presId="urn:microsoft.com/office/officeart/2005/8/layout/vList2"/>
    <dgm:cxn modelId="{BEA5F8BE-304E-467F-A804-0D47CBD6145E}" type="presOf" srcId="{4E337332-B63F-4771-BCD9-D1138A3D7A9B}" destId="{8D735DA6-3DBF-485F-B917-8EBF4864872F}" srcOrd="0" destOrd="0" presId="urn:microsoft.com/office/officeart/2005/8/layout/vList2"/>
    <dgm:cxn modelId="{86D27EE9-CA3C-4C38-AC70-01A93F2FC95A}" srcId="{0E936BCB-2515-4774-A4A0-DA38C19394FC}" destId="{4E337332-B63F-4771-BCD9-D1138A3D7A9B}" srcOrd="0" destOrd="0" parTransId="{F39E170F-24B7-4F7C-8D44-D6FDC2FE4168}" sibTransId="{726C96F5-970A-4243-91BB-17AB2313B237}"/>
    <dgm:cxn modelId="{0773C96C-3E24-4CCE-ADEE-500F20D460B2}" type="presParOf" srcId="{804D0219-69C6-45C5-8BD4-946C20D4C5B6}" destId="{8D735DA6-3DBF-485F-B917-8EBF4864872F}" srcOrd="0" destOrd="0" presId="urn:microsoft.com/office/officeart/2005/8/layout/vList2"/>
    <dgm:cxn modelId="{7144464F-603F-487F-AA51-D65C2B9F6914}" type="presParOf" srcId="{804D0219-69C6-45C5-8BD4-946C20D4C5B6}" destId="{41505FF2-7CAC-43B4-9099-E216ED89B1BA}" srcOrd="1" destOrd="0" presId="urn:microsoft.com/office/officeart/2005/8/layout/vList2"/>
    <dgm:cxn modelId="{A83E5384-0A8F-467D-B96A-B327C0A02948}" type="presParOf" srcId="{804D0219-69C6-45C5-8BD4-946C20D4C5B6}" destId="{2D46D19F-CDDC-419A-810C-087CE07B8BDA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0E936BCB-2515-4774-A4A0-DA38C19394FC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E337332-B63F-4771-BCD9-D1138A3D7A9B}">
      <dgm:prSet/>
      <dgm:spPr/>
      <dgm:t>
        <a:bodyPr/>
        <a:lstStyle/>
        <a:p>
          <a:r>
            <a:rPr lang="en-US" dirty="0"/>
            <a:t>Think of input() as becoming the value that the user entered.</a:t>
          </a:r>
        </a:p>
      </dgm:t>
    </dgm:pt>
    <dgm:pt modelId="{F39E170F-24B7-4F7C-8D44-D6FDC2FE4168}" type="parTrans" cxnId="{86D27EE9-CA3C-4C38-AC70-01A93F2FC95A}">
      <dgm:prSet/>
      <dgm:spPr/>
      <dgm:t>
        <a:bodyPr/>
        <a:lstStyle/>
        <a:p>
          <a:endParaRPr lang="en-US"/>
        </a:p>
      </dgm:t>
    </dgm:pt>
    <dgm:pt modelId="{726C96F5-970A-4243-91BB-17AB2313B237}" type="sibTrans" cxnId="{86D27EE9-CA3C-4C38-AC70-01A93F2FC95A}">
      <dgm:prSet/>
      <dgm:spPr/>
      <dgm:t>
        <a:bodyPr/>
        <a:lstStyle/>
        <a:p>
          <a:endParaRPr lang="en-US"/>
        </a:p>
      </dgm:t>
    </dgm:pt>
    <dgm:pt modelId="{1BCFB4E6-60D9-43C4-A831-694D9EBFE79E}">
      <dgm:prSet/>
      <dgm:spPr/>
      <dgm:t>
        <a:bodyPr/>
        <a:lstStyle/>
        <a:p>
          <a:r>
            <a:rPr lang="en-US" dirty="0"/>
            <a:t>We want to store that value in a variable</a:t>
          </a:r>
          <a:endParaRPr lang="en-US"/>
        </a:p>
      </dgm:t>
    </dgm:pt>
    <dgm:pt modelId="{8FDC1EEA-962D-496F-9988-D5B82D7247F8}" type="parTrans" cxnId="{23DFAB07-D08B-4819-ABC3-E02CE8E7FAF5}">
      <dgm:prSet/>
      <dgm:spPr/>
      <dgm:t>
        <a:bodyPr/>
        <a:lstStyle/>
        <a:p>
          <a:endParaRPr lang="en-US"/>
        </a:p>
      </dgm:t>
    </dgm:pt>
    <dgm:pt modelId="{97828AE0-A32B-47FE-A2ED-64A57284386F}" type="sibTrans" cxnId="{23DFAB07-D08B-4819-ABC3-E02CE8E7FAF5}">
      <dgm:prSet/>
      <dgm:spPr/>
      <dgm:t>
        <a:bodyPr/>
        <a:lstStyle/>
        <a:p>
          <a:endParaRPr lang="en-US"/>
        </a:p>
      </dgm:t>
    </dgm:pt>
    <dgm:pt modelId="{804D0219-69C6-45C5-8BD4-946C20D4C5B6}" type="pres">
      <dgm:prSet presAssocID="{0E936BCB-2515-4774-A4A0-DA38C19394FC}" presName="linear" presStyleCnt="0">
        <dgm:presLayoutVars>
          <dgm:animLvl val="lvl"/>
          <dgm:resizeHandles val="exact"/>
        </dgm:presLayoutVars>
      </dgm:prSet>
      <dgm:spPr/>
    </dgm:pt>
    <dgm:pt modelId="{8D735DA6-3DBF-485F-B917-8EBF4864872F}" type="pres">
      <dgm:prSet presAssocID="{4E337332-B63F-4771-BCD9-D1138A3D7A9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1505FF2-7CAC-43B4-9099-E216ED89B1BA}" type="pres">
      <dgm:prSet presAssocID="{726C96F5-970A-4243-91BB-17AB2313B237}" presName="spacer" presStyleCnt="0"/>
      <dgm:spPr/>
    </dgm:pt>
    <dgm:pt modelId="{F7CF166E-B238-4288-A76C-FCD8D265CBA9}" type="pres">
      <dgm:prSet presAssocID="{1BCFB4E6-60D9-43C4-A831-694D9EBFE79E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23DFAB07-D08B-4819-ABC3-E02CE8E7FAF5}" srcId="{0E936BCB-2515-4774-A4A0-DA38C19394FC}" destId="{1BCFB4E6-60D9-43C4-A831-694D9EBFE79E}" srcOrd="1" destOrd="0" parTransId="{8FDC1EEA-962D-496F-9988-D5B82D7247F8}" sibTransId="{97828AE0-A32B-47FE-A2ED-64A57284386F}"/>
    <dgm:cxn modelId="{58084F0C-94D9-4A36-BB75-E7E9028EAEC6}" type="presOf" srcId="{1BCFB4E6-60D9-43C4-A831-694D9EBFE79E}" destId="{F7CF166E-B238-4288-A76C-FCD8D265CBA9}" srcOrd="0" destOrd="0" presId="urn:microsoft.com/office/officeart/2005/8/layout/vList2"/>
    <dgm:cxn modelId="{EAD6198F-9836-414F-848F-61AF328824FD}" type="presOf" srcId="{0E936BCB-2515-4774-A4A0-DA38C19394FC}" destId="{804D0219-69C6-45C5-8BD4-946C20D4C5B6}" srcOrd="0" destOrd="0" presId="urn:microsoft.com/office/officeart/2005/8/layout/vList2"/>
    <dgm:cxn modelId="{BEA5F8BE-304E-467F-A804-0D47CBD6145E}" type="presOf" srcId="{4E337332-B63F-4771-BCD9-D1138A3D7A9B}" destId="{8D735DA6-3DBF-485F-B917-8EBF4864872F}" srcOrd="0" destOrd="0" presId="urn:microsoft.com/office/officeart/2005/8/layout/vList2"/>
    <dgm:cxn modelId="{86D27EE9-CA3C-4C38-AC70-01A93F2FC95A}" srcId="{0E936BCB-2515-4774-A4A0-DA38C19394FC}" destId="{4E337332-B63F-4771-BCD9-D1138A3D7A9B}" srcOrd="0" destOrd="0" parTransId="{F39E170F-24B7-4F7C-8D44-D6FDC2FE4168}" sibTransId="{726C96F5-970A-4243-91BB-17AB2313B237}"/>
    <dgm:cxn modelId="{0773C96C-3E24-4CCE-ADEE-500F20D460B2}" type="presParOf" srcId="{804D0219-69C6-45C5-8BD4-946C20D4C5B6}" destId="{8D735DA6-3DBF-485F-B917-8EBF4864872F}" srcOrd="0" destOrd="0" presId="urn:microsoft.com/office/officeart/2005/8/layout/vList2"/>
    <dgm:cxn modelId="{7144464F-603F-487F-AA51-D65C2B9F6914}" type="presParOf" srcId="{804D0219-69C6-45C5-8BD4-946C20D4C5B6}" destId="{41505FF2-7CAC-43B4-9099-E216ED89B1BA}" srcOrd="1" destOrd="0" presId="urn:microsoft.com/office/officeart/2005/8/layout/vList2"/>
    <dgm:cxn modelId="{3F8E5198-1C6F-4BBB-AA45-F19D8636C841}" type="presParOf" srcId="{804D0219-69C6-45C5-8BD4-946C20D4C5B6}" destId="{F7CF166E-B238-4288-A76C-FCD8D265CBA9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0E936BCB-2515-4774-A4A0-DA38C19394FC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E337332-B63F-4771-BCD9-D1138A3D7A9B}">
      <dgm:prSet/>
      <dgm:spPr/>
      <dgm:t>
        <a:bodyPr/>
        <a:lstStyle/>
        <a:p>
          <a:r>
            <a:rPr lang="en-US" dirty="0"/>
            <a:t>Variable name goes on the left of the = and</a:t>
          </a:r>
          <a:br>
            <a:rPr lang="en-US" dirty="0"/>
          </a:br>
          <a:r>
            <a:rPr lang="en-US" dirty="0"/>
            <a:t>the value to store in it goes on the right</a:t>
          </a:r>
        </a:p>
      </dgm:t>
    </dgm:pt>
    <dgm:pt modelId="{F39E170F-24B7-4F7C-8D44-D6FDC2FE4168}" type="parTrans" cxnId="{86D27EE9-CA3C-4C38-AC70-01A93F2FC95A}">
      <dgm:prSet/>
      <dgm:spPr/>
      <dgm:t>
        <a:bodyPr/>
        <a:lstStyle/>
        <a:p>
          <a:endParaRPr lang="en-US"/>
        </a:p>
      </dgm:t>
    </dgm:pt>
    <dgm:pt modelId="{726C96F5-970A-4243-91BB-17AB2313B237}" type="sibTrans" cxnId="{86D27EE9-CA3C-4C38-AC70-01A93F2FC95A}">
      <dgm:prSet/>
      <dgm:spPr/>
      <dgm:t>
        <a:bodyPr/>
        <a:lstStyle/>
        <a:p>
          <a:endParaRPr lang="en-US"/>
        </a:p>
      </dgm:t>
    </dgm:pt>
    <dgm:pt modelId="{422499F8-ADDC-45DC-AE65-C8997E4B73A2}">
      <dgm:prSet/>
      <dgm:spPr/>
      <dgm:t>
        <a:bodyPr/>
        <a:lstStyle/>
        <a:p>
          <a:r>
            <a:rPr lang="en-US" dirty="0"/>
            <a:t>Thus, when we use input(), put a variable on the left of an equal sign and the input function on the right</a:t>
          </a:r>
        </a:p>
      </dgm:t>
    </dgm:pt>
    <dgm:pt modelId="{102C9F5E-0433-4AFE-A935-323B8BEC7698}" type="parTrans" cxnId="{6BBA25EF-3221-4F44-AC79-49D2414D7EBB}">
      <dgm:prSet/>
      <dgm:spPr/>
      <dgm:t>
        <a:bodyPr/>
        <a:lstStyle/>
        <a:p>
          <a:endParaRPr lang="en-US"/>
        </a:p>
      </dgm:t>
    </dgm:pt>
    <dgm:pt modelId="{71F01D67-80C6-4949-8DD8-E02276D2E914}" type="sibTrans" cxnId="{6BBA25EF-3221-4F44-AC79-49D2414D7EBB}">
      <dgm:prSet/>
      <dgm:spPr/>
      <dgm:t>
        <a:bodyPr/>
        <a:lstStyle/>
        <a:p>
          <a:endParaRPr lang="en-US"/>
        </a:p>
      </dgm:t>
    </dgm:pt>
    <dgm:pt modelId="{804D0219-69C6-45C5-8BD4-946C20D4C5B6}" type="pres">
      <dgm:prSet presAssocID="{0E936BCB-2515-4774-A4A0-DA38C19394FC}" presName="linear" presStyleCnt="0">
        <dgm:presLayoutVars>
          <dgm:animLvl val="lvl"/>
          <dgm:resizeHandles val="exact"/>
        </dgm:presLayoutVars>
      </dgm:prSet>
      <dgm:spPr/>
    </dgm:pt>
    <dgm:pt modelId="{8D735DA6-3DBF-485F-B917-8EBF4864872F}" type="pres">
      <dgm:prSet presAssocID="{4E337332-B63F-4771-BCD9-D1138A3D7A9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1505FF2-7CAC-43B4-9099-E216ED89B1BA}" type="pres">
      <dgm:prSet presAssocID="{726C96F5-970A-4243-91BB-17AB2313B237}" presName="spacer" presStyleCnt="0"/>
      <dgm:spPr/>
    </dgm:pt>
    <dgm:pt modelId="{B8F0797C-7C52-4667-B8FB-D1F5DCD234F6}" type="pres">
      <dgm:prSet presAssocID="{422499F8-ADDC-45DC-AE65-C8997E4B73A2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1589428C-21AC-4059-BE6B-E0814F6F8A45}" type="presOf" srcId="{422499F8-ADDC-45DC-AE65-C8997E4B73A2}" destId="{B8F0797C-7C52-4667-B8FB-D1F5DCD234F6}" srcOrd="0" destOrd="0" presId="urn:microsoft.com/office/officeart/2005/8/layout/vList2"/>
    <dgm:cxn modelId="{EAD6198F-9836-414F-848F-61AF328824FD}" type="presOf" srcId="{0E936BCB-2515-4774-A4A0-DA38C19394FC}" destId="{804D0219-69C6-45C5-8BD4-946C20D4C5B6}" srcOrd="0" destOrd="0" presId="urn:microsoft.com/office/officeart/2005/8/layout/vList2"/>
    <dgm:cxn modelId="{BEA5F8BE-304E-467F-A804-0D47CBD6145E}" type="presOf" srcId="{4E337332-B63F-4771-BCD9-D1138A3D7A9B}" destId="{8D735DA6-3DBF-485F-B917-8EBF4864872F}" srcOrd="0" destOrd="0" presId="urn:microsoft.com/office/officeart/2005/8/layout/vList2"/>
    <dgm:cxn modelId="{86D27EE9-CA3C-4C38-AC70-01A93F2FC95A}" srcId="{0E936BCB-2515-4774-A4A0-DA38C19394FC}" destId="{4E337332-B63F-4771-BCD9-D1138A3D7A9B}" srcOrd="0" destOrd="0" parTransId="{F39E170F-24B7-4F7C-8D44-D6FDC2FE4168}" sibTransId="{726C96F5-970A-4243-91BB-17AB2313B237}"/>
    <dgm:cxn modelId="{6BBA25EF-3221-4F44-AC79-49D2414D7EBB}" srcId="{0E936BCB-2515-4774-A4A0-DA38C19394FC}" destId="{422499F8-ADDC-45DC-AE65-C8997E4B73A2}" srcOrd="1" destOrd="0" parTransId="{102C9F5E-0433-4AFE-A935-323B8BEC7698}" sibTransId="{71F01D67-80C6-4949-8DD8-E02276D2E914}"/>
    <dgm:cxn modelId="{0773C96C-3E24-4CCE-ADEE-500F20D460B2}" type="presParOf" srcId="{804D0219-69C6-45C5-8BD4-946C20D4C5B6}" destId="{8D735DA6-3DBF-485F-B917-8EBF4864872F}" srcOrd="0" destOrd="0" presId="urn:microsoft.com/office/officeart/2005/8/layout/vList2"/>
    <dgm:cxn modelId="{7144464F-603F-487F-AA51-D65C2B9F6914}" type="presParOf" srcId="{804D0219-69C6-45C5-8BD4-946C20D4C5B6}" destId="{41505FF2-7CAC-43B4-9099-E216ED89B1BA}" srcOrd="1" destOrd="0" presId="urn:microsoft.com/office/officeart/2005/8/layout/vList2"/>
    <dgm:cxn modelId="{1FD57699-983C-4505-8873-AC12C6FB5D85}" type="presParOf" srcId="{804D0219-69C6-45C5-8BD4-946C20D4C5B6}" destId="{B8F0797C-7C52-4667-B8FB-D1F5DCD234F6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493A0BB1-4245-4BCE-B80C-F64009D6812B}" type="doc">
      <dgm:prSet loTypeId="urn:microsoft.com/office/officeart/2005/8/layout/list1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20767B-FC37-42D8-AC39-F2C697E357E5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dirty="0"/>
            <a:t>variable = input()</a:t>
          </a:r>
        </a:p>
      </dgm:t>
    </dgm:pt>
    <dgm:pt modelId="{2518E578-A0C8-4E69-8BC9-6CBF12DAB40E}" type="parTrans" cxnId="{F6F66703-BD2A-4BA5-A23B-99194C1E4737}">
      <dgm:prSet/>
      <dgm:spPr/>
      <dgm:t>
        <a:bodyPr/>
        <a:lstStyle/>
        <a:p>
          <a:endParaRPr lang="en-US"/>
        </a:p>
      </dgm:t>
    </dgm:pt>
    <dgm:pt modelId="{D0475AFE-E7AB-49D2-933F-723E3C72306E}" type="sibTrans" cxnId="{F6F66703-BD2A-4BA5-A23B-99194C1E4737}">
      <dgm:prSet/>
      <dgm:spPr/>
      <dgm:t>
        <a:bodyPr/>
        <a:lstStyle/>
        <a:p>
          <a:endParaRPr lang="en-US"/>
        </a:p>
      </dgm:t>
    </dgm:pt>
    <dgm:pt modelId="{5B534E4A-933D-4C70-B2BB-AE0AE2D2D275}">
      <dgm:prSet/>
      <dgm:spPr/>
      <dgm:t>
        <a:bodyPr/>
        <a:lstStyle/>
        <a:p>
          <a:r>
            <a:rPr lang="en-US" dirty="0"/>
            <a:t>This is the basic structure of the input statement. Whatever the user enters will be stored in “variable” the variable</a:t>
          </a:r>
        </a:p>
      </dgm:t>
    </dgm:pt>
    <dgm:pt modelId="{734A6E7D-0766-4A14-A559-1A8E80E62FBE}" type="parTrans" cxnId="{D20D957F-32F0-40AB-88FF-692B01071537}">
      <dgm:prSet/>
      <dgm:spPr/>
      <dgm:t>
        <a:bodyPr/>
        <a:lstStyle/>
        <a:p>
          <a:endParaRPr lang="en-US"/>
        </a:p>
      </dgm:t>
    </dgm:pt>
    <dgm:pt modelId="{486000F2-0551-49B2-A9BB-64431548B9A6}" type="sibTrans" cxnId="{D20D957F-32F0-40AB-88FF-692B01071537}">
      <dgm:prSet/>
      <dgm:spPr/>
      <dgm:t>
        <a:bodyPr/>
        <a:lstStyle/>
        <a:p>
          <a:endParaRPr lang="en-US"/>
        </a:p>
      </dgm:t>
    </dgm:pt>
    <dgm:pt modelId="{1CF7839E-5161-444F-83C4-6937F510B378}" type="pres">
      <dgm:prSet presAssocID="{493A0BB1-4245-4BCE-B80C-F64009D6812B}" presName="linear" presStyleCnt="0">
        <dgm:presLayoutVars>
          <dgm:dir/>
          <dgm:animLvl val="lvl"/>
          <dgm:resizeHandles val="exact"/>
        </dgm:presLayoutVars>
      </dgm:prSet>
      <dgm:spPr/>
    </dgm:pt>
    <dgm:pt modelId="{6DC6C14D-FE7A-49F7-A90F-9D45238E86B3}" type="pres">
      <dgm:prSet presAssocID="{3720767B-FC37-42D8-AC39-F2C697E357E5}" presName="parentLin" presStyleCnt="0"/>
      <dgm:spPr/>
    </dgm:pt>
    <dgm:pt modelId="{D575B4AD-E5AF-4FA6-BF18-627FFC5BADD7}" type="pres">
      <dgm:prSet presAssocID="{3720767B-FC37-42D8-AC39-F2C697E357E5}" presName="parentLeftMargin" presStyleLbl="node1" presStyleIdx="0" presStyleCnt="1"/>
      <dgm:spPr/>
    </dgm:pt>
    <dgm:pt modelId="{CD8706E3-D39F-410C-8B4B-6EDDA37370CC}" type="pres">
      <dgm:prSet presAssocID="{3720767B-FC37-42D8-AC39-F2C697E357E5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AFAE3BC9-5357-49A5-8BD3-CCC69C4B984B}" type="pres">
      <dgm:prSet presAssocID="{3720767B-FC37-42D8-AC39-F2C697E357E5}" presName="negativeSpace" presStyleCnt="0"/>
      <dgm:spPr/>
    </dgm:pt>
    <dgm:pt modelId="{D7650B85-AA1D-4FCD-A440-50FAED75AB77}" type="pres">
      <dgm:prSet presAssocID="{3720767B-FC37-42D8-AC39-F2C697E357E5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F6F66703-BD2A-4BA5-A23B-99194C1E4737}" srcId="{493A0BB1-4245-4BCE-B80C-F64009D6812B}" destId="{3720767B-FC37-42D8-AC39-F2C697E357E5}" srcOrd="0" destOrd="0" parTransId="{2518E578-A0C8-4E69-8BC9-6CBF12DAB40E}" sibTransId="{D0475AFE-E7AB-49D2-933F-723E3C72306E}"/>
    <dgm:cxn modelId="{E67C7E61-DD08-415F-BDE6-6FBED3B68EA1}" type="presOf" srcId="{493A0BB1-4245-4BCE-B80C-F64009D6812B}" destId="{1CF7839E-5161-444F-83C4-6937F510B378}" srcOrd="0" destOrd="0" presId="urn:microsoft.com/office/officeart/2005/8/layout/list1"/>
    <dgm:cxn modelId="{D20D957F-32F0-40AB-88FF-692B01071537}" srcId="{3720767B-FC37-42D8-AC39-F2C697E357E5}" destId="{5B534E4A-933D-4C70-B2BB-AE0AE2D2D275}" srcOrd="0" destOrd="0" parTransId="{734A6E7D-0766-4A14-A559-1A8E80E62FBE}" sibTransId="{486000F2-0551-49B2-A9BB-64431548B9A6}"/>
    <dgm:cxn modelId="{28CE0C8A-816B-4F6B-B72A-8741318531D8}" type="presOf" srcId="{5B534E4A-933D-4C70-B2BB-AE0AE2D2D275}" destId="{D7650B85-AA1D-4FCD-A440-50FAED75AB77}" srcOrd="0" destOrd="0" presId="urn:microsoft.com/office/officeart/2005/8/layout/list1"/>
    <dgm:cxn modelId="{658F32ED-FB83-4F83-9CBC-7ADFF21A78B5}" type="presOf" srcId="{3720767B-FC37-42D8-AC39-F2C697E357E5}" destId="{CD8706E3-D39F-410C-8B4B-6EDDA37370CC}" srcOrd="1" destOrd="0" presId="urn:microsoft.com/office/officeart/2005/8/layout/list1"/>
    <dgm:cxn modelId="{47B4ECED-BB79-4CE5-8F05-4E35FB6F3798}" type="presOf" srcId="{3720767B-FC37-42D8-AC39-F2C697E357E5}" destId="{D575B4AD-E5AF-4FA6-BF18-627FFC5BADD7}" srcOrd="0" destOrd="0" presId="urn:microsoft.com/office/officeart/2005/8/layout/list1"/>
    <dgm:cxn modelId="{129A3BF9-458F-45A5-9A01-4FFF921F9EA8}" type="presParOf" srcId="{1CF7839E-5161-444F-83C4-6937F510B378}" destId="{6DC6C14D-FE7A-49F7-A90F-9D45238E86B3}" srcOrd="0" destOrd="0" presId="urn:microsoft.com/office/officeart/2005/8/layout/list1"/>
    <dgm:cxn modelId="{434989BA-FC9F-493A-AFD3-B081B558FC1C}" type="presParOf" srcId="{6DC6C14D-FE7A-49F7-A90F-9D45238E86B3}" destId="{D575B4AD-E5AF-4FA6-BF18-627FFC5BADD7}" srcOrd="0" destOrd="0" presId="urn:microsoft.com/office/officeart/2005/8/layout/list1"/>
    <dgm:cxn modelId="{2B0E4799-A354-4E45-AA3A-2C9769112A04}" type="presParOf" srcId="{6DC6C14D-FE7A-49F7-A90F-9D45238E86B3}" destId="{CD8706E3-D39F-410C-8B4B-6EDDA37370CC}" srcOrd="1" destOrd="0" presId="urn:microsoft.com/office/officeart/2005/8/layout/list1"/>
    <dgm:cxn modelId="{D61F97B3-B0DD-427A-BBAA-BB5C99093A62}" type="presParOf" srcId="{1CF7839E-5161-444F-83C4-6937F510B378}" destId="{AFAE3BC9-5357-49A5-8BD3-CCC69C4B984B}" srcOrd="1" destOrd="0" presId="urn:microsoft.com/office/officeart/2005/8/layout/list1"/>
    <dgm:cxn modelId="{BD7DB0C7-D2D5-49B8-9117-CCB5E787A58F}" type="presParOf" srcId="{1CF7839E-5161-444F-83C4-6937F510B378}" destId="{D7650B85-AA1D-4FCD-A440-50FAED75AB77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493A0BB1-4245-4BCE-B80C-F64009D6812B}" type="doc">
      <dgm:prSet loTypeId="urn:microsoft.com/office/officeart/2005/8/layout/list1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61F816E-9C11-4419-B394-27762C210274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dirty="0"/>
            <a:t>variable = input(“Message to user”)</a:t>
          </a:r>
        </a:p>
      </dgm:t>
    </dgm:pt>
    <dgm:pt modelId="{4B72CC63-CB65-4AC2-976F-4472F5C8981D}" type="parTrans" cxnId="{BFD9D28A-BFBB-4616-A97E-7CCF0F4026F6}">
      <dgm:prSet/>
      <dgm:spPr/>
      <dgm:t>
        <a:bodyPr/>
        <a:lstStyle/>
        <a:p>
          <a:endParaRPr lang="en-US"/>
        </a:p>
      </dgm:t>
    </dgm:pt>
    <dgm:pt modelId="{9BBED063-FF23-4BF8-81B1-726556A7BB55}" type="sibTrans" cxnId="{BFD9D28A-BFBB-4616-A97E-7CCF0F4026F6}">
      <dgm:prSet/>
      <dgm:spPr/>
      <dgm:t>
        <a:bodyPr/>
        <a:lstStyle/>
        <a:p>
          <a:endParaRPr lang="en-US"/>
        </a:p>
      </dgm:t>
    </dgm:pt>
    <dgm:pt modelId="{9EED730D-786F-448D-9FBE-547BBBCF3BF7}">
      <dgm:prSet/>
      <dgm:spPr/>
      <dgm:t>
        <a:bodyPr/>
        <a:lstStyle/>
        <a:p>
          <a:r>
            <a:rPr lang="en-US"/>
            <a:t>We can add a “string” inside the parentheses (i.e. argument) that will be printed out so that the user knows they’re supposed to type something</a:t>
          </a:r>
        </a:p>
      </dgm:t>
    </dgm:pt>
    <dgm:pt modelId="{6B9D6F08-A658-439F-BC57-7ABC799BFB53}" type="parTrans" cxnId="{F7D53A3A-DADD-4012-B0FA-81B6E03D0CC0}">
      <dgm:prSet/>
      <dgm:spPr/>
      <dgm:t>
        <a:bodyPr/>
        <a:lstStyle/>
        <a:p>
          <a:endParaRPr lang="en-US"/>
        </a:p>
      </dgm:t>
    </dgm:pt>
    <dgm:pt modelId="{8AB0C3FC-22EA-4B12-920F-33552F66AE23}" type="sibTrans" cxnId="{F7D53A3A-DADD-4012-B0FA-81B6E03D0CC0}">
      <dgm:prSet/>
      <dgm:spPr/>
      <dgm:t>
        <a:bodyPr/>
        <a:lstStyle/>
        <a:p>
          <a:endParaRPr lang="en-US"/>
        </a:p>
      </dgm:t>
    </dgm:pt>
    <dgm:pt modelId="{1CF7839E-5161-444F-83C4-6937F510B378}" type="pres">
      <dgm:prSet presAssocID="{493A0BB1-4245-4BCE-B80C-F64009D6812B}" presName="linear" presStyleCnt="0">
        <dgm:presLayoutVars>
          <dgm:dir/>
          <dgm:animLvl val="lvl"/>
          <dgm:resizeHandles val="exact"/>
        </dgm:presLayoutVars>
      </dgm:prSet>
      <dgm:spPr/>
    </dgm:pt>
    <dgm:pt modelId="{CFD125DE-B22B-4D3A-BA18-E14731D76AA0}" type="pres">
      <dgm:prSet presAssocID="{861F816E-9C11-4419-B394-27762C210274}" presName="parentLin" presStyleCnt="0"/>
      <dgm:spPr/>
    </dgm:pt>
    <dgm:pt modelId="{C8335B71-6C47-46FF-92BB-16E07E20AB5A}" type="pres">
      <dgm:prSet presAssocID="{861F816E-9C11-4419-B394-27762C210274}" presName="parentLeftMargin" presStyleLbl="node1" presStyleIdx="0" presStyleCnt="1"/>
      <dgm:spPr/>
    </dgm:pt>
    <dgm:pt modelId="{8EEC6718-1DDC-47AB-8152-F81DC91B0C6F}" type="pres">
      <dgm:prSet presAssocID="{861F816E-9C11-4419-B394-27762C210274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22826927-F900-4656-A0FB-AACC412B4631}" type="pres">
      <dgm:prSet presAssocID="{861F816E-9C11-4419-B394-27762C210274}" presName="negativeSpace" presStyleCnt="0"/>
      <dgm:spPr/>
    </dgm:pt>
    <dgm:pt modelId="{FBE037CC-AA7F-4DC6-9224-134CDBB48FEF}" type="pres">
      <dgm:prSet presAssocID="{861F816E-9C11-4419-B394-27762C210274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8AAA5303-3C85-4FF9-B149-1DB60B413006}" type="presOf" srcId="{861F816E-9C11-4419-B394-27762C210274}" destId="{C8335B71-6C47-46FF-92BB-16E07E20AB5A}" srcOrd="0" destOrd="0" presId="urn:microsoft.com/office/officeart/2005/8/layout/list1"/>
    <dgm:cxn modelId="{F7D53A3A-DADD-4012-B0FA-81B6E03D0CC0}" srcId="{861F816E-9C11-4419-B394-27762C210274}" destId="{9EED730D-786F-448D-9FBE-547BBBCF3BF7}" srcOrd="0" destOrd="0" parTransId="{6B9D6F08-A658-439F-BC57-7ABC799BFB53}" sibTransId="{8AB0C3FC-22EA-4B12-920F-33552F66AE23}"/>
    <dgm:cxn modelId="{E67C7E61-DD08-415F-BDE6-6FBED3B68EA1}" type="presOf" srcId="{493A0BB1-4245-4BCE-B80C-F64009D6812B}" destId="{1CF7839E-5161-444F-83C4-6937F510B378}" srcOrd="0" destOrd="0" presId="urn:microsoft.com/office/officeart/2005/8/layout/list1"/>
    <dgm:cxn modelId="{004FDF7D-D1D4-4B99-8207-015C470A3AE4}" type="presOf" srcId="{9EED730D-786F-448D-9FBE-547BBBCF3BF7}" destId="{FBE037CC-AA7F-4DC6-9224-134CDBB48FEF}" srcOrd="0" destOrd="0" presId="urn:microsoft.com/office/officeart/2005/8/layout/list1"/>
    <dgm:cxn modelId="{BFD9D28A-BFBB-4616-A97E-7CCF0F4026F6}" srcId="{493A0BB1-4245-4BCE-B80C-F64009D6812B}" destId="{861F816E-9C11-4419-B394-27762C210274}" srcOrd="0" destOrd="0" parTransId="{4B72CC63-CB65-4AC2-976F-4472F5C8981D}" sibTransId="{9BBED063-FF23-4BF8-81B1-726556A7BB55}"/>
    <dgm:cxn modelId="{4194CB9D-CEB5-48C8-B21C-767D12C0B664}" type="presOf" srcId="{861F816E-9C11-4419-B394-27762C210274}" destId="{8EEC6718-1DDC-47AB-8152-F81DC91B0C6F}" srcOrd="1" destOrd="0" presId="urn:microsoft.com/office/officeart/2005/8/layout/list1"/>
    <dgm:cxn modelId="{3AEBDB15-0C26-432F-A6B3-594B2DC8DDAD}" type="presParOf" srcId="{1CF7839E-5161-444F-83C4-6937F510B378}" destId="{CFD125DE-B22B-4D3A-BA18-E14731D76AA0}" srcOrd="0" destOrd="0" presId="urn:microsoft.com/office/officeart/2005/8/layout/list1"/>
    <dgm:cxn modelId="{257043E3-8B10-4FF1-8653-5F3201A294CF}" type="presParOf" srcId="{CFD125DE-B22B-4D3A-BA18-E14731D76AA0}" destId="{C8335B71-6C47-46FF-92BB-16E07E20AB5A}" srcOrd="0" destOrd="0" presId="urn:microsoft.com/office/officeart/2005/8/layout/list1"/>
    <dgm:cxn modelId="{734192B7-CE0D-441B-8B1A-0201685EA941}" type="presParOf" srcId="{CFD125DE-B22B-4D3A-BA18-E14731D76AA0}" destId="{8EEC6718-1DDC-47AB-8152-F81DC91B0C6F}" srcOrd="1" destOrd="0" presId="urn:microsoft.com/office/officeart/2005/8/layout/list1"/>
    <dgm:cxn modelId="{DDB4933E-DE31-4926-A24F-F36AE4780C0D}" type="presParOf" srcId="{1CF7839E-5161-444F-83C4-6937F510B378}" destId="{22826927-F900-4656-A0FB-AACC412B4631}" srcOrd="1" destOrd="0" presId="urn:microsoft.com/office/officeart/2005/8/layout/list1"/>
    <dgm:cxn modelId="{2500676D-D420-464B-B1FF-AC4B8699FB4B}" type="presParOf" srcId="{1CF7839E-5161-444F-83C4-6937F510B378}" destId="{FBE037CC-AA7F-4DC6-9224-134CDBB48FEF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493A0BB1-4245-4BCE-B80C-F64009D6812B}" type="doc">
      <dgm:prSet loTypeId="urn:microsoft.com/office/officeart/2005/8/layout/list1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89C4568-A367-4F4E-B98F-941EE4A0F257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/>
            <a:t>name = input(“Please enter your name”)</a:t>
          </a:r>
        </a:p>
      </dgm:t>
    </dgm:pt>
    <dgm:pt modelId="{E0F473C6-78DE-4618-BF1E-CC2C02C8A8D7}" type="parTrans" cxnId="{4C0FBE05-0569-4228-9140-B61D81E6E71E}">
      <dgm:prSet/>
      <dgm:spPr/>
      <dgm:t>
        <a:bodyPr/>
        <a:lstStyle/>
        <a:p>
          <a:endParaRPr lang="en-US"/>
        </a:p>
      </dgm:t>
    </dgm:pt>
    <dgm:pt modelId="{9AE2184B-3F1A-4F52-932A-CCF1A0D857C5}" type="sibTrans" cxnId="{4C0FBE05-0569-4228-9140-B61D81E6E71E}">
      <dgm:prSet/>
      <dgm:spPr/>
      <dgm:t>
        <a:bodyPr/>
        <a:lstStyle/>
        <a:p>
          <a:endParaRPr lang="en-US"/>
        </a:p>
      </dgm:t>
    </dgm:pt>
    <dgm:pt modelId="{EBD3164D-774F-4DDA-AE58-B228197D26D8}">
      <dgm:prSet/>
      <dgm:spPr/>
      <dgm:t>
        <a:bodyPr/>
        <a:lstStyle/>
        <a:p>
          <a:r>
            <a:rPr lang="en-US" dirty="0"/>
            <a:t>This is an example of input with a good variable name and logical message to the user.</a:t>
          </a:r>
        </a:p>
      </dgm:t>
    </dgm:pt>
    <dgm:pt modelId="{617E9947-6D85-4655-A4B7-E865EC9726FF}" type="parTrans" cxnId="{BC34BE26-E920-4A34-BA4F-34C2F9CAF4BE}">
      <dgm:prSet/>
      <dgm:spPr/>
      <dgm:t>
        <a:bodyPr/>
        <a:lstStyle/>
        <a:p>
          <a:endParaRPr lang="en-US"/>
        </a:p>
      </dgm:t>
    </dgm:pt>
    <dgm:pt modelId="{D2B97BBB-C791-463F-8D62-872FA0DD84A1}" type="sibTrans" cxnId="{BC34BE26-E920-4A34-BA4F-34C2F9CAF4BE}">
      <dgm:prSet/>
      <dgm:spPr/>
      <dgm:t>
        <a:bodyPr/>
        <a:lstStyle/>
        <a:p>
          <a:endParaRPr lang="en-US"/>
        </a:p>
      </dgm:t>
    </dgm:pt>
    <dgm:pt modelId="{1CF7839E-5161-444F-83C4-6937F510B378}" type="pres">
      <dgm:prSet presAssocID="{493A0BB1-4245-4BCE-B80C-F64009D6812B}" presName="linear" presStyleCnt="0">
        <dgm:presLayoutVars>
          <dgm:dir/>
          <dgm:animLvl val="lvl"/>
          <dgm:resizeHandles val="exact"/>
        </dgm:presLayoutVars>
      </dgm:prSet>
      <dgm:spPr/>
    </dgm:pt>
    <dgm:pt modelId="{8A8E63EB-D77A-4444-AED9-03D42981AE58}" type="pres">
      <dgm:prSet presAssocID="{A89C4568-A367-4F4E-B98F-941EE4A0F257}" presName="parentLin" presStyleCnt="0"/>
      <dgm:spPr/>
    </dgm:pt>
    <dgm:pt modelId="{3664813D-D99E-4308-B297-1EA543B9C72D}" type="pres">
      <dgm:prSet presAssocID="{A89C4568-A367-4F4E-B98F-941EE4A0F257}" presName="parentLeftMargin" presStyleLbl="node1" presStyleIdx="0" presStyleCnt="1"/>
      <dgm:spPr/>
    </dgm:pt>
    <dgm:pt modelId="{4D1756D7-EF7A-46F7-AAFE-CE37F5F95393}" type="pres">
      <dgm:prSet presAssocID="{A89C4568-A367-4F4E-B98F-941EE4A0F257}" presName="parentText" presStyleLbl="node1" presStyleIdx="0" presStyleCnt="1" custScaleX="139145" custLinFactNeighborX="-33758">
        <dgm:presLayoutVars>
          <dgm:chMax val="0"/>
          <dgm:bulletEnabled val="1"/>
        </dgm:presLayoutVars>
      </dgm:prSet>
      <dgm:spPr/>
    </dgm:pt>
    <dgm:pt modelId="{72E5BA59-F879-436C-872C-2AC013E6AC67}" type="pres">
      <dgm:prSet presAssocID="{A89C4568-A367-4F4E-B98F-941EE4A0F257}" presName="negativeSpace" presStyleCnt="0"/>
      <dgm:spPr/>
    </dgm:pt>
    <dgm:pt modelId="{0CF1BFE5-7F2A-4949-975D-8D2C7BCE11D0}" type="pres">
      <dgm:prSet presAssocID="{A89C4568-A367-4F4E-B98F-941EE4A0F257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4C0FBE05-0569-4228-9140-B61D81E6E71E}" srcId="{493A0BB1-4245-4BCE-B80C-F64009D6812B}" destId="{A89C4568-A367-4F4E-B98F-941EE4A0F257}" srcOrd="0" destOrd="0" parTransId="{E0F473C6-78DE-4618-BF1E-CC2C02C8A8D7}" sibTransId="{9AE2184B-3F1A-4F52-932A-CCF1A0D857C5}"/>
    <dgm:cxn modelId="{BC34BE26-E920-4A34-BA4F-34C2F9CAF4BE}" srcId="{A89C4568-A367-4F4E-B98F-941EE4A0F257}" destId="{EBD3164D-774F-4DDA-AE58-B228197D26D8}" srcOrd="0" destOrd="0" parTransId="{617E9947-6D85-4655-A4B7-E865EC9726FF}" sibTransId="{D2B97BBB-C791-463F-8D62-872FA0DD84A1}"/>
    <dgm:cxn modelId="{A80AE832-7877-45C6-A55B-BB69D7B0B7D7}" type="presOf" srcId="{A89C4568-A367-4F4E-B98F-941EE4A0F257}" destId="{3664813D-D99E-4308-B297-1EA543B9C72D}" srcOrd="0" destOrd="0" presId="urn:microsoft.com/office/officeart/2005/8/layout/list1"/>
    <dgm:cxn modelId="{E67C7E61-DD08-415F-BDE6-6FBED3B68EA1}" type="presOf" srcId="{493A0BB1-4245-4BCE-B80C-F64009D6812B}" destId="{1CF7839E-5161-444F-83C4-6937F510B378}" srcOrd="0" destOrd="0" presId="urn:microsoft.com/office/officeart/2005/8/layout/list1"/>
    <dgm:cxn modelId="{96358475-1551-48DD-BF2E-A974245BD7FD}" type="presOf" srcId="{EBD3164D-774F-4DDA-AE58-B228197D26D8}" destId="{0CF1BFE5-7F2A-4949-975D-8D2C7BCE11D0}" srcOrd="0" destOrd="0" presId="urn:microsoft.com/office/officeart/2005/8/layout/list1"/>
    <dgm:cxn modelId="{D5E57EA3-315B-4431-8DD0-8543744A4341}" type="presOf" srcId="{A89C4568-A367-4F4E-B98F-941EE4A0F257}" destId="{4D1756D7-EF7A-46F7-AAFE-CE37F5F95393}" srcOrd="1" destOrd="0" presId="urn:microsoft.com/office/officeart/2005/8/layout/list1"/>
    <dgm:cxn modelId="{CF5ABF94-28F5-4353-94AC-A0AEF7477F37}" type="presParOf" srcId="{1CF7839E-5161-444F-83C4-6937F510B378}" destId="{8A8E63EB-D77A-4444-AED9-03D42981AE58}" srcOrd="0" destOrd="0" presId="urn:microsoft.com/office/officeart/2005/8/layout/list1"/>
    <dgm:cxn modelId="{EECF348A-619E-4A34-AAAF-C8864E6971C6}" type="presParOf" srcId="{8A8E63EB-D77A-4444-AED9-03D42981AE58}" destId="{3664813D-D99E-4308-B297-1EA543B9C72D}" srcOrd="0" destOrd="0" presId="urn:microsoft.com/office/officeart/2005/8/layout/list1"/>
    <dgm:cxn modelId="{70897001-30F8-4A5A-B655-2A618173D678}" type="presParOf" srcId="{8A8E63EB-D77A-4444-AED9-03D42981AE58}" destId="{4D1756D7-EF7A-46F7-AAFE-CE37F5F95393}" srcOrd="1" destOrd="0" presId="urn:microsoft.com/office/officeart/2005/8/layout/list1"/>
    <dgm:cxn modelId="{7FDDCA6A-4B12-40AA-99DC-ABE9F265A52C}" type="presParOf" srcId="{1CF7839E-5161-444F-83C4-6937F510B378}" destId="{72E5BA59-F879-436C-872C-2AC013E6AC67}" srcOrd="1" destOrd="0" presId="urn:microsoft.com/office/officeart/2005/8/layout/list1"/>
    <dgm:cxn modelId="{0CBF6AA0-06B9-4693-AF5E-F6FB106B9A94}" type="presParOf" srcId="{1CF7839E-5161-444F-83C4-6937F510B378}" destId="{0CF1BFE5-7F2A-4949-975D-8D2C7BCE11D0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B3702C94-8C09-41AC-8503-8007091AA6E3}" type="doc">
      <dgm:prSet loTypeId="urn:microsoft.com/office/officeart/2005/8/layout/list1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0E173CC-ACF8-409F-9B0C-D7F81B2C6C25}">
      <dgm:prSet custT="1"/>
      <dgm:spPr/>
      <dgm:t>
        <a:bodyPr/>
        <a:lstStyle/>
        <a:p>
          <a:r>
            <a:rPr lang="en-US" sz="2400" dirty="0"/>
            <a:t>input() will store the typed input as a </a:t>
          </a:r>
          <a:r>
            <a:rPr lang="en-US" sz="2400" b="1" i="1" dirty="0"/>
            <a:t>string</a:t>
          </a:r>
          <a:r>
            <a:rPr lang="en-US" sz="2400" dirty="0"/>
            <a:t>.</a:t>
          </a:r>
        </a:p>
      </dgm:t>
    </dgm:pt>
    <dgm:pt modelId="{3323D40A-9F0D-469A-A9A4-F6505C605113}" type="sibTrans" cxnId="{335CDC23-04D6-43A7-B264-626768621390}">
      <dgm:prSet/>
      <dgm:spPr/>
      <dgm:t>
        <a:bodyPr/>
        <a:lstStyle/>
        <a:p>
          <a:endParaRPr lang="en-US"/>
        </a:p>
      </dgm:t>
    </dgm:pt>
    <dgm:pt modelId="{1D04D2B1-7279-4637-875F-1E64B2FF2D41}" type="parTrans" cxnId="{335CDC23-04D6-43A7-B264-626768621390}">
      <dgm:prSet/>
      <dgm:spPr/>
      <dgm:t>
        <a:bodyPr/>
        <a:lstStyle/>
        <a:p>
          <a:endParaRPr lang="en-US"/>
        </a:p>
      </dgm:t>
    </dgm:pt>
    <dgm:pt modelId="{5DCB0130-18F8-4181-962A-DCFF87A88672}" type="pres">
      <dgm:prSet presAssocID="{B3702C94-8C09-41AC-8503-8007091AA6E3}" presName="linear" presStyleCnt="0">
        <dgm:presLayoutVars>
          <dgm:dir/>
          <dgm:animLvl val="lvl"/>
          <dgm:resizeHandles val="exact"/>
        </dgm:presLayoutVars>
      </dgm:prSet>
      <dgm:spPr/>
    </dgm:pt>
    <dgm:pt modelId="{74F88668-9459-4F20-AF92-B86BB875FE8E}" type="pres">
      <dgm:prSet presAssocID="{B0E173CC-ACF8-409F-9B0C-D7F81B2C6C25}" presName="parentLin" presStyleCnt="0"/>
      <dgm:spPr/>
    </dgm:pt>
    <dgm:pt modelId="{A87A4934-8702-47A2-BD7A-08BF9F829246}" type="pres">
      <dgm:prSet presAssocID="{B0E173CC-ACF8-409F-9B0C-D7F81B2C6C25}" presName="parentLeftMargin" presStyleLbl="node1" presStyleIdx="0" presStyleCnt="1"/>
      <dgm:spPr/>
    </dgm:pt>
    <dgm:pt modelId="{9695E27F-2003-4459-BA21-485AA7A92C33}" type="pres">
      <dgm:prSet presAssocID="{B0E173CC-ACF8-409F-9B0C-D7F81B2C6C25}" presName="parentText" presStyleLbl="node1" presStyleIdx="0" presStyleCnt="1" custScaleX="142997" custScaleY="111169">
        <dgm:presLayoutVars>
          <dgm:chMax val="0"/>
          <dgm:bulletEnabled val="1"/>
        </dgm:presLayoutVars>
      </dgm:prSet>
      <dgm:spPr/>
    </dgm:pt>
    <dgm:pt modelId="{A376C4D2-1FA7-4E87-A495-BAF8B8F20654}" type="pres">
      <dgm:prSet presAssocID="{B0E173CC-ACF8-409F-9B0C-D7F81B2C6C25}" presName="negativeSpace" presStyleCnt="0"/>
      <dgm:spPr/>
    </dgm:pt>
    <dgm:pt modelId="{7D72D870-5BC7-4034-AEF0-C142EE2141EB}" type="pres">
      <dgm:prSet presAssocID="{B0E173CC-ACF8-409F-9B0C-D7F81B2C6C25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335CDC23-04D6-43A7-B264-626768621390}" srcId="{B3702C94-8C09-41AC-8503-8007091AA6E3}" destId="{B0E173CC-ACF8-409F-9B0C-D7F81B2C6C25}" srcOrd="0" destOrd="0" parTransId="{1D04D2B1-7279-4637-875F-1E64B2FF2D41}" sibTransId="{3323D40A-9F0D-469A-A9A4-F6505C605113}"/>
    <dgm:cxn modelId="{6093A142-A644-4813-B30A-F3C51DBCE538}" type="presOf" srcId="{B3702C94-8C09-41AC-8503-8007091AA6E3}" destId="{5DCB0130-18F8-4181-962A-DCFF87A88672}" srcOrd="0" destOrd="0" presId="urn:microsoft.com/office/officeart/2005/8/layout/list1"/>
    <dgm:cxn modelId="{DD8056A5-E5C7-45CB-9EE1-C4921801ABA0}" type="presOf" srcId="{B0E173CC-ACF8-409F-9B0C-D7F81B2C6C25}" destId="{A87A4934-8702-47A2-BD7A-08BF9F829246}" srcOrd="0" destOrd="0" presId="urn:microsoft.com/office/officeart/2005/8/layout/list1"/>
    <dgm:cxn modelId="{87DB12B4-9B91-416E-9826-4BB2D106D705}" type="presOf" srcId="{B0E173CC-ACF8-409F-9B0C-D7F81B2C6C25}" destId="{9695E27F-2003-4459-BA21-485AA7A92C33}" srcOrd="1" destOrd="0" presId="urn:microsoft.com/office/officeart/2005/8/layout/list1"/>
    <dgm:cxn modelId="{C2CF6A62-6173-43A5-85A5-C3CFFF087DF9}" type="presParOf" srcId="{5DCB0130-18F8-4181-962A-DCFF87A88672}" destId="{74F88668-9459-4F20-AF92-B86BB875FE8E}" srcOrd="0" destOrd="0" presId="urn:microsoft.com/office/officeart/2005/8/layout/list1"/>
    <dgm:cxn modelId="{5573DA0C-F326-41C9-A228-D9F6ADEBDAB6}" type="presParOf" srcId="{74F88668-9459-4F20-AF92-B86BB875FE8E}" destId="{A87A4934-8702-47A2-BD7A-08BF9F829246}" srcOrd="0" destOrd="0" presId="urn:microsoft.com/office/officeart/2005/8/layout/list1"/>
    <dgm:cxn modelId="{46689B27-6214-472A-88C5-940E134F8C86}" type="presParOf" srcId="{74F88668-9459-4F20-AF92-B86BB875FE8E}" destId="{9695E27F-2003-4459-BA21-485AA7A92C33}" srcOrd="1" destOrd="0" presId="urn:microsoft.com/office/officeart/2005/8/layout/list1"/>
    <dgm:cxn modelId="{4C58F5C2-4BFF-4D33-8624-FA20D5FCB83D}" type="presParOf" srcId="{5DCB0130-18F8-4181-962A-DCFF87A88672}" destId="{A376C4D2-1FA7-4E87-A495-BAF8B8F20654}" srcOrd="1" destOrd="0" presId="urn:microsoft.com/office/officeart/2005/8/layout/list1"/>
    <dgm:cxn modelId="{041D2C71-378C-4259-B203-203A10BA4859}" type="presParOf" srcId="{5DCB0130-18F8-4181-962A-DCFF87A88672}" destId="{7D72D870-5BC7-4034-AEF0-C142EE2141EB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B3702C94-8C09-41AC-8503-8007091AA6E3}" type="doc">
      <dgm:prSet loTypeId="urn:microsoft.com/office/officeart/2005/8/layout/list1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D4D6BD9-731D-4E22-BA61-2EF03811161F}">
      <dgm:prSet custT="1"/>
      <dgm:spPr/>
      <dgm:t>
        <a:bodyPr/>
        <a:lstStyle/>
        <a:p>
          <a:r>
            <a:rPr lang="en-US" sz="2400" b="0" i="0" u="none" dirty="0"/>
            <a:t>Want an integer</a:t>
          </a:r>
          <a:r>
            <a:rPr lang="en-US" sz="2400" u="none" dirty="0"/>
            <a:t> or </a:t>
          </a:r>
          <a:r>
            <a:rPr lang="en-US" sz="2400" b="0" i="0" u="none" dirty="0"/>
            <a:t>floating</a:t>
          </a:r>
          <a:r>
            <a:rPr lang="en-US" sz="2400" u="none" dirty="0"/>
            <a:t> point number instead?</a:t>
          </a:r>
        </a:p>
      </dgm:t>
    </dgm:pt>
    <dgm:pt modelId="{1F1934E5-34BF-4565-A6D2-BF46DA5060C8}" type="parTrans" cxnId="{285F9EEE-1659-467D-87C7-796CEFF6FBC8}">
      <dgm:prSet/>
      <dgm:spPr/>
      <dgm:t>
        <a:bodyPr/>
        <a:lstStyle/>
        <a:p>
          <a:endParaRPr lang="en-US"/>
        </a:p>
      </dgm:t>
    </dgm:pt>
    <dgm:pt modelId="{67AECE4E-3279-4920-839F-6E04FA93E597}" type="sibTrans" cxnId="{285F9EEE-1659-467D-87C7-796CEFF6FBC8}">
      <dgm:prSet/>
      <dgm:spPr/>
      <dgm:t>
        <a:bodyPr/>
        <a:lstStyle/>
        <a:p>
          <a:endParaRPr lang="en-US"/>
        </a:p>
      </dgm:t>
    </dgm:pt>
    <dgm:pt modelId="{7E0E5CA6-C767-4A4C-92EF-85300B4D78E6}">
      <dgm:prSet custT="1"/>
      <dgm:spPr/>
      <dgm:t>
        <a:bodyPr/>
        <a:lstStyle/>
        <a:p>
          <a:r>
            <a:rPr lang="en-US" sz="2400" u="none" dirty="0"/>
            <a:t>Reason: to do math with the number</a:t>
          </a:r>
        </a:p>
      </dgm:t>
    </dgm:pt>
    <dgm:pt modelId="{364A08F2-A2E8-42FD-9ACF-B640EFD73581}" type="parTrans" cxnId="{207A6267-3E23-41B9-8298-8A8F50D370AE}">
      <dgm:prSet/>
      <dgm:spPr/>
    </dgm:pt>
    <dgm:pt modelId="{AD64FF89-0B25-4776-BAE2-81842554321B}" type="sibTrans" cxnId="{207A6267-3E23-41B9-8298-8A8F50D370AE}">
      <dgm:prSet/>
      <dgm:spPr/>
    </dgm:pt>
    <dgm:pt modelId="{E70E36FF-8F50-4B0F-9600-7205DCCCFB29}">
      <dgm:prSet custT="1"/>
      <dgm:spPr/>
      <dgm:t>
        <a:bodyPr/>
        <a:lstStyle/>
        <a:p>
          <a:r>
            <a:rPr lang="en-US" sz="2400" b="1" i="1" u="none"/>
            <a:t>cast</a:t>
          </a:r>
          <a:r>
            <a:rPr lang="en-US" sz="2400" u="none"/>
            <a:t> the returned data into the desired </a:t>
          </a:r>
          <a:r>
            <a:rPr lang="en-US" sz="2400" b="0" i="0" u="none"/>
            <a:t>data type</a:t>
          </a:r>
          <a:r>
            <a:rPr lang="en-US" sz="2400" u="none"/>
            <a:t>.</a:t>
          </a:r>
          <a:endParaRPr lang="en-US" sz="2400" u="none" dirty="0"/>
        </a:p>
      </dgm:t>
    </dgm:pt>
    <dgm:pt modelId="{6C22A359-6E2E-4A18-8565-FCA432CA9122}" type="parTrans" cxnId="{0605ABDC-2F5B-4F7B-9668-7907F1AE8C97}">
      <dgm:prSet/>
      <dgm:spPr/>
    </dgm:pt>
    <dgm:pt modelId="{D0F95A1A-5CEA-497A-9172-8BECB9A3A57F}" type="sibTrans" cxnId="{0605ABDC-2F5B-4F7B-9668-7907F1AE8C97}">
      <dgm:prSet/>
      <dgm:spPr/>
    </dgm:pt>
    <dgm:pt modelId="{5DCB0130-18F8-4181-962A-DCFF87A88672}" type="pres">
      <dgm:prSet presAssocID="{B3702C94-8C09-41AC-8503-8007091AA6E3}" presName="linear" presStyleCnt="0">
        <dgm:presLayoutVars>
          <dgm:dir/>
          <dgm:animLvl val="lvl"/>
          <dgm:resizeHandles val="exact"/>
        </dgm:presLayoutVars>
      </dgm:prSet>
      <dgm:spPr/>
    </dgm:pt>
    <dgm:pt modelId="{7D1813CA-F1F0-4C91-A12B-02E5BAA03101}" type="pres">
      <dgm:prSet presAssocID="{ED4D6BD9-731D-4E22-BA61-2EF03811161F}" presName="parentLin" presStyleCnt="0"/>
      <dgm:spPr/>
    </dgm:pt>
    <dgm:pt modelId="{4DF100A0-3CD7-4D0E-B599-F40C9B18B520}" type="pres">
      <dgm:prSet presAssocID="{ED4D6BD9-731D-4E22-BA61-2EF03811161F}" presName="parentLeftMargin" presStyleLbl="node1" presStyleIdx="0" presStyleCnt="1"/>
      <dgm:spPr/>
    </dgm:pt>
    <dgm:pt modelId="{ADD7E786-98DD-4321-B173-B66E81FC5CA0}" type="pres">
      <dgm:prSet presAssocID="{ED4D6BD9-731D-4E22-BA61-2EF03811161F}" presName="parentText" presStyleLbl="node1" presStyleIdx="0" presStyleCnt="1" custScaleX="142997" custScaleY="71261">
        <dgm:presLayoutVars>
          <dgm:chMax val="0"/>
          <dgm:bulletEnabled val="1"/>
        </dgm:presLayoutVars>
      </dgm:prSet>
      <dgm:spPr/>
    </dgm:pt>
    <dgm:pt modelId="{4A344348-D317-414B-8ED9-B13D250618D8}" type="pres">
      <dgm:prSet presAssocID="{ED4D6BD9-731D-4E22-BA61-2EF03811161F}" presName="negativeSpace" presStyleCnt="0"/>
      <dgm:spPr/>
    </dgm:pt>
    <dgm:pt modelId="{973ACD40-BC9B-46FE-8F75-53F08BCC6D2B}" type="pres">
      <dgm:prSet presAssocID="{ED4D6BD9-731D-4E22-BA61-2EF03811161F}" presName="childText" presStyleLbl="conFgAcc1" presStyleIdx="0" presStyleCnt="1" custLinFactNeighborX="-225">
        <dgm:presLayoutVars>
          <dgm:bulletEnabled val="1"/>
        </dgm:presLayoutVars>
      </dgm:prSet>
      <dgm:spPr/>
    </dgm:pt>
  </dgm:ptLst>
  <dgm:cxnLst>
    <dgm:cxn modelId="{34E72A03-0D83-4CF6-98BF-6A3747F83AC8}" type="presOf" srcId="{ED4D6BD9-731D-4E22-BA61-2EF03811161F}" destId="{4DF100A0-3CD7-4D0E-B599-F40C9B18B520}" srcOrd="0" destOrd="0" presId="urn:microsoft.com/office/officeart/2005/8/layout/list1"/>
    <dgm:cxn modelId="{0617D916-6E4C-4D8D-8064-CD2FCF8096CE}" type="presOf" srcId="{7E0E5CA6-C767-4A4C-92EF-85300B4D78E6}" destId="{973ACD40-BC9B-46FE-8F75-53F08BCC6D2B}" srcOrd="0" destOrd="0" presId="urn:microsoft.com/office/officeart/2005/8/layout/list1"/>
    <dgm:cxn modelId="{6093A142-A644-4813-B30A-F3C51DBCE538}" type="presOf" srcId="{B3702C94-8C09-41AC-8503-8007091AA6E3}" destId="{5DCB0130-18F8-4181-962A-DCFF87A88672}" srcOrd="0" destOrd="0" presId="urn:microsoft.com/office/officeart/2005/8/layout/list1"/>
    <dgm:cxn modelId="{207A6267-3E23-41B9-8298-8A8F50D370AE}" srcId="{ED4D6BD9-731D-4E22-BA61-2EF03811161F}" destId="{7E0E5CA6-C767-4A4C-92EF-85300B4D78E6}" srcOrd="0" destOrd="0" parTransId="{364A08F2-A2E8-42FD-9ACF-B640EFD73581}" sibTransId="{AD64FF89-0B25-4776-BAE2-81842554321B}"/>
    <dgm:cxn modelId="{6883E783-4454-4160-8094-04FA0C4C0D69}" type="presOf" srcId="{ED4D6BD9-731D-4E22-BA61-2EF03811161F}" destId="{ADD7E786-98DD-4321-B173-B66E81FC5CA0}" srcOrd="1" destOrd="0" presId="urn:microsoft.com/office/officeart/2005/8/layout/list1"/>
    <dgm:cxn modelId="{B800D9D0-6A73-4CC2-8AD9-497CD51F51A9}" type="presOf" srcId="{E70E36FF-8F50-4B0F-9600-7205DCCCFB29}" destId="{973ACD40-BC9B-46FE-8F75-53F08BCC6D2B}" srcOrd="0" destOrd="1" presId="urn:microsoft.com/office/officeart/2005/8/layout/list1"/>
    <dgm:cxn modelId="{0605ABDC-2F5B-4F7B-9668-7907F1AE8C97}" srcId="{ED4D6BD9-731D-4E22-BA61-2EF03811161F}" destId="{E70E36FF-8F50-4B0F-9600-7205DCCCFB29}" srcOrd="1" destOrd="0" parTransId="{6C22A359-6E2E-4A18-8565-FCA432CA9122}" sibTransId="{D0F95A1A-5CEA-497A-9172-8BECB9A3A57F}"/>
    <dgm:cxn modelId="{285F9EEE-1659-467D-87C7-796CEFF6FBC8}" srcId="{B3702C94-8C09-41AC-8503-8007091AA6E3}" destId="{ED4D6BD9-731D-4E22-BA61-2EF03811161F}" srcOrd="0" destOrd="0" parTransId="{1F1934E5-34BF-4565-A6D2-BF46DA5060C8}" sibTransId="{67AECE4E-3279-4920-839F-6E04FA93E597}"/>
    <dgm:cxn modelId="{0CB29773-3637-49B4-A7AA-76480F2626FF}" type="presParOf" srcId="{5DCB0130-18F8-4181-962A-DCFF87A88672}" destId="{7D1813CA-F1F0-4C91-A12B-02E5BAA03101}" srcOrd="0" destOrd="0" presId="urn:microsoft.com/office/officeart/2005/8/layout/list1"/>
    <dgm:cxn modelId="{719A632D-5E22-4845-81AB-156FC6E6B2AC}" type="presParOf" srcId="{7D1813CA-F1F0-4C91-A12B-02E5BAA03101}" destId="{4DF100A0-3CD7-4D0E-B599-F40C9B18B520}" srcOrd="0" destOrd="0" presId="urn:microsoft.com/office/officeart/2005/8/layout/list1"/>
    <dgm:cxn modelId="{6652CE80-6CD4-4A91-B1FA-396B012DD6EB}" type="presParOf" srcId="{7D1813CA-F1F0-4C91-A12B-02E5BAA03101}" destId="{ADD7E786-98DD-4321-B173-B66E81FC5CA0}" srcOrd="1" destOrd="0" presId="urn:microsoft.com/office/officeart/2005/8/layout/list1"/>
    <dgm:cxn modelId="{FFFAAE52-BCD5-45E2-B5C8-70AC907341F3}" type="presParOf" srcId="{5DCB0130-18F8-4181-962A-DCFF87A88672}" destId="{4A344348-D317-414B-8ED9-B13D250618D8}" srcOrd="1" destOrd="0" presId="urn:microsoft.com/office/officeart/2005/8/layout/list1"/>
    <dgm:cxn modelId="{09F5D875-D70C-40F7-A4B3-E536D208B2F0}" type="presParOf" srcId="{5DCB0130-18F8-4181-962A-DCFF87A88672}" destId="{973ACD40-BC9B-46FE-8F75-53F08BCC6D2B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B3702C94-8C09-41AC-8503-8007091AA6E3}" type="doc">
      <dgm:prSet loTypeId="urn:microsoft.com/office/officeart/2005/8/layout/list1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AFDE645-BFFA-43A4-B4F3-C02D35801F60}">
      <dgm:prSet custT="1"/>
      <dgm:spPr/>
      <dgm:t>
        <a:bodyPr/>
        <a:lstStyle/>
        <a:p>
          <a:r>
            <a:rPr lang="en-US" sz="2400" b="1" i="1" dirty="0"/>
            <a:t>Cast</a:t>
          </a:r>
          <a:r>
            <a:rPr lang="en-US" sz="2400" dirty="0"/>
            <a:t> by wrapping the value with parentheses () preceded by the desired data type</a:t>
          </a:r>
        </a:p>
      </dgm:t>
    </dgm:pt>
    <dgm:pt modelId="{2746D3E1-4533-467E-A468-8BF86A02931E}" type="parTrans" cxnId="{A6F5F7D9-0470-4DDC-A90D-CABF438ECFF9}">
      <dgm:prSet/>
      <dgm:spPr/>
      <dgm:t>
        <a:bodyPr/>
        <a:lstStyle/>
        <a:p>
          <a:endParaRPr lang="en-US"/>
        </a:p>
      </dgm:t>
    </dgm:pt>
    <dgm:pt modelId="{C0D84DA8-6FA0-43BC-BB95-CA70473E81B7}" type="sibTrans" cxnId="{A6F5F7D9-0470-4DDC-A90D-CABF438ECFF9}">
      <dgm:prSet/>
      <dgm:spPr/>
      <dgm:t>
        <a:bodyPr/>
        <a:lstStyle/>
        <a:p>
          <a:endParaRPr lang="en-US"/>
        </a:p>
      </dgm:t>
    </dgm:pt>
    <dgm:pt modelId="{4A8B054E-5954-47EE-B6A0-6668C6EE5154}">
      <dgm:prSet custT="1"/>
      <dgm:spPr/>
      <dgm:t>
        <a:bodyPr/>
        <a:lstStyle/>
        <a:p>
          <a:r>
            <a:rPr lang="en-US" sz="1800" dirty="0"/>
            <a:t>number = </a:t>
          </a:r>
          <a:r>
            <a:rPr lang="en-US" sz="1800" dirty="0" err="1"/>
            <a:t>int</a:t>
          </a:r>
          <a:r>
            <a:rPr lang="en-US" sz="1800" dirty="0"/>
            <a:t>(input(“Please enter a number”))</a:t>
          </a:r>
        </a:p>
      </dgm:t>
    </dgm:pt>
    <dgm:pt modelId="{8FE9B48C-A030-49EA-93F8-2276E7D0992B}" type="parTrans" cxnId="{EEFA5EFB-85E9-4715-92AB-DE6673204461}">
      <dgm:prSet/>
      <dgm:spPr/>
      <dgm:t>
        <a:bodyPr/>
        <a:lstStyle/>
        <a:p>
          <a:endParaRPr lang="en-US"/>
        </a:p>
      </dgm:t>
    </dgm:pt>
    <dgm:pt modelId="{8FA92DA2-E9C3-44FC-A09A-8167DAEE3FF7}" type="sibTrans" cxnId="{EEFA5EFB-85E9-4715-92AB-DE6673204461}">
      <dgm:prSet/>
      <dgm:spPr/>
      <dgm:t>
        <a:bodyPr/>
        <a:lstStyle/>
        <a:p>
          <a:endParaRPr lang="en-US"/>
        </a:p>
      </dgm:t>
    </dgm:pt>
    <dgm:pt modelId="{8EAE9770-917E-4344-870C-62AF23D4FD96}">
      <dgm:prSet custT="1"/>
      <dgm:spPr/>
      <dgm:t>
        <a:bodyPr/>
        <a:lstStyle/>
        <a:p>
          <a:r>
            <a:rPr lang="en-US" sz="1800" dirty="0"/>
            <a:t>pi = float(input(“Please enter the value of pi”))</a:t>
          </a:r>
        </a:p>
      </dgm:t>
    </dgm:pt>
    <dgm:pt modelId="{844C1DA6-5CCE-4618-884F-28E59A49766E}" type="parTrans" cxnId="{4E063F75-A16A-48CC-8731-960C28CE0F4D}">
      <dgm:prSet/>
      <dgm:spPr/>
      <dgm:t>
        <a:bodyPr/>
        <a:lstStyle/>
        <a:p>
          <a:endParaRPr lang="en-US"/>
        </a:p>
      </dgm:t>
    </dgm:pt>
    <dgm:pt modelId="{C4C2E464-48D5-4110-83F8-DD88D89E8FE3}" type="sibTrans" cxnId="{4E063F75-A16A-48CC-8731-960C28CE0F4D}">
      <dgm:prSet/>
      <dgm:spPr/>
      <dgm:t>
        <a:bodyPr/>
        <a:lstStyle/>
        <a:p>
          <a:endParaRPr lang="en-US"/>
        </a:p>
      </dgm:t>
    </dgm:pt>
    <dgm:pt modelId="{3C9F8290-CFDC-4248-9AA0-DC0EC34A9950}">
      <dgm:prSet custT="1"/>
      <dgm:spPr/>
      <dgm:t>
        <a:bodyPr/>
        <a:lstStyle/>
        <a:p>
          <a:r>
            <a:rPr lang="en-US" sz="1800" dirty="0" err="1"/>
            <a:t>int</a:t>
          </a:r>
          <a:r>
            <a:rPr lang="en-US" sz="1800" dirty="0"/>
            <a:t>(“6”)</a:t>
          </a:r>
        </a:p>
      </dgm:t>
    </dgm:pt>
    <dgm:pt modelId="{BDBC094D-C008-40FA-B72C-C0F25FE76B33}" type="parTrans" cxnId="{7044AB3A-8F2C-4EEA-9386-93DFC9F41A8F}">
      <dgm:prSet/>
      <dgm:spPr/>
      <dgm:t>
        <a:bodyPr/>
        <a:lstStyle/>
        <a:p>
          <a:endParaRPr lang="en-US"/>
        </a:p>
      </dgm:t>
    </dgm:pt>
    <dgm:pt modelId="{189D2195-D08C-426B-B62E-E50E7F61ED68}" type="sibTrans" cxnId="{7044AB3A-8F2C-4EEA-9386-93DFC9F41A8F}">
      <dgm:prSet/>
      <dgm:spPr/>
      <dgm:t>
        <a:bodyPr/>
        <a:lstStyle/>
        <a:p>
          <a:endParaRPr lang="en-US"/>
        </a:p>
      </dgm:t>
    </dgm:pt>
    <dgm:pt modelId="{6FB9C5B3-6399-4A9E-81D3-19147E1A8625}">
      <dgm:prSet custT="1"/>
      <dgm:spPr/>
      <dgm:t>
        <a:bodyPr/>
        <a:lstStyle/>
        <a:p>
          <a:r>
            <a:rPr lang="en-US" sz="1800" dirty="0"/>
            <a:t>This turns the </a:t>
          </a:r>
          <a:r>
            <a:rPr lang="en-US" sz="1800" b="1" i="1" dirty="0"/>
            <a:t>string</a:t>
          </a:r>
          <a:r>
            <a:rPr lang="en-US" sz="1800" dirty="0"/>
            <a:t> 6 into the </a:t>
          </a:r>
          <a:r>
            <a:rPr lang="en-US" sz="1800" b="1" i="1" dirty="0" err="1"/>
            <a:t>int</a:t>
          </a:r>
          <a:r>
            <a:rPr lang="en-US" sz="1800" dirty="0"/>
            <a:t> 6</a:t>
          </a:r>
        </a:p>
      </dgm:t>
    </dgm:pt>
    <dgm:pt modelId="{DE78472C-BAA9-4354-A571-006942FDC648}" type="parTrans" cxnId="{DD33EA79-AFAC-40C2-87F8-E590BEA73527}">
      <dgm:prSet/>
      <dgm:spPr/>
      <dgm:t>
        <a:bodyPr/>
        <a:lstStyle/>
        <a:p>
          <a:endParaRPr lang="en-US"/>
        </a:p>
      </dgm:t>
    </dgm:pt>
    <dgm:pt modelId="{F618F5BE-4D92-411D-982D-8886CB54B1B7}" type="sibTrans" cxnId="{DD33EA79-AFAC-40C2-87F8-E590BEA73527}">
      <dgm:prSet/>
      <dgm:spPr/>
      <dgm:t>
        <a:bodyPr/>
        <a:lstStyle/>
        <a:p>
          <a:endParaRPr lang="en-US"/>
        </a:p>
      </dgm:t>
    </dgm:pt>
    <dgm:pt modelId="{5DCB0130-18F8-4181-962A-DCFF87A88672}" type="pres">
      <dgm:prSet presAssocID="{B3702C94-8C09-41AC-8503-8007091AA6E3}" presName="linear" presStyleCnt="0">
        <dgm:presLayoutVars>
          <dgm:dir/>
          <dgm:animLvl val="lvl"/>
          <dgm:resizeHandles val="exact"/>
        </dgm:presLayoutVars>
      </dgm:prSet>
      <dgm:spPr/>
    </dgm:pt>
    <dgm:pt modelId="{8A0F6374-993E-4802-AD9E-DAA15D8307C3}" type="pres">
      <dgm:prSet presAssocID="{6AFDE645-BFFA-43A4-B4F3-C02D35801F60}" presName="parentLin" presStyleCnt="0"/>
      <dgm:spPr/>
    </dgm:pt>
    <dgm:pt modelId="{9300604D-B986-427F-8C83-056C705E293D}" type="pres">
      <dgm:prSet presAssocID="{6AFDE645-BFFA-43A4-B4F3-C02D35801F60}" presName="parentLeftMargin" presStyleLbl="node1" presStyleIdx="0" presStyleCnt="1"/>
      <dgm:spPr/>
    </dgm:pt>
    <dgm:pt modelId="{84B34D2B-A7B5-4655-ADF8-4A14D25EFF9B}" type="pres">
      <dgm:prSet presAssocID="{6AFDE645-BFFA-43A4-B4F3-C02D35801F60}" presName="parentText" presStyleLbl="node1" presStyleIdx="0" presStyleCnt="1" custScaleX="123923" custScaleY="96124">
        <dgm:presLayoutVars>
          <dgm:chMax val="0"/>
          <dgm:bulletEnabled val="1"/>
        </dgm:presLayoutVars>
      </dgm:prSet>
      <dgm:spPr/>
    </dgm:pt>
    <dgm:pt modelId="{F40F7D42-D63D-4BCD-BFED-3032A2727AF8}" type="pres">
      <dgm:prSet presAssocID="{6AFDE645-BFFA-43A4-B4F3-C02D35801F60}" presName="negativeSpace" presStyleCnt="0"/>
      <dgm:spPr/>
    </dgm:pt>
    <dgm:pt modelId="{DFFAB9E9-EAC0-4EA5-B8BE-0EBE6600016B}" type="pres">
      <dgm:prSet presAssocID="{6AFDE645-BFFA-43A4-B4F3-C02D35801F60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8EA7EF30-ED61-4B17-B9B0-CACEACA30C55}" type="presOf" srcId="{6FB9C5B3-6399-4A9E-81D3-19147E1A8625}" destId="{DFFAB9E9-EAC0-4EA5-B8BE-0EBE6600016B}" srcOrd="0" destOrd="1" presId="urn:microsoft.com/office/officeart/2005/8/layout/list1"/>
    <dgm:cxn modelId="{7044AB3A-8F2C-4EEA-9386-93DFC9F41A8F}" srcId="{6AFDE645-BFFA-43A4-B4F3-C02D35801F60}" destId="{3C9F8290-CFDC-4248-9AA0-DC0EC34A9950}" srcOrd="0" destOrd="0" parTransId="{BDBC094D-C008-40FA-B72C-C0F25FE76B33}" sibTransId="{189D2195-D08C-426B-B62E-E50E7F61ED68}"/>
    <dgm:cxn modelId="{0C54783D-F6FE-4805-8368-CD8D0053D4D5}" type="presOf" srcId="{8EAE9770-917E-4344-870C-62AF23D4FD96}" destId="{DFFAB9E9-EAC0-4EA5-B8BE-0EBE6600016B}" srcOrd="0" destOrd="3" presId="urn:microsoft.com/office/officeart/2005/8/layout/list1"/>
    <dgm:cxn modelId="{6093A142-A644-4813-B30A-F3C51DBCE538}" type="presOf" srcId="{B3702C94-8C09-41AC-8503-8007091AA6E3}" destId="{5DCB0130-18F8-4181-962A-DCFF87A88672}" srcOrd="0" destOrd="0" presId="urn:microsoft.com/office/officeart/2005/8/layout/list1"/>
    <dgm:cxn modelId="{31660B46-988B-4A38-94DF-0758237AA231}" type="presOf" srcId="{6AFDE645-BFFA-43A4-B4F3-C02D35801F60}" destId="{84B34D2B-A7B5-4655-ADF8-4A14D25EFF9B}" srcOrd="1" destOrd="0" presId="urn:microsoft.com/office/officeart/2005/8/layout/list1"/>
    <dgm:cxn modelId="{94915474-160D-4A9D-816C-657F0B8780E7}" type="presOf" srcId="{4A8B054E-5954-47EE-B6A0-6668C6EE5154}" destId="{DFFAB9E9-EAC0-4EA5-B8BE-0EBE6600016B}" srcOrd="0" destOrd="2" presId="urn:microsoft.com/office/officeart/2005/8/layout/list1"/>
    <dgm:cxn modelId="{4E063F75-A16A-48CC-8731-960C28CE0F4D}" srcId="{6AFDE645-BFFA-43A4-B4F3-C02D35801F60}" destId="{8EAE9770-917E-4344-870C-62AF23D4FD96}" srcOrd="2" destOrd="0" parTransId="{844C1DA6-5CCE-4618-884F-28E59A49766E}" sibTransId="{C4C2E464-48D5-4110-83F8-DD88D89E8FE3}"/>
    <dgm:cxn modelId="{39784558-3DA4-45C6-A533-3FAFA08EE766}" type="presOf" srcId="{6AFDE645-BFFA-43A4-B4F3-C02D35801F60}" destId="{9300604D-B986-427F-8C83-056C705E293D}" srcOrd="0" destOrd="0" presId="urn:microsoft.com/office/officeart/2005/8/layout/list1"/>
    <dgm:cxn modelId="{DD33EA79-AFAC-40C2-87F8-E590BEA73527}" srcId="{3C9F8290-CFDC-4248-9AA0-DC0EC34A9950}" destId="{6FB9C5B3-6399-4A9E-81D3-19147E1A8625}" srcOrd="0" destOrd="0" parTransId="{DE78472C-BAA9-4354-A571-006942FDC648}" sibTransId="{F618F5BE-4D92-411D-982D-8886CB54B1B7}"/>
    <dgm:cxn modelId="{CC8EB5CD-0D91-4899-9B4C-46BBC61BA3B0}" type="presOf" srcId="{3C9F8290-CFDC-4248-9AA0-DC0EC34A9950}" destId="{DFFAB9E9-EAC0-4EA5-B8BE-0EBE6600016B}" srcOrd="0" destOrd="0" presId="urn:microsoft.com/office/officeart/2005/8/layout/list1"/>
    <dgm:cxn modelId="{A6F5F7D9-0470-4DDC-A90D-CABF438ECFF9}" srcId="{B3702C94-8C09-41AC-8503-8007091AA6E3}" destId="{6AFDE645-BFFA-43A4-B4F3-C02D35801F60}" srcOrd="0" destOrd="0" parTransId="{2746D3E1-4533-467E-A468-8BF86A02931E}" sibTransId="{C0D84DA8-6FA0-43BC-BB95-CA70473E81B7}"/>
    <dgm:cxn modelId="{EEFA5EFB-85E9-4715-92AB-DE6673204461}" srcId="{6AFDE645-BFFA-43A4-B4F3-C02D35801F60}" destId="{4A8B054E-5954-47EE-B6A0-6668C6EE5154}" srcOrd="1" destOrd="0" parTransId="{8FE9B48C-A030-49EA-93F8-2276E7D0992B}" sibTransId="{8FA92DA2-E9C3-44FC-A09A-8167DAEE3FF7}"/>
    <dgm:cxn modelId="{01AC34EC-5A61-4C99-8231-6CFE05CE18CA}" type="presParOf" srcId="{5DCB0130-18F8-4181-962A-DCFF87A88672}" destId="{8A0F6374-993E-4802-AD9E-DAA15D8307C3}" srcOrd="0" destOrd="0" presId="urn:microsoft.com/office/officeart/2005/8/layout/list1"/>
    <dgm:cxn modelId="{4E67C9FD-4B9E-4D2A-B7D1-91A07AF66767}" type="presParOf" srcId="{8A0F6374-993E-4802-AD9E-DAA15D8307C3}" destId="{9300604D-B986-427F-8C83-056C705E293D}" srcOrd="0" destOrd="0" presId="urn:microsoft.com/office/officeart/2005/8/layout/list1"/>
    <dgm:cxn modelId="{2B1FC809-CE11-442D-8A70-A85CAE7CE4FF}" type="presParOf" srcId="{8A0F6374-993E-4802-AD9E-DAA15D8307C3}" destId="{84B34D2B-A7B5-4655-ADF8-4A14D25EFF9B}" srcOrd="1" destOrd="0" presId="urn:microsoft.com/office/officeart/2005/8/layout/list1"/>
    <dgm:cxn modelId="{18BFE1DF-5DEF-4DF3-9EE9-C1CF06E27032}" type="presParOf" srcId="{5DCB0130-18F8-4181-962A-DCFF87A88672}" destId="{F40F7D42-D63D-4BCD-BFED-3032A2727AF8}" srcOrd="1" destOrd="0" presId="urn:microsoft.com/office/officeart/2005/8/layout/list1"/>
    <dgm:cxn modelId="{79FDE2D9-7DF8-4D24-9ACE-1A1551D9BE0F}" type="presParOf" srcId="{5DCB0130-18F8-4181-962A-DCFF87A88672}" destId="{DFFAB9E9-EAC0-4EA5-B8BE-0EBE6600016B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C42EF8BB-B80A-4B3C-837B-8D9E7C3C95C5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900D2EE-49A3-4AB2-83D9-BA5FFA7CB94A}">
      <dgm:prSet/>
      <dgm:spPr/>
      <dgm:t>
        <a:bodyPr/>
        <a:lstStyle/>
        <a:p>
          <a:r>
            <a:rPr lang="en-US" dirty="0"/>
            <a:t>http://www.eecs.ucf.edu/JuniorKnights/material/</a:t>
          </a:r>
        </a:p>
      </dgm:t>
    </dgm:pt>
    <dgm:pt modelId="{60A397A3-2B0B-41C5-90E0-032200B24A3B}" type="parTrans" cxnId="{E50563AB-7414-459C-BC30-845B80356864}">
      <dgm:prSet/>
      <dgm:spPr/>
      <dgm:t>
        <a:bodyPr/>
        <a:lstStyle/>
        <a:p>
          <a:endParaRPr lang="en-US"/>
        </a:p>
      </dgm:t>
    </dgm:pt>
    <dgm:pt modelId="{85266887-FB94-4CBB-8F92-69EBD0228DBE}" type="sibTrans" cxnId="{E50563AB-7414-459C-BC30-845B80356864}">
      <dgm:prSet/>
      <dgm:spPr/>
      <dgm:t>
        <a:bodyPr/>
        <a:lstStyle/>
        <a:p>
          <a:endParaRPr lang="en-US"/>
        </a:p>
      </dgm:t>
    </dgm:pt>
    <dgm:pt modelId="{6205AC9D-DFDA-4117-8F16-6C0E179681AE}">
      <dgm:prSet/>
      <dgm:spPr/>
      <dgm:t>
        <a:bodyPr/>
        <a:lstStyle/>
        <a:p>
          <a:r>
            <a:rPr lang="en-US" dirty="0"/>
            <a:t>Book for additional reading</a:t>
          </a:r>
          <a:endParaRPr lang="en-US" b="1" i="1" dirty="0"/>
        </a:p>
      </dgm:t>
    </dgm:pt>
    <dgm:pt modelId="{B19C788D-B728-4880-88A8-EF3339CFB20C}" type="parTrans" cxnId="{3518B92C-270C-45C6-85FB-32349169458D}">
      <dgm:prSet/>
      <dgm:spPr/>
      <dgm:t>
        <a:bodyPr/>
        <a:lstStyle/>
        <a:p>
          <a:endParaRPr lang="en-US"/>
        </a:p>
      </dgm:t>
    </dgm:pt>
    <dgm:pt modelId="{2347B2E0-FEC5-4FD0-873C-E1D292B42DD3}" type="sibTrans" cxnId="{3518B92C-270C-45C6-85FB-32349169458D}">
      <dgm:prSet/>
      <dgm:spPr/>
      <dgm:t>
        <a:bodyPr/>
        <a:lstStyle/>
        <a:p>
          <a:endParaRPr lang="en-US"/>
        </a:p>
      </dgm:t>
    </dgm:pt>
    <dgm:pt modelId="{06086957-048C-4C8D-9D32-1A5124E6B90B}">
      <dgm:prSet/>
      <dgm:spPr/>
      <dgm:t>
        <a:bodyPr/>
        <a:lstStyle/>
        <a:p>
          <a:r>
            <a:rPr lang="en-US" dirty="0"/>
            <a:t>These slides are</a:t>
          </a:r>
        </a:p>
      </dgm:t>
    </dgm:pt>
    <dgm:pt modelId="{116CC73E-B0AC-4C3A-BBB8-D03E026C66E7}" type="parTrans" cxnId="{58280A24-CBFA-4236-A5A2-859DC2148EC3}">
      <dgm:prSet/>
      <dgm:spPr/>
      <dgm:t>
        <a:bodyPr/>
        <a:lstStyle/>
        <a:p>
          <a:endParaRPr lang="en-US"/>
        </a:p>
      </dgm:t>
    </dgm:pt>
    <dgm:pt modelId="{978CB761-9E50-4E77-9295-04936ED202F5}" type="sibTrans" cxnId="{58280A24-CBFA-4236-A5A2-859DC2148EC3}">
      <dgm:prSet/>
      <dgm:spPr/>
      <dgm:t>
        <a:bodyPr/>
        <a:lstStyle/>
        <a:p>
          <a:endParaRPr lang="en-US"/>
        </a:p>
      </dgm:t>
    </dgm:pt>
    <dgm:pt modelId="{0A95EFAF-3059-4023-BF9D-5D51F36F15B3}">
      <dgm:prSet/>
      <dgm:spPr/>
      <dgm:t>
        <a:bodyPr/>
        <a:lstStyle/>
        <a:p>
          <a:r>
            <a:rPr lang="en-US" b="0" i="0" dirty="0"/>
            <a:t>github.com/</a:t>
          </a:r>
          <a:r>
            <a:rPr lang="en-US" b="0" i="0" dirty="0" err="1"/>
            <a:t>rsera</a:t>
          </a:r>
          <a:r>
            <a:rPr lang="en-US" b="0" i="0" dirty="0"/>
            <a:t>/junior-knights</a:t>
          </a:r>
        </a:p>
      </dgm:t>
    </dgm:pt>
    <dgm:pt modelId="{6A1B2D26-D41C-4730-B2E6-36B23985CD7C}" type="parTrans" cxnId="{E422E2C3-E69D-40B0-B3CC-2DD2DA23B76A}">
      <dgm:prSet/>
      <dgm:spPr/>
      <dgm:t>
        <a:bodyPr/>
        <a:lstStyle/>
        <a:p>
          <a:endParaRPr lang="en-US"/>
        </a:p>
      </dgm:t>
    </dgm:pt>
    <dgm:pt modelId="{F03F4B71-A101-44A7-9631-851890FA27D7}" type="sibTrans" cxnId="{E422E2C3-E69D-40B0-B3CC-2DD2DA23B76A}">
      <dgm:prSet/>
      <dgm:spPr/>
      <dgm:t>
        <a:bodyPr/>
        <a:lstStyle/>
        <a:p>
          <a:endParaRPr lang="en-US"/>
        </a:p>
      </dgm:t>
    </dgm:pt>
    <dgm:pt modelId="{15D444DE-B4A3-472D-B958-3C8786D2CF19}">
      <dgm:prSet/>
      <dgm:spPr/>
      <dgm:t>
        <a:bodyPr/>
        <a:lstStyle/>
        <a:p>
          <a:r>
            <a:rPr lang="en-US" b="0" i="0" dirty="0"/>
            <a:t>Meeting dates</a:t>
          </a:r>
        </a:p>
      </dgm:t>
    </dgm:pt>
    <dgm:pt modelId="{4364F49D-91B4-4DAB-89AC-5EBC17B339B8}" type="parTrans" cxnId="{6F7A621D-B631-44CC-B36B-36BBA9242F7A}">
      <dgm:prSet/>
      <dgm:spPr/>
      <dgm:t>
        <a:bodyPr/>
        <a:lstStyle/>
        <a:p>
          <a:endParaRPr lang="en-US"/>
        </a:p>
      </dgm:t>
    </dgm:pt>
    <dgm:pt modelId="{09146FCF-45E1-410C-9138-E8727ED189BB}" type="sibTrans" cxnId="{6F7A621D-B631-44CC-B36B-36BBA9242F7A}">
      <dgm:prSet/>
      <dgm:spPr/>
      <dgm:t>
        <a:bodyPr/>
        <a:lstStyle/>
        <a:p>
          <a:endParaRPr lang="en-US"/>
        </a:p>
      </dgm:t>
    </dgm:pt>
    <dgm:pt modelId="{5F1B1324-F520-4701-BC9C-FF544C32A999}">
      <dgm:prSet/>
      <dgm:spPr/>
      <dgm:t>
        <a:bodyPr/>
        <a:lstStyle/>
        <a:p>
          <a:r>
            <a:rPr lang="en-US" dirty="0"/>
            <a:t>The problems for today are</a:t>
          </a:r>
        </a:p>
      </dgm:t>
    </dgm:pt>
    <dgm:pt modelId="{8D8D5922-7862-4740-BE07-80A28C62FA7A}" type="parTrans" cxnId="{F761A0F1-2087-4BAB-9296-E40F188C2CE2}">
      <dgm:prSet/>
      <dgm:spPr/>
      <dgm:t>
        <a:bodyPr/>
        <a:lstStyle/>
        <a:p>
          <a:endParaRPr lang="en-US"/>
        </a:p>
      </dgm:t>
    </dgm:pt>
    <dgm:pt modelId="{8A00C108-EFB0-403F-BAB7-A0C4B0030339}" type="sibTrans" cxnId="{F761A0F1-2087-4BAB-9296-E40F188C2CE2}">
      <dgm:prSet/>
      <dgm:spPr/>
      <dgm:t>
        <a:bodyPr/>
        <a:lstStyle/>
        <a:p>
          <a:endParaRPr lang="en-US"/>
        </a:p>
      </dgm:t>
    </dgm:pt>
    <dgm:pt modelId="{05CD2E7C-39DC-4218-B58A-D6F110A02DAB}">
      <dgm:prSet/>
      <dgm:spPr/>
      <dgm:t>
        <a:bodyPr/>
        <a:lstStyle/>
        <a:p>
          <a:r>
            <a:rPr lang="en-US" i="1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Python Lesson 3 Input.pptx</a:t>
          </a:r>
          <a:endParaRPr lang="en-US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079E7061-DD78-496D-AB1C-D74DDF8E0A27}" type="parTrans" cxnId="{D5DBEF27-3327-4BC2-AF89-2BF7B2EC357E}">
      <dgm:prSet/>
      <dgm:spPr/>
      <dgm:t>
        <a:bodyPr/>
        <a:lstStyle/>
        <a:p>
          <a:endParaRPr lang="en-US"/>
        </a:p>
      </dgm:t>
    </dgm:pt>
    <dgm:pt modelId="{306C45AB-0112-41BE-983C-CFE25076873B}" type="sibTrans" cxnId="{D5DBEF27-3327-4BC2-AF89-2BF7B2EC357E}">
      <dgm:prSet/>
      <dgm:spPr/>
      <dgm:t>
        <a:bodyPr/>
        <a:lstStyle/>
        <a:p>
          <a:endParaRPr lang="en-US"/>
        </a:p>
      </dgm:t>
    </dgm:pt>
    <dgm:pt modelId="{2C712156-D874-4A9D-81DB-6C2028DEEFAB}">
      <dgm:prSet/>
      <dgm:spPr/>
      <dgm:t>
        <a:bodyPr/>
        <a:lstStyle/>
        <a:p>
          <a:r>
            <a:rPr lang="en-US" i="1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bit.ly</a:t>
          </a:r>
          <a:endParaRPr lang="en-US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9688DBAD-BC2C-436B-8F13-B8080D9DF2DE}" type="parTrans" cxnId="{F20D1B91-B338-48DC-991C-8F46A9E5D0DB}">
      <dgm:prSet/>
      <dgm:spPr/>
      <dgm:t>
        <a:bodyPr/>
        <a:lstStyle/>
        <a:p>
          <a:endParaRPr lang="en-US"/>
        </a:p>
      </dgm:t>
    </dgm:pt>
    <dgm:pt modelId="{95619DED-8353-4565-836F-FD5015295B00}" type="sibTrans" cxnId="{F20D1B91-B338-48DC-991C-8F46A9E5D0DB}">
      <dgm:prSet/>
      <dgm:spPr/>
      <dgm:t>
        <a:bodyPr/>
        <a:lstStyle/>
        <a:p>
          <a:endParaRPr lang="en-US"/>
        </a:p>
      </dgm:t>
    </dgm:pt>
    <dgm:pt modelId="{C8E40DC9-A0B9-418C-A815-9CF2E6163A32}" type="pres">
      <dgm:prSet presAssocID="{C42EF8BB-B80A-4B3C-837B-8D9E7C3C95C5}" presName="linear" presStyleCnt="0">
        <dgm:presLayoutVars>
          <dgm:dir/>
          <dgm:animLvl val="lvl"/>
          <dgm:resizeHandles val="exact"/>
        </dgm:presLayoutVars>
      </dgm:prSet>
      <dgm:spPr/>
    </dgm:pt>
    <dgm:pt modelId="{F449BCCB-6971-4BCF-8DF9-9C5E37B01C92}" type="pres">
      <dgm:prSet presAssocID="{7900D2EE-49A3-4AB2-83D9-BA5FFA7CB94A}" presName="parentLin" presStyleCnt="0"/>
      <dgm:spPr/>
    </dgm:pt>
    <dgm:pt modelId="{5CB75AC6-B39B-4D7C-8BC1-0EDEF64972AE}" type="pres">
      <dgm:prSet presAssocID="{7900D2EE-49A3-4AB2-83D9-BA5FFA7CB94A}" presName="parentLeftMargin" presStyleLbl="node1" presStyleIdx="0" presStyleCnt="2"/>
      <dgm:spPr/>
    </dgm:pt>
    <dgm:pt modelId="{1E5CE579-12CC-4928-A5C7-93AFAA63C391}" type="pres">
      <dgm:prSet presAssocID="{7900D2EE-49A3-4AB2-83D9-BA5FFA7CB94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1B0D8E4-79CE-4AFB-B8D2-24F3BAA53CA2}" type="pres">
      <dgm:prSet presAssocID="{7900D2EE-49A3-4AB2-83D9-BA5FFA7CB94A}" presName="negativeSpace" presStyleCnt="0"/>
      <dgm:spPr/>
    </dgm:pt>
    <dgm:pt modelId="{C58F71FB-F3DE-492E-8C99-7B87F00ED921}" type="pres">
      <dgm:prSet presAssocID="{7900D2EE-49A3-4AB2-83D9-BA5FFA7CB94A}" presName="childText" presStyleLbl="conFgAcc1" presStyleIdx="0" presStyleCnt="2">
        <dgm:presLayoutVars>
          <dgm:bulletEnabled val="1"/>
        </dgm:presLayoutVars>
      </dgm:prSet>
      <dgm:spPr/>
    </dgm:pt>
    <dgm:pt modelId="{763C69BF-8ED4-4B33-BBB3-E31D227E6A9C}" type="pres">
      <dgm:prSet presAssocID="{85266887-FB94-4CBB-8F92-69EBD0228DBE}" presName="spaceBetweenRectangles" presStyleCnt="0"/>
      <dgm:spPr/>
    </dgm:pt>
    <dgm:pt modelId="{DE8130C9-8CCB-4F4A-9F90-5D5FCF1C1A33}" type="pres">
      <dgm:prSet presAssocID="{0A95EFAF-3059-4023-BF9D-5D51F36F15B3}" presName="parentLin" presStyleCnt="0"/>
      <dgm:spPr/>
    </dgm:pt>
    <dgm:pt modelId="{8ABC40ED-68F1-4C04-A7EA-7EC4A5F9A566}" type="pres">
      <dgm:prSet presAssocID="{0A95EFAF-3059-4023-BF9D-5D51F36F15B3}" presName="parentLeftMargin" presStyleLbl="node1" presStyleIdx="0" presStyleCnt="2"/>
      <dgm:spPr/>
    </dgm:pt>
    <dgm:pt modelId="{7D58E531-83F3-42B8-84F0-52F879CB8A3E}" type="pres">
      <dgm:prSet presAssocID="{0A95EFAF-3059-4023-BF9D-5D51F36F15B3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80B25C01-E8E0-4E4D-9C24-2314FD9E9CAA}" type="pres">
      <dgm:prSet presAssocID="{0A95EFAF-3059-4023-BF9D-5D51F36F15B3}" presName="negativeSpace" presStyleCnt="0"/>
      <dgm:spPr/>
    </dgm:pt>
    <dgm:pt modelId="{7BEFE999-F660-441C-89D6-D5BC0740A1B4}" type="pres">
      <dgm:prSet presAssocID="{0A95EFAF-3059-4023-BF9D-5D51F36F15B3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6F7A621D-B631-44CC-B36B-36BBA9242F7A}" srcId="{7900D2EE-49A3-4AB2-83D9-BA5FFA7CB94A}" destId="{15D444DE-B4A3-472D-B958-3C8786D2CF19}" srcOrd="1" destOrd="0" parTransId="{4364F49D-91B4-4DAB-89AC-5EBC17B339B8}" sibTransId="{09146FCF-45E1-410C-9138-E8727ED189BB}"/>
    <dgm:cxn modelId="{B0FFD620-629C-4540-BDAB-55BCB5470C56}" type="presOf" srcId="{7900D2EE-49A3-4AB2-83D9-BA5FFA7CB94A}" destId="{1E5CE579-12CC-4928-A5C7-93AFAA63C391}" srcOrd="1" destOrd="0" presId="urn:microsoft.com/office/officeart/2005/8/layout/list1"/>
    <dgm:cxn modelId="{4CDCC523-48E6-4479-844C-707217AD0C7D}" type="presOf" srcId="{06086957-048C-4C8D-9D32-1A5124E6B90B}" destId="{7BEFE999-F660-441C-89D6-D5BC0740A1B4}" srcOrd="0" destOrd="0" presId="urn:microsoft.com/office/officeart/2005/8/layout/list1"/>
    <dgm:cxn modelId="{58280A24-CBFA-4236-A5A2-859DC2148EC3}" srcId="{0A95EFAF-3059-4023-BF9D-5D51F36F15B3}" destId="{06086957-048C-4C8D-9D32-1A5124E6B90B}" srcOrd="0" destOrd="0" parTransId="{116CC73E-B0AC-4C3A-BBB8-D03E026C66E7}" sibTransId="{978CB761-9E50-4E77-9295-04936ED202F5}"/>
    <dgm:cxn modelId="{D5DBEF27-3327-4BC2-AF89-2BF7B2EC357E}" srcId="{06086957-048C-4C8D-9D32-1A5124E6B90B}" destId="{05CD2E7C-39DC-4218-B58A-D6F110A02DAB}" srcOrd="0" destOrd="0" parTransId="{079E7061-DD78-496D-AB1C-D74DDF8E0A27}" sibTransId="{306C45AB-0112-41BE-983C-CFE25076873B}"/>
    <dgm:cxn modelId="{3518B92C-270C-45C6-85FB-32349169458D}" srcId="{7900D2EE-49A3-4AB2-83D9-BA5FFA7CB94A}" destId="{6205AC9D-DFDA-4117-8F16-6C0E179681AE}" srcOrd="0" destOrd="0" parTransId="{B19C788D-B728-4880-88A8-EF3339CFB20C}" sibTransId="{2347B2E0-FEC5-4FD0-873C-E1D292B42DD3}"/>
    <dgm:cxn modelId="{7CE7732D-CB7D-4813-BC14-1359899A3029}" type="presOf" srcId="{0A95EFAF-3059-4023-BF9D-5D51F36F15B3}" destId="{8ABC40ED-68F1-4C04-A7EA-7EC4A5F9A566}" srcOrd="0" destOrd="0" presId="urn:microsoft.com/office/officeart/2005/8/layout/list1"/>
    <dgm:cxn modelId="{7D3B3237-9510-4158-8538-D5540EB4D55F}" type="presOf" srcId="{6205AC9D-DFDA-4117-8F16-6C0E179681AE}" destId="{C58F71FB-F3DE-492E-8C99-7B87F00ED921}" srcOrd="0" destOrd="0" presId="urn:microsoft.com/office/officeart/2005/8/layout/list1"/>
    <dgm:cxn modelId="{DC6A4B65-CB97-4611-94D3-4AFA3CBA54B2}" type="presOf" srcId="{05CD2E7C-39DC-4218-B58A-D6F110A02DAB}" destId="{7BEFE999-F660-441C-89D6-D5BC0740A1B4}" srcOrd="0" destOrd="1" presId="urn:microsoft.com/office/officeart/2005/8/layout/list1"/>
    <dgm:cxn modelId="{D9AE6F53-F23E-4D22-A2D2-978384D9EEC5}" type="presOf" srcId="{0A95EFAF-3059-4023-BF9D-5D51F36F15B3}" destId="{7D58E531-83F3-42B8-84F0-52F879CB8A3E}" srcOrd="1" destOrd="0" presId="urn:microsoft.com/office/officeart/2005/8/layout/list1"/>
    <dgm:cxn modelId="{D732BE86-334C-4616-883E-348C0DFCDA1E}" type="presOf" srcId="{C42EF8BB-B80A-4B3C-837B-8D9E7C3C95C5}" destId="{C8E40DC9-A0B9-418C-A815-9CF2E6163A32}" srcOrd="0" destOrd="0" presId="urn:microsoft.com/office/officeart/2005/8/layout/list1"/>
    <dgm:cxn modelId="{F20D1B91-B338-48DC-991C-8F46A9E5D0DB}" srcId="{5F1B1324-F520-4701-BC9C-FF544C32A999}" destId="{2C712156-D874-4A9D-81DB-6C2028DEEFAB}" srcOrd="0" destOrd="0" parTransId="{9688DBAD-BC2C-436B-8F13-B8080D9DF2DE}" sibTransId="{95619DED-8353-4565-836F-FD5015295B00}"/>
    <dgm:cxn modelId="{98DB2FAA-3E77-4105-8F0B-26191AC638CA}" type="presOf" srcId="{5F1B1324-F520-4701-BC9C-FF544C32A999}" destId="{7BEFE999-F660-441C-89D6-D5BC0740A1B4}" srcOrd="0" destOrd="2" presId="urn:microsoft.com/office/officeart/2005/8/layout/list1"/>
    <dgm:cxn modelId="{E50563AB-7414-459C-BC30-845B80356864}" srcId="{C42EF8BB-B80A-4B3C-837B-8D9E7C3C95C5}" destId="{7900D2EE-49A3-4AB2-83D9-BA5FFA7CB94A}" srcOrd="0" destOrd="0" parTransId="{60A397A3-2B0B-41C5-90E0-032200B24A3B}" sibTransId="{85266887-FB94-4CBB-8F92-69EBD0228DBE}"/>
    <dgm:cxn modelId="{E422E2C3-E69D-40B0-B3CC-2DD2DA23B76A}" srcId="{C42EF8BB-B80A-4B3C-837B-8D9E7C3C95C5}" destId="{0A95EFAF-3059-4023-BF9D-5D51F36F15B3}" srcOrd="1" destOrd="0" parTransId="{6A1B2D26-D41C-4730-B2E6-36B23985CD7C}" sibTransId="{F03F4B71-A101-44A7-9631-851890FA27D7}"/>
    <dgm:cxn modelId="{A9B9B5D4-319E-4E14-9CD2-ECCFC969B240}" type="presOf" srcId="{2C712156-D874-4A9D-81DB-6C2028DEEFAB}" destId="{7BEFE999-F660-441C-89D6-D5BC0740A1B4}" srcOrd="0" destOrd="3" presId="urn:microsoft.com/office/officeart/2005/8/layout/list1"/>
    <dgm:cxn modelId="{702CB1F0-9FB1-4A11-9FD7-2E438BFE5959}" type="presOf" srcId="{7900D2EE-49A3-4AB2-83D9-BA5FFA7CB94A}" destId="{5CB75AC6-B39B-4D7C-8BC1-0EDEF64972AE}" srcOrd="0" destOrd="0" presId="urn:microsoft.com/office/officeart/2005/8/layout/list1"/>
    <dgm:cxn modelId="{F761A0F1-2087-4BAB-9296-E40F188C2CE2}" srcId="{0A95EFAF-3059-4023-BF9D-5D51F36F15B3}" destId="{5F1B1324-F520-4701-BC9C-FF544C32A999}" srcOrd="1" destOrd="0" parTransId="{8D8D5922-7862-4740-BE07-80A28C62FA7A}" sibTransId="{8A00C108-EFB0-403F-BAB7-A0C4B0030339}"/>
    <dgm:cxn modelId="{74E138F2-267C-4453-8C1B-978B5EBE6A49}" type="presOf" srcId="{15D444DE-B4A3-472D-B958-3C8786D2CF19}" destId="{C58F71FB-F3DE-492E-8C99-7B87F00ED921}" srcOrd="0" destOrd="1" presId="urn:microsoft.com/office/officeart/2005/8/layout/list1"/>
    <dgm:cxn modelId="{DCF988E5-AE99-4117-AAD5-F5999F3CBD22}" type="presParOf" srcId="{C8E40DC9-A0B9-418C-A815-9CF2E6163A32}" destId="{F449BCCB-6971-4BCF-8DF9-9C5E37B01C92}" srcOrd="0" destOrd="0" presId="urn:microsoft.com/office/officeart/2005/8/layout/list1"/>
    <dgm:cxn modelId="{D4EF449B-7591-4105-BBEC-DD070B72CC2A}" type="presParOf" srcId="{F449BCCB-6971-4BCF-8DF9-9C5E37B01C92}" destId="{5CB75AC6-B39B-4D7C-8BC1-0EDEF64972AE}" srcOrd="0" destOrd="0" presId="urn:microsoft.com/office/officeart/2005/8/layout/list1"/>
    <dgm:cxn modelId="{3C201CC3-B63F-47F1-8CA7-5385BF1CCDDE}" type="presParOf" srcId="{F449BCCB-6971-4BCF-8DF9-9C5E37B01C92}" destId="{1E5CE579-12CC-4928-A5C7-93AFAA63C391}" srcOrd="1" destOrd="0" presId="urn:microsoft.com/office/officeart/2005/8/layout/list1"/>
    <dgm:cxn modelId="{09136298-D672-4447-94D7-0B18B8383B8A}" type="presParOf" srcId="{C8E40DC9-A0B9-418C-A815-9CF2E6163A32}" destId="{11B0D8E4-79CE-4AFB-B8D2-24F3BAA53CA2}" srcOrd="1" destOrd="0" presId="urn:microsoft.com/office/officeart/2005/8/layout/list1"/>
    <dgm:cxn modelId="{34C7D202-2422-44C7-A362-C2F949A896BF}" type="presParOf" srcId="{C8E40DC9-A0B9-418C-A815-9CF2E6163A32}" destId="{C58F71FB-F3DE-492E-8C99-7B87F00ED921}" srcOrd="2" destOrd="0" presId="urn:microsoft.com/office/officeart/2005/8/layout/list1"/>
    <dgm:cxn modelId="{47FF4D9B-D553-4ECB-B013-8B686D59E743}" type="presParOf" srcId="{C8E40DC9-A0B9-418C-A815-9CF2E6163A32}" destId="{763C69BF-8ED4-4B33-BBB3-E31D227E6A9C}" srcOrd="3" destOrd="0" presId="urn:microsoft.com/office/officeart/2005/8/layout/list1"/>
    <dgm:cxn modelId="{11EDCA9A-513A-461E-9CC2-CC67E160D74C}" type="presParOf" srcId="{C8E40DC9-A0B9-418C-A815-9CF2E6163A32}" destId="{DE8130C9-8CCB-4F4A-9F90-5D5FCF1C1A33}" srcOrd="4" destOrd="0" presId="urn:microsoft.com/office/officeart/2005/8/layout/list1"/>
    <dgm:cxn modelId="{CBB72766-011A-462D-B878-0F83D396B807}" type="presParOf" srcId="{DE8130C9-8CCB-4F4A-9F90-5D5FCF1C1A33}" destId="{8ABC40ED-68F1-4C04-A7EA-7EC4A5F9A566}" srcOrd="0" destOrd="0" presId="urn:microsoft.com/office/officeart/2005/8/layout/list1"/>
    <dgm:cxn modelId="{C304E28A-D8D6-47CD-95AE-0AB7EB195752}" type="presParOf" srcId="{DE8130C9-8CCB-4F4A-9F90-5D5FCF1C1A33}" destId="{7D58E531-83F3-42B8-84F0-52F879CB8A3E}" srcOrd="1" destOrd="0" presId="urn:microsoft.com/office/officeart/2005/8/layout/list1"/>
    <dgm:cxn modelId="{7518170B-C7A1-4104-9BFF-54605FF43CCA}" type="presParOf" srcId="{C8E40DC9-A0B9-418C-A815-9CF2E6163A32}" destId="{80B25C01-E8E0-4E4D-9C24-2314FD9E9CAA}" srcOrd="5" destOrd="0" presId="urn:microsoft.com/office/officeart/2005/8/layout/list1"/>
    <dgm:cxn modelId="{C961DB57-ABD1-4709-8FE9-A140D171C9F0}" type="presParOf" srcId="{C8E40DC9-A0B9-418C-A815-9CF2E6163A32}" destId="{7BEFE999-F660-441C-89D6-D5BC0740A1B4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CD49830-1962-4392-A106-A5C29765F4B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348C6DB-5172-490A-81D9-5327825BF965}">
      <dgm:prSet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US" dirty="0"/>
            <a:t>y = 2x + 5</a:t>
          </a:r>
        </a:p>
      </dgm:t>
    </dgm:pt>
    <dgm:pt modelId="{BCE5B1E8-896C-406D-9ECE-CB77FF931870}" type="parTrans" cxnId="{3DD4E668-B675-43A2-9A1E-22BA348CCC9B}">
      <dgm:prSet/>
      <dgm:spPr/>
      <dgm:t>
        <a:bodyPr/>
        <a:lstStyle/>
        <a:p>
          <a:endParaRPr lang="en-US"/>
        </a:p>
      </dgm:t>
    </dgm:pt>
    <dgm:pt modelId="{24019CAC-BF1A-47C0-BD2E-A34BB0FBC737}" type="sibTrans" cxnId="{3DD4E668-B675-43A2-9A1E-22BA348CCC9B}">
      <dgm:prSet/>
      <dgm:spPr/>
      <dgm:t>
        <a:bodyPr/>
        <a:lstStyle/>
        <a:p>
          <a:endParaRPr lang="en-US"/>
        </a:p>
      </dgm:t>
    </dgm:pt>
    <dgm:pt modelId="{CEFC74E9-B1D5-47A7-9F1F-4B8D6A22F96E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/>
            <a:t>f(x) = 3x + 2</a:t>
          </a:r>
        </a:p>
      </dgm:t>
    </dgm:pt>
    <dgm:pt modelId="{2DC02930-993D-4D84-B955-D3DF08630085}" type="parTrans" cxnId="{BBF5AE33-9745-4AF2-A3E3-309FD5F57ABD}">
      <dgm:prSet/>
      <dgm:spPr/>
      <dgm:t>
        <a:bodyPr/>
        <a:lstStyle/>
        <a:p>
          <a:endParaRPr lang="en-US"/>
        </a:p>
      </dgm:t>
    </dgm:pt>
    <dgm:pt modelId="{FD068052-74C6-4285-AF2C-45373FEA1CFB}" type="sibTrans" cxnId="{BBF5AE33-9745-4AF2-A3E3-309FD5F57ABD}">
      <dgm:prSet/>
      <dgm:spPr/>
      <dgm:t>
        <a:bodyPr/>
        <a:lstStyle/>
        <a:p>
          <a:endParaRPr lang="en-US"/>
        </a:p>
      </dgm:t>
    </dgm:pt>
    <dgm:pt modelId="{F8CCC22A-2E5E-4106-87BF-47E4EC9D769C}" type="pres">
      <dgm:prSet presAssocID="{7CD49830-1962-4392-A106-A5C29765F4B5}" presName="linear" presStyleCnt="0">
        <dgm:presLayoutVars>
          <dgm:animLvl val="lvl"/>
          <dgm:resizeHandles val="exact"/>
        </dgm:presLayoutVars>
      </dgm:prSet>
      <dgm:spPr/>
    </dgm:pt>
    <dgm:pt modelId="{3505ABD8-2011-41EC-8613-D1CBB9E78F86}" type="pres">
      <dgm:prSet presAssocID="{4348C6DB-5172-490A-81D9-5327825BF96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55C74E2-78C1-448F-9A7E-4B62069971EF}" type="pres">
      <dgm:prSet presAssocID="{24019CAC-BF1A-47C0-BD2E-A34BB0FBC737}" presName="spacer" presStyleCnt="0"/>
      <dgm:spPr/>
    </dgm:pt>
    <dgm:pt modelId="{59106C1F-6846-4013-A499-A91B61D0E0A4}" type="pres">
      <dgm:prSet presAssocID="{CEFC74E9-B1D5-47A7-9F1F-4B8D6A22F96E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BBF5AE33-9745-4AF2-A3E3-309FD5F57ABD}" srcId="{7CD49830-1962-4392-A106-A5C29765F4B5}" destId="{CEFC74E9-B1D5-47A7-9F1F-4B8D6A22F96E}" srcOrd="1" destOrd="0" parTransId="{2DC02930-993D-4D84-B955-D3DF08630085}" sibTransId="{FD068052-74C6-4285-AF2C-45373FEA1CFB}"/>
    <dgm:cxn modelId="{3DD4E668-B675-43A2-9A1E-22BA348CCC9B}" srcId="{7CD49830-1962-4392-A106-A5C29765F4B5}" destId="{4348C6DB-5172-490A-81D9-5327825BF965}" srcOrd="0" destOrd="0" parTransId="{BCE5B1E8-896C-406D-9ECE-CB77FF931870}" sibTransId="{24019CAC-BF1A-47C0-BD2E-A34BB0FBC737}"/>
    <dgm:cxn modelId="{9ACA55C8-79E5-46F2-8C25-B8D0BFB3E9FD}" type="presOf" srcId="{CEFC74E9-B1D5-47A7-9F1F-4B8D6A22F96E}" destId="{59106C1F-6846-4013-A499-A91B61D0E0A4}" srcOrd="0" destOrd="0" presId="urn:microsoft.com/office/officeart/2005/8/layout/vList2"/>
    <dgm:cxn modelId="{A1321ED4-5E50-408C-BCD5-249470359303}" type="presOf" srcId="{7CD49830-1962-4392-A106-A5C29765F4B5}" destId="{F8CCC22A-2E5E-4106-87BF-47E4EC9D769C}" srcOrd="0" destOrd="0" presId="urn:microsoft.com/office/officeart/2005/8/layout/vList2"/>
    <dgm:cxn modelId="{D204E9DF-83B0-4508-8FF4-5EAAB4145E41}" type="presOf" srcId="{4348C6DB-5172-490A-81D9-5327825BF965}" destId="{3505ABD8-2011-41EC-8613-D1CBB9E78F86}" srcOrd="0" destOrd="0" presId="urn:microsoft.com/office/officeart/2005/8/layout/vList2"/>
    <dgm:cxn modelId="{BB4FFAED-5FE9-4CC2-B154-00D0E43A4703}" type="presParOf" srcId="{F8CCC22A-2E5E-4106-87BF-47E4EC9D769C}" destId="{3505ABD8-2011-41EC-8613-D1CBB9E78F86}" srcOrd="0" destOrd="0" presId="urn:microsoft.com/office/officeart/2005/8/layout/vList2"/>
    <dgm:cxn modelId="{50FDC44F-88BD-4A16-87F9-9B5FC8B06B16}" type="presParOf" srcId="{F8CCC22A-2E5E-4106-87BF-47E4EC9D769C}" destId="{055C74E2-78C1-448F-9A7E-4B62069971EF}" srcOrd="1" destOrd="0" presId="urn:microsoft.com/office/officeart/2005/8/layout/vList2"/>
    <dgm:cxn modelId="{F4151BC2-1920-4D1E-97A6-CFDB1F470DEE}" type="presParOf" srcId="{F8CCC22A-2E5E-4106-87BF-47E4EC9D769C}" destId="{59106C1F-6846-4013-A499-A91B61D0E0A4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65A12A3-6D64-4055-92E8-D5E33AF2037C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671C98E6-5672-42C0-A642-4F11148E7FF5}">
      <dgm:prSet phldrT="[Text]"/>
      <dgm:spPr/>
      <dgm:t>
        <a:bodyPr/>
        <a:lstStyle/>
        <a:p>
          <a:r>
            <a:rPr lang="en-US" dirty="0"/>
            <a:t>Input</a:t>
          </a:r>
        </a:p>
      </dgm:t>
    </dgm:pt>
    <dgm:pt modelId="{F2A41AA2-B9D7-4589-AB2C-607C78CBB5F8}" type="parTrans" cxnId="{803CB13D-E711-4608-8F43-5CC9874440DC}">
      <dgm:prSet/>
      <dgm:spPr/>
      <dgm:t>
        <a:bodyPr/>
        <a:lstStyle/>
        <a:p>
          <a:endParaRPr lang="en-US"/>
        </a:p>
      </dgm:t>
    </dgm:pt>
    <dgm:pt modelId="{89502D1F-2FA2-4871-AA1D-AD12C5437FA6}" type="sibTrans" cxnId="{803CB13D-E711-4608-8F43-5CC9874440DC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A6B0D88A-AD38-44FF-AEAA-F768EC8B7599}">
      <dgm:prSet phldrT="[Text]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US" dirty="0"/>
            <a:t>Function</a:t>
          </a:r>
        </a:p>
      </dgm:t>
    </dgm:pt>
    <dgm:pt modelId="{E2F8A2A2-9DB5-4D54-85FD-7907721FCFB3}" type="parTrans" cxnId="{031215E2-CD2F-4AD7-A4BC-14B7BA483D4E}">
      <dgm:prSet/>
      <dgm:spPr/>
      <dgm:t>
        <a:bodyPr/>
        <a:lstStyle/>
        <a:p>
          <a:endParaRPr lang="en-US"/>
        </a:p>
      </dgm:t>
    </dgm:pt>
    <dgm:pt modelId="{288EC3F9-C79C-4578-8CF5-08CA710D1D80}" type="sibTrans" cxnId="{031215E2-CD2F-4AD7-A4BC-14B7BA483D4E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18AD2E69-B5D2-4417-80F7-1FD5BF426FA7}">
      <dgm:prSet phldrT="[Text]"/>
      <dgm:spPr/>
      <dgm:t>
        <a:bodyPr/>
        <a:lstStyle/>
        <a:p>
          <a:r>
            <a:rPr lang="en-US" dirty="0"/>
            <a:t>Output</a:t>
          </a:r>
        </a:p>
      </dgm:t>
    </dgm:pt>
    <dgm:pt modelId="{8A6ECA17-7711-46DE-9797-CE21D03B6510}" type="parTrans" cxnId="{25667B92-6315-4121-B38E-9CA2F331FB1B}">
      <dgm:prSet/>
      <dgm:spPr/>
      <dgm:t>
        <a:bodyPr/>
        <a:lstStyle/>
        <a:p>
          <a:endParaRPr lang="en-US"/>
        </a:p>
      </dgm:t>
    </dgm:pt>
    <dgm:pt modelId="{4D698D24-AB83-44CC-8B88-4DB17C9E4257}" type="sibTrans" cxnId="{25667B92-6315-4121-B38E-9CA2F331FB1B}">
      <dgm:prSet/>
      <dgm:spPr/>
      <dgm:t>
        <a:bodyPr/>
        <a:lstStyle/>
        <a:p>
          <a:endParaRPr lang="en-US"/>
        </a:p>
      </dgm:t>
    </dgm:pt>
    <dgm:pt modelId="{1F920A9E-A62E-4597-B02B-1871BEDEEEA4}" type="pres">
      <dgm:prSet presAssocID="{865A12A3-6D64-4055-92E8-D5E33AF2037C}" presName="Name0" presStyleCnt="0">
        <dgm:presLayoutVars>
          <dgm:dir/>
          <dgm:resizeHandles val="exact"/>
        </dgm:presLayoutVars>
      </dgm:prSet>
      <dgm:spPr/>
    </dgm:pt>
    <dgm:pt modelId="{23128285-FADD-4A3A-BA1A-5B9382A9F959}" type="pres">
      <dgm:prSet presAssocID="{671C98E6-5672-42C0-A642-4F11148E7FF5}" presName="node" presStyleLbl="node1" presStyleIdx="0" presStyleCnt="3">
        <dgm:presLayoutVars>
          <dgm:bulletEnabled val="1"/>
        </dgm:presLayoutVars>
      </dgm:prSet>
      <dgm:spPr/>
    </dgm:pt>
    <dgm:pt modelId="{2FA94F8E-EFFF-45A9-8721-0AD5F9108C0E}" type="pres">
      <dgm:prSet presAssocID="{89502D1F-2FA2-4871-AA1D-AD12C5437FA6}" presName="sibTrans" presStyleLbl="sibTrans2D1" presStyleIdx="0" presStyleCnt="2"/>
      <dgm:spPr/>
    </dgm:pt>
    <dgm:pt modelId="{31D90B89-D57A-4D83-9B4F-0137514889DC}" type="pres">
      <dgm:prSet presAssocID="{89502D1F-2FA2-4871-AA1D-AD12C5437FA6}" presName="connectorText" presStyleLbl="sibTrans2D1" presStyleIdx="0" presStyleCnt="2"/>
      <dgm:spPr/>
    </dgm:pt>
    <dgm:pt modelId="{D552203A-5DD2-4747-9746-A20A7D1180CE}" type="pres">
      <dgm:prSet presAssocID="{A6B0D88A-AD38-44FF-AEAA-F768EC8B7599}" presName="node" presStyleLbl="node1" presStyleIdx="1" presStyleCnt="3" custScaleX="113418" custScaleY="176463">
        <dgm:presLayoutVars>
          <dgm:bulletEnabled val="1"/>
        </dgm:presLayoutVars>
      </dgm:prSet>
      <dgm:spPr/>
    </dgm:pt>
    <dgm:pt modelId="{4370F80D-759C-4948-A960-64437CA17E1A}" type="pres">
      <dgm:prSet presAssocID="{288EC3F9-C79C-4578-8CF5-08CA710D1D80}" presName="sibTrans" presStyleLbl="sibTrans2D1" presStyleIdx="1" presStyleCnt="2"/>
      <dgm:spPr/>
    </dgm:pt>
    <dgm:pt modelId="{744E8741-47F1-4C7F-91EE-B2AC52705E4A}" type="pres">
      <dgm:prSet presAssocID="{288EC3F9-C79C-4578-8CF5-08CA710D1D80}" presName="connectorText" presStyleLbl="sibTrans2D1" presStyleIdx="1" presStyleCnt="2"/>
      <dgm:spPr/>
    </dgm:pt>
    <dgm:pt modelId="{CD7CB052-342F-4516-A2F2-1D1AE0CF3B59}" type="pres">
      <dgm:prSet presAssocID="{18AD2E69-B5D2-4417-80F7-1FD5BF426FA7}" presName="node" presStyleLbl="node1" presStyleIdx="2" presStyleCnt="3">
        <dgm:presLayoutVars>
          <dgm:bulletEnabled val="1"/>
        </dgm:presLayoutVars>
      </dgm:prSet>
      <dgm:spPr/>
    </dgm:pt>
  </dgm:ptLst>
  <dgm:cxnLst>
    <dgm:cxn modelId="{B9EDD300-AE40-4617-9750-1A7BEB0FD220}" type="presOf" srcId="{89502D1F-2FA2-4871-AA1D-AD12C5437FA6}" destId="{31D90B89-D57A-4D83-9B4F-0137514889DC}" srcOrd="1" destOrd="0" presId="urn:microsoft.com/office/officeart/2005/8/layout/process1"/>
    <dgm:cxn modelId="{93874837-9976-475F-9C6C-5060422D3E5A}" type="presOf" srcId="{18AD2E69-B5D2-4417-80F7-1FD5BF426FA7}" destId="{CD7CB052-342F-4516-A2F2-1D1AE0CF3B59}" srcOrd="0" destOrd="0" presId="urn:microsoft.com/office/officeart/2005/8/layout/process1"/>
    <dgm:cxn modelId="{A466B337-EF61-4A2D-9F2E-2E0ED795FBD7}" type="presOf" srcId="{288EC3F9-C79C-4578-8CF5-08CA710D1D80}" destId="{4370F80D-759C-4948-A960-64437CA17E1A}" srcOrd="0" destOrd="0" presId="urn:microsoft.com/office/officeart/2005/8/layout/process1"/>
    <dgm:cxn modelId="{CE333738-C4FC-40A0-8A6D-F77A9D0422FA}" type="presOf" srcId="{A6B0D88A-AD38-44FF-AEAA-F768EC8B7599}" destId="{D552203A-5DD2-4747-9746-A20A7D1180CE}" srcOrd="0" destOrd="0" presId="urn:microsoft.com/office/officeart/2005/8/layout/process1"/>
    <dgm:cxn modelId="{1510C138-8458-4E23-852F-551E0A4AC509}" type="presOf" srcId="{288EC3F9-C79C-4578-8CF5-08CA710D1D80}" destId="{744E8741-47F1-4C7F-91EE-B2AC52705E4A}" srcOrd="1" destOrd="0" presId="urn:microsoft.com/office/officeart/2005/8/layout/process1"/>
    <dgm:cxn modelId="{803CB13D-E711-4608-8F43-5CC9874440DC}" srcId="{865A12A3-6D64-4055-92E8-D5E33AF2037C}" destId="{671C98E6-5672-42C0-A642-4F11148E7FF5}" srcOrd="0" destOrd="0" parTransId="{F2A41AA2-B9D7-4589-AB2C-607C78CBB5F8}" sibTransId="{89502D1F-2FA2-4871-AA1D-AD12C5437FA6}"/>
    <dgm:cxn modelId="{C065A760-9AE4-4B37-9BD2-D3BFEA2502E9}" type="presOf" srcId="{89502D1F-2FA2-4871-AA1D-AD12C5437FA6}" destId="{2FA94F8E-EFFF-45A9-8721-0AD5F9108C0E}" srcOrd="0" destOrd="0" presId="urn:microsoft.com/office/officeart/2005/8/layout/process1"/>
    <dgm:cxn modelId="{25667B92-6315-4121-B38E-9CA2F331FB1B}" srcId="{865A12A3-6D64-4055-92E8-D5E33AF2037C}" destId="{18AD2E69-B5D2-4417-80F7-1FD5BF426FA7}" srcOrd="2" destOrd="0" parTransId="{8A6ECA17-7711-46DE-9797-CE21D03B6510}" sibTransId="{4D698D24-AB83-44CC-8B88-4DB17C9E4257}"/>
    <dgm:cxn modelId="{FC3121BD-EA13-46D1-A6F4-B93DA24E812D}" type="presOf" srcId="{671C98E6-5672-42C0-A642-4F11148E7FF5}" destId="{23128285-FADD-4A3A-BA1A-5B9382A9F959}" srcOrd="0" destOrd="0" presId="urn:microsoft.com/office/officeart/2005/8/layout/process1"/>
    <dgm:cxn modelId="{B6B5C9DE-FEFE-4E39-909C-89AA1B98D719}" type="presOf" srcId="{865A12A3-6D64-4055-92E8-D5E33AF2037C}" destId="{1F920A9E-A62E-4597-B02B-1871BEDEEEA4}" srcOrd="0" destOrd="0" presId="urn:microsoft.com/office/officeart/2005/8/layout/process1"/>
    <dgm:cxn modelId="{031215E2-CD2F-4AD7-A4BC-14B7BA483D4E}" srcId="{865A12A3-6D64-4055-92E8-D5E33AF2037C}" destId="{A6B0D88A-AD38-44FF-AEAA-F768EC8B7599}" srcOrd="1" destOrd="0" parTransId="{E2F8A2A2-9DB5-4D54-85FD-7907721FCFB3}" sibTransId="{288EC3F9-C79C-4578-8CF5-08CA710D1D80}"/>
    <dgm:cxn modelId="{B1C16F66-9736-4331-B3E4-4210E9ACA14F}" type="presParOf" srcId="{1F920A9E-A62E-4597-B02B-1871BEDEEEA4}" destId="{23128285-FADD-4A3A-BA1A-5B9382A9F959}" srcOrd="0" destOrd="0" presId="urn:microsoft.com/office/officeart/2005/8/layout/process1"/>
    <dgm:cxn modelId="{8CAE4F8D-99CE-4650-A81D-B9C25F4494B2}" type="presParOf" srcId="{1F920A9E-A62E-4597-B02B-1871BEDEEEA4}" destId="{2FA94F8E-EFFF-45A9-8721-0AD5F9108C0E}" srcOrd="1" destOrd="0" presId="urn:microsoft.com/office/officeart/2005/8/layout/process1"/>
    <dgm:cxn modelId="{95511363-2BA7-4CEF-A08E-77B2D86ED0EB}" type="presParOf" srcId="{2FA94F8E-EFFF-45A9-8721-0AD5F9108C0E}" destId="{31D90B89-D57A-4D83-9B4F-0137514889DC}" srcOrd="0" destOrd="0" presId="urn:microsoft.com/office/officeart/2005/8/layout/process1"/>
    <dgm:cxn modelId="{8B1DBCD4-DF33-4978-965D-B882456C4B04}" type="presParOf" srcId="{1F920A9E-A62E-4597-B02B-1871BEDEEEA4}" destId="{D552203A-5DD2-4747-9746-A20A7D1180CE}" srcOrd="2" destOrd="0" presId="urn:microsoft.com/office/officeart/2005/8/layout/process1"/>
    <dgm:cxn modelId="{F5E6AF23-1CBB-4977-8E8F-318ADF02578A}" type="presParOf" srcId="{1F920A9E-A62E-4597-B02B-1871BEDEEEA4}" destId="{4370F80D-759C-4948-A960-64437CA17E1A}" srcOrd="3" destOrd="0" presId="urn:microsoft.com/office/officeart/2005/8/layout/process1"/>
    <dgm:cxn modelId="{4AE180C7-CAC8-41CC-86B8-72D6225CF6D0}" type="presParOf" srcId="{4370F80D-759C-4948-A960-64437CA17E1A}" destId="{744E8741-47F1-4C7F-91EE-B2AC52705E4A}" srcOrd="0" destOrd="0" presId="urn:microsoft.com/office/officeart/2005/8/layout/process1"/>
    <dgm:cxn modelId="{AA7F5745-78BA-4900-A893-808A2CA2183B}" type="presParOf" srcId="{1F920A9E-A62E-4597-B02B-1871BEDEEEA4}" destId="{CD7CB052-342F-4516-A2F2-1D1AE0CF3B59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65A12A3-6D64-4055-92E8-D5E33AF2037C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671C98E6-5672-42C0-A642-4F11148E7FF5}">
      <dgm:prSet phldrT="[Text]"/>
      <dgm:spPr/>
      <dgm:t>
        <a:bodyPr/>
        <a:lstStyle/>
        <a:p>
          <a:r>
            <a:rPr lang="en-US" dirty="0"/>
            <a:t>Arguments</a:t>
          </a:r>
        </a:p>
      </dgm:t>
    </dgm:pt>
    <dgm:pt modelId="{F2A41AA2-B9D7-4589-AB2C-607C78CBB5F8}" type="parTrans" cxnId="{803CB13D-E711-4608-8F43-5CC9874440DC}">
      <dgm:prSet/>
      <dgm:spPr/>
      <dgm:t>
        <a:bodyPr/>
        <a:lstStyle/>
        <a:p>
          <a:endParaRPr lang="en-US"/>
        </a:p>
      </dgm:t>
    </dgm:pt>
    <dgm:pt modelId="{89502D1F-2FA2-4871-AA1D-AD12C5437FA6}" type="sibTrans" cxnId="{803CB13D-E711-4608-8F43-5CC9874440DC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A6B0D88A-AD38-44FF-AEAA-F768EC8B7599}">
      <dgm:prSet phldrT="[Text]" custT="1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US" sz="3900" dirty="0"/>
            <a:t>Function</a:t>
          </a:r>
        </a:p>
      </dgm:t>
    </dgm:pt>
    <dgm:pt modelId="{E2F8A2A2-9DB5-4D54-85FD-7907721FCFB3}" type="parTrans" cxnId="{031215E2-CD2F-4AD7-A4BC-14B7BA483D4E}">
      <dgm:prSet/>
      <dgm:spPr/>
      <dgm:t>
        <a:bodyPr/>
        <a:lstStyle/>
        <a:p>
          <a:endParaRPr lang="en-US"/>
        </a:p>
      </dgm:t>
    </dgm:pt>
    <dgm:pt modelId="{288EC3F9-C79C-4578-8CF5-08CA710D1D80}" type="sibTrans" cxnId="{031215E2-CD2F-4AD7-A4BC-14B7BA483D4E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18AD2E69-B5D2-4417-80F7-1FD5BF426FA7}">
      <dgm:prSet phldrT="[Text]"/>
      <dgm:spPr/>
      <dgm:t>
        <a:bodyPr/>
        <a:lstStyle/>
        <a:p>
          <a:r>
            <a:rPr lang="en-US" dirty="0"/>
            <a:t>Return Value</a:t>
          </a:r>
        </a:p>
      </dgm:t>
    </dgm:pt>
    <dgm:pt modelId="{8A6ECA17-7711-46DE-9797-CE21D03B6510}" type="parTrans" cxnId="{25667B92-6315-4121-B38E-9CA2F331FB1B}">
      <dgm:prSet/>
      <dgm:spPr/>
      <dgm:t>
        <a:bodyPr/>
        <a:lstStyle/>
        <a:p>
          <a:endParaRPr lang="en-US"/>
        </a:p>
      </dgm:t>
    </dgm:pt>
    <dgm:pt modelId="{4D698D24-AB83-44CC-8B88-4DB17C9E4257}" type="sibTrans" cxnId="{25667B92-6315-4121-B38E-9CA2F331FB1B}">
      <dgm:prSet/>
      <dgm:spPr/>
      <dgm:t>
        <a:bodyPr/>
        <a:lstStyle/>
        <a:p>
          <a:endParaRPr lang="en-US"/>
        </a:p>
      </dgm:t>
    </dgm:pt>
    <dgm:pt modelId="{1F920A9E-A62E-4597-B02B-1871BEDEEEA4}" type="pres">
      <dgm:prSet presAssocID="{865A12A3-6D64-4055-92E8-D5E33AF2037C}" presName="Name0" presStyleCnt="0">
        <dgm:presLayoutVars>
          <dgm:dir/>
          <dgm:resizeHandles val="exact"/>
        </dgm:presLayoutVars>
      </dgm:prSet>
      <dgm:spPr/>
    </dgm:pt>
    <dgm:pt modelId="{23128285-FADD-4A3A-BA1A-5B9382A9F959}" type="pres">
      <dgm:prSet presAssocID="{671C98E6-5672-42C0-A642-4F11148E7FF5}" presName="node" presStyleLbl="node1" presStyleIdx="0" presStyleCnt="3">
        <dgm:presLayoutVars>
          <dgm:bulletEnabled val="1"/>
        </dgm:presLayoutVars>
      </dgm:prSet>
      <dgm:spPr/>
    </dgm:pt>
    <dgm:pt modelId="{2FA94F8E-EFFF-45A9-8721-0AD5F9108C0E}" type="pres">
      <dgm:prSet presAssocID="{89502D1F-2FA2-4871-AA1D-AD12C5437FA6}" presName="sibTrans" presStyleLbl="sibTrans2D1" presStyleIdx="0" presStyleCnt="2"/>
      <dgm:spPr/>
    </dgm:pt>
    <dgm:pt modelId="{31D90B89-D57A-4D83-9B4F-0137514889DC}" type="pres">
      <dgm:prSet presAssocID="{89502D1F-2FA2-4871-AA1D-AD12C5437FA6}" presName="connectorText" presStyleLbl="sibTrans2D1" presStyleIdx="0" presStyleCnt="2"/>
      <dgm:spPr/>
    </dgm:pt>
    <dgm:pt modelId="{D552203A-5DD2-4747-9746-A20A7D1180CE}" type="pres">
      <dgm:prSet presAssocID="{A6B0D88A-AD38-44FF-AEAA-F768EC8B7599}" presName="node" presStyleLbl="node1" presStyleIdx="1" presStyleCnt="3" custScaleX="113418" custScaleY="176463">
        <dgm:presLayoutVars>
          <dgm:bulletEnabled val="1"/>
        </dgm:presLayoutVars>
      </dgm:prSet>
      <dgm:spPr/>
    </dgm:pt>
    <dgm:pt modelId="{4370F80D-759C-4948-A960-64437CA17E1A}" type="pres">
      <dgm:prSet presAssocID="{288EC3F9-C79C-4578-8CF5-08CA710D1D80}" presName="sibTrans" presStyleLbl="sibTrans2D1" presStyleIdx="1" presStyleCnt="2"/>
      <dgm:spPr/>
    </dgm:pt>
    <dgm:pt modelId="{744E8741-47F1-4C7F-91EE-B2AC52705E4A}" type="pres">
      <dgm:prSet presAssocID="{288EC3F9-C79C-4578-8CF5-08CA710D1D80}" presName="connectorText" presStyleLbl="sibTrans2D1" presStyleIdx="1" presStyleCnt="2"/>
      <dgm:spPr/>
    </dgm:pt>
    <dgm:pt modelId="{CD7CB052-342F-4516-A2F2-1D1AE0CF3B59}" type="pres">
      <dgm:prSet presAssocID="{18AD2E69-B5D2-4417-80F7-1FD5BF426FA7}" presName="node" presStyleLbl="node1" presStyleIdx="2" presStyleCnt="3">
        <dgm:presLayoutVars>
          <dgm:bulletEnabled val="1"/>
        </dgm:presLayoutVars>
      </dgm:prSet>
      <dgm:spPr/>
    </dgm:pt>
  </dgm:ptLst>
  <dgm:cxnLst>
    <dgm:cxn modelId="{B9EDD300-AE40-4617-9750-1A7BEB0FD220}" type="presOf" srcId="{89502D1F-2FA2-4871-AA1D-AD12C5437FA6}" destId="{31D90B89-D57A-4D83-9B4F-0137514889DC}" srcOrd="1" destOrd="0" presId="urn:microsoft.com/office/officeart/2005/8/layout/process1"/>
    <dgm:cxn modelId="{93874837-9976-475F-9C6C-5060422D3E5A}" type="presOf" srcId="{18AD2E69-B5D2-4417-80F7-1FD5BF426FA7}" destId="{CD7CB052-342F-4516-A2F2-1D1AE0CF3B59}" srcOrd="0" destOrd="0" presId="urn:microsoft.com/office/officeart/2005/8/layout/process1"/>
    <dgm:cxn modelId="{A466B337-EF61-4A2D-9F2E-2E0ED795FBD7}" type="presOf" srcId="{288EC3F9-C79C-4578-8CF5-08CA710D1D80}" destId="{4370F80D-759C-4948-A960-64437CA17E1A}" srcOrd="0" destOrd="0" presId="urn:microsoft.com/office/officeart/2005/8/layout/process1"/>
    <dgm:cxn modelId="{CE333738-C4FC-40A0-8A6D-F77A9D0422FA}" type="presOf" srcId="{A6B0D88A-AD38-44FF-AEAA-F768EC8B7599}" destId="{D552203A-5DD2-4747-9746-A20A7D1180CE}" srcOrd="0" destOrd="0" presId="urn:microsoft.com/office/officeart/2005/8/layout/process1"/>
    <dgm:cxn modelId="{1510C138-8458-4E23-852F-551E0A4AC509}" type="presOf" srcId="{288EC3F9-C79C-4578-8CF5-08CA710D1D80}" destId="{744E8741-47F1-4C7F-91EE-B2AC52705E4A}" srcOrd="1" destOrd="0" presId="urn:microsoft.com/office/officeart/2005/8/layout/process1"/>
    <dgm:cxn modelId="{803CB13D-E711-4608-8F43-5CC9874440DC}" srcId="{865A12A3-6D64-4055-92E8-D5E33AF2037C}" destId="{671C98E6-5672-42C0-A642-4F11148E7FF5}" srcOrd="0" destOrd="0" parTransId="{F2A41AA2-B9D7-4589-AB2C-607C78CBB5F8}" sibTransId="{89502D1F-2FA2-4871-AA1D-AD12C5437FA6}"/>
    <dgm:cxn modelId="{C065A760-9AE4-4B37-9BD2-D3BFEA2502E9}" type="presOf" srcId="{89502D1F-2FA2-4871-AA1D-AD12C5437FA6}" destId="{2FA94F8E-EFFF-45A9-8721-0AD5F9108C0E}" srcOrd="0" destOrd="0" presId="urn:microsoft.com/office/officeart/2005/8/layout/process1"/>
    <dgm:cxn modelId="{25667B92-6315-4121-B38E-9CA2F331FB1B}" srcId="{865A12A3-6D64-4055-92E8-D5E33AF2037C}" destId="{18AD2E69-B5D2-4417-80F7-1FD5BF426FA7}" srcOrd="2" destOrd="0" parTransId="{8A6ECA17-7711-46DE-9797-CE21D03B6510}" sibTransId="{4D698D24-AB83-44CC-8B88-4DB17C9E4257}"/>
    <dgm:cxn modelId="{FC3121BD-EA13-46D1-A6F4-B93DA24E812D}" type="presOf" srcId="{671C98E6-5672-42C0-A642-4F11148E7FF5}" destId="{23128285-FADD-4A3A-BA1A-5B9382A9F959}" srcOrd="0" destOrd="0" presId="urn:microsoft.com/office/officeart/2005/8/layout/process1"/>
    <dgm:cxn modelId="{B6B5C9DE-FEFE-4E39-909C-89AA1B98D719}" type="presOf" srcId="{865A12A3-6D64-4055-92E8-D5E33AF2037C}" destId="{1F920A9E-A62E-4597-B02B-1871BEDEEEA4}" srcOrd="0" destOrd="0" presId="urn:microsoft.com/office/officeart/2005/8/layout/process1"/>
    <dgm:cxn modelId="{031215E2-CD2F-4AD7-A4BC-14B7BA483D4E}" srcId="{865A12A3-6D64-4055-92E8-D5E33AF2037C}" destId="{A6B0D88A-AD38-44FF-AEAA-F768EC8B7599}" srcOrd="1" destOrd="0" parTransId="{E2F8A2A2-9DB5-4D54-85FD-7907721FCFB3}" sibTransId="{288EC3F9-C79C-4578-8CF5-08CA710D1D80}"/>
    <dgm:cxn modelId="{B1C16F66-9736-4331-B3E4-4210E9ACA14F}" type="presParOf" srcId="{1F920A9E-A62E-4597-B02B-1871BEDEEEA4}" destId="{23128285-FADD-4A3A-BA1A-5B9382A9F959}" srcOrd="0" destOrd="0" presId="urn:microsoft.com/office/officeart/2005/8/layout/process1"/>
    <dgm:cxn modelId="{8CAE4F8D-99CE-4650-A81D-B9C25F4494B2}" type="presParOf" srcId="{1F920A9E-A62E-4597-B02B-1871BEDEEEA4}" destId="{2FA94F8E-EFFF-45A9-8721-0AD5F9108C0E}" srcOrd="1" destOrd="0" presId="urn:microsoft.com/office/officeart/2005/8/layout/process1"/>
    <dgm:cxn modelId="{95511363-2BA7-4CEF-A08E-77B2D86ED0EB}" type="presParOf" srcId="{2FA94F8E-EFFF-45A9-8721-0AD5F9108C0E}" destId="{31D90B89-D57A-4D83-9B4F-0137514889DC}" srcOrd="0" destOrd="0" presId="urn:microsoft.com/office/officeart/2005/8/layout/process1"/>
    <dgm:cxn modelId="{8B1DBCD4-DF33-4978-965D-B882456C4B04}" type="presParOf" srcId="{1F920A9E-A62E-4597-B02B-1871BEDEEEA4}" destId="{D552203A-5DD2-4747-9746-A20A7D1180CE}" srcOrd="2" destOrd="0" presId="urn:microsoft.com/office/officeart/2005/8/layout/process1"/>
    <dgm:cxn modelId="{F5E6AF23-1CBB-4977-8E8F-318ADF02578A}" type="presParOf" srcId="{1F920A9E-A62E-4597-B02B-1871BEDEEEA4}" destId="{4370F80D-759C-4948-A960-64437CA17E1A}" srcOrd="3" destOrd="0" presId="urn:microsoft.com/office/officeart/2005/8/layout/process1"/>
    <dgm:cxn modelId="{4AE180C7-CAC8-41CC-86B8-72D6225CF6D0}" type="presParOf" srcId="{4370F80D-759C-4948-A960-64437CA17E1A}" destId="{744E8741-47F1-4C7F-91EE-B2AC52705E4A}" srcOrd="0" destOrd="0" presId="urn:microsoft.com/office/officeart/2005/8/layout/process1"/>
    <dgm:cxn modelId="{AA7F5745-78BA-4900-A893-808A2CA2183B}" type="presParOf" srcId="{1F920A9E-A62E-4597-B02B-1871BEDEEEA4}" destId="{CD7CB052-342F-4516-A2F2-1D1AE0CF3B59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CD49830-1962-4392-A106-A5C29765F4B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348C6DB-5172-490A-81D9-5327825BF965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dirty="0"/>
            <a:t>f(x) = 3x + 2</a:t>
          </a:r>
        </a:p>
      </dgm:t>
    </dgm:pt>
    <dgm:pt modelId="{BCE5B1E8-896C-406D-9ECE-CB77FF931870}" type="parTrans" cxnId="{3DD4E668-B675-43A2-9A1E-22BA348CCC9B}">
      <dgm:prSet/>
      <dgm:spPr/>
      <dgm:t>
        <a:bodyPr/>
        <a:lstStyle/>
        <a:p>
          <a:endParaRPr lang="en-US"/>
        </a:p>
      </dgm:t>
    </dgm:pt>
    <dgm:pt modelId="{24019CAC-BF1A-47C0-BD2E-A34BB0FBC737}" type="sibTrans" cxnId="{3DD4E668-B675-43A2-9A1E-22BA348CCC9B}">
      <dgm:prSet/>
      <dgm:spPr/>
      <dgm:t>
        <a:bodyPr/>
        <a:lstStyle/>
        <a:p>
          <a:endParaRPr lang="en-US"/>
        </a:p>
      </dgm:t>
    </dgm:pt>
    <dgm:pt modelId="{CEFC74E9-B1D5-47A7-9F1F-4B8D6A22F96E}">
      <dgm:prSet/>
      <dgm:spPr>
        <a:noFill/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f(4) = 3(4) + 2</a:t>
          </a:r>
        </a:p>
      </dgm:t>
    </dgm:pt>
    <dgm:pt modelId="{2DC02930-993D-4D84-B955-D3DF08630085}" type="parTrans" cxnId="{BBF5AE33-9745-4AF2-A3E3-309FD5F57ABD}">
      <dgm:prSet/>
      <dgm:spPr/>
      <dgm:t>
        <a:bodyPr/>
        <a:lstStyle/>
        <a:p>
          <a:endParaRPr lang="en-US"/>
        </a:p>
      </dgm:t>
    </dgm:pt>
    <dgm:pt modelId="{FD068052-74C6-4285-AF2C-45373FEA1CFB}" type="sibTrans" cxnId="{BBF5AE33-9745-4AF2-A3E3-309FD5F57ABD}">
      <dgm:prSet/>
      <dgm:spPr/>
      <dgm:t>
        <a:bodyPr/>
        <a:lstStyle/>
        <a:p>
          <a:endParaRPr lang="en-US"/>
        </a:p>
      </dgm:t>
    </dgm:pt>
    <dgm:pt modelId="{111AC775-186E-4B91-8AFC-B2C2D6451F9F}">
      <dgm:prSet/>
      <dgm:spPr>
        <a:noFill/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f(4) = 14</a:t>
          </a:r>
        </a:p>
      </dgm:t>
    </dgm:pt>
    <dgm:pt modelId="{EDDCB4D9-D104-4F00-B502-244F997B3B8A}" type="parTrans" cxnId="{CA3ED940-BE33-4F76-976B-ED962B275231}">
      <dgm:prSet/>
      <dgm:spPr/>
      <dgm:t>
        <a:bodyPr/>
        <a:lstStyle/>
        <a:p>
          <a:endParaRPr lang="en-US"/>
        </a:p>
      </dgm:t>
    </dgm:pt>
    <dgm:pt modelId="{9C768A14-22AA-474D-B809-44A9DD9CDB01}" type="sibTrans" cxnId="{CA3ED940-BE33-4F76-976B-ED962B275231}">
      <dgm:prSet/>
      <dgm:spPr/>
      <dgm:t>
        <a:bodyPr/>
        <a:lstStyle/>
        <a:p>
          <a:endParaRPr lang="en-US"/>
        </a:p>
      </dgm:t>
    </dgm:pt>
    <dgm:pt modelId="{F8CCC22A-2E5E-4106-87BF-47E4EC9D769C}" type="pres">
      <dgm:prSet presAssocID="{7CD49830-1962-4392-A106-A5C29765F4B5}" presName="linear" presStyleCnt="0">
        <dgm:presLayoutVars>
          <dgm:animLvl val="lvl"/>
          <dgm:resizeHandles val="exact"/>
        </dgm:presLayoutVars>
      </dgm:prSet>
      <dgm:spPr/>
    </dgm:pt>
    <dgm:pt modelId="{3505ABD8-2011-41EC-8613-D1CBB9E78F86}" type="pres">
      <dgm:prSet presAssocID="{4348C6DB-5172-490A-81D9-5327825BF965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725AFAE7-5437-436A-8480-9AE5298863DC}" type="pres">
      <dgm:prSet presAssocID="{4348C6DB-5172-490A-81D9-5327825BF965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BBF5AE33-9745-4AF2-A3E3-309FD5F57ABD}" srcId="{4348C6DB-5172-490A-81D9-5327825BF965}" destId="{CEFC74E9-B1D5-47A7-9F1F-4B8D6A22F96E}" srcOrd="0" destOrd="0" parTransId="{2DC02930-993D-4D84-B955-D3DF08630085}" sibTransId="{FD068052-74C6-4285-AF2C-45373FEA1CFB}"/>
    <dgm:cxn modelId="{CA3ED940-BE33-4F76-976B-ED962B275231}" srcId="{4348C6DB-5172-490A-81D9-5327825BF965}" destId="{111AC775-186E-4B91-8AFC-B2C2D6451F9F}" srcOrd="1" destOrd="0" parTransId="{EDDCB4D9-D104-4F00-B502-244F997B3B8A}" sibTransId="{9C768A14-22AA-474D-B809-44A9DD9CDB01}"/>
    <dgm:cxn modelId="{3DD4E668-B675-43A2-9A1E-22BA348CCC9B}" srcId="{7CD49830-1962-4392-A106-A5C29765F4B5}" destId="{4348C6DB-5172-490A-81D9-5327825BF965}" srcOrd="0" destOrd="0" parTransId="{BCE5B1E8-896C-406D-9ECE-CB77FF931870}" sibTransId="{24019CAC-BF1A-47C0-BD2E-A34BB0FBC737}"/>
    <dgm:cxn modelId="{1A2E4670-FB78-48AF-B97F-A3696B8D0F0B}" type="presOf" srcId="{111AC775-186E-4B91-8AFC-B2C2D6451F9F}" destId="{725AFAE7-5437-436A-8480-9AE5298863DC}" srcOrd="0" destOrd="1" presId="urn:microsoft.com/office/officeart/2005/8/layout/vList2"/>
    <dgm:cxn modelId="{E90D58A8-6D41-4BF3-81C0-1D38507C6EA2}" type="presOf" srcId="{CEFC74E9-B1D5-47A7-9F1F-4B8D6A22F96E}" destId="{725AFAE7-5437-436A-8480-9AE5298863DC}" srcOrd="0" destOrd="0" presId="urn:microsoft.com/office/officeart/2005/8/layout/vList2"/>
    <dgm:cxn modelId="{A1321ED4-5E50-408C-BCD5-249470359303}" type="presOf" srcId="{7CD49830-1962-4392-A106-A5C29765F4B5}" destId="{F8CCC22A-2E5E-4106-87BF-47E4EC9D769C}" srcOrd="0" destOrd="0" presId="urn:microsoft.com/office/officeart/2005/8/layout/vList2"/>
    <dgm:cxn modelId="{D204E9DF-83B0-4508-8FF4-5EAAB4145E41}" type="presOf" srcId="{4348C6DB-5172-490A-81D9-5327825BF965}" destId="{3505ABD8-2011-41EC-8613-D1CBB9E78F86}" srcOrd="0" destOrd="0" presId="urn:microsoft.com/office/officeart/2005/8/layout/vList2"/>
    <dgm:cxn modelId="{BB4FFAED-5FE9-4CC2-B154-00D0E43A4703}" type="presParOf" srcId="{F8CCC22A-2E5E-4106-87BF-47E4EC9D769C}" destId="{3505ABD8-2011-41EC-8613-D1CBB9E78F86}" srcOrd="0" destOrd="0" presId="urn:microsoft.com/office/officeart/2005/8/layout/vList2"/>
    <dgm:cxn modelId="{592AB86E-96ED-40FA-BFDF-6804D0BDAF1C}" type="presParOf" srcId="{F8CCC22A-2E5E-4106-87BF-47E4EC9D769C}" destId="{725AFAE7-5437-436A-8480-9AE5298863DC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CD49830-1962-4392-A106-A5C29765F4B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348C6DB-5172-490A-81D9-5327825BF965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dirty="0"/>
            <a:t>num = f()</a:t>
          </a:r>
        </a:p>
      </dgm:t>
    </dgm:pt>
    <dgm:pt modelId="{BCE5B1E8-896C-406D-9ECE-CB77FF931870}" type="parTrans" cxnId="{3DD4E668-B675-43A2-9A1E-22BA348CCC9B}">
      <dgm:prSet/>
      <dgm:spPr/>
      <dgm:t>
        <a:bodyPr/>
        <a:lstStyle/>
        <a:p>
          <a:endParaRPr lang="en-US"/>
        </a:p>
      </dgm:t>
    </dgm:pt>
    <dgm:pt modelId="{24019CAC-BF1A-47C0-BD2E-A34BB0FBC737}" type="sibTrans" cxnId="{3DD4E668-B675-43A2-9A1E-22BA348CCC9B}">
      <dgm:prSet/>
      <dgm:spPr/>
      <dgm:t>
        <a:bodyPr/>
        <a:lstStyle/>
        <a:p>
          <a:endParaRPr lang="en-US"/>
        </a:p>
      </dgm:t>
    </dgm:pt>
    <dgm:pt modelId="{CEFC74E9-B1D5-47A7-9F1F-4B8D6A22F96E}">
      <dgm:prSet/>
      <dgm:spPr>
        <a:noFill/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f() returns 14</a:t>
          </a:r>
        </a:p>
      </dgm:t>
    </dgm:pt>
    <dgm:pt modelId="{2DC02930-993D-4D84-B955-D3DF08630085}" type="parTrans" cxnId="{BBF5AE33-9745-4AF2-A3E3-309FD5F57ABD}">
      <dgm:prSet/>
      <dgm:spPr/>
      <dgm:t>
        <a:bodyPr/>
        <a:lstStyle/>
        <a:p>
          <a:endParaRPr lang="en-US"/>
        </a:p>
      </dgm:t>
    </dgm:pt>
    <dgm:pt modelId="{FD068052-74C6-4285-AF2C-45373FEA1CFB}" type="sibTrans" cxnId="{BBF5AE33-9745-4AF2-A3E3-309FD5F57ABD}">
      <dgm:prSet/>
      <dgm:spPr/>
      <dgm:t>
        <a:bodyPr/>
        <a:lstStyle/>
        <a:p>
          <a:endParaRPr lang="en-US"/>
        </a:p>
      </dgm:t>
    </dgm:pt>
    <dgm:pt modelId="{111AC775-186E-4B91-8AFC-B2C2D6451F9F}">
      <dgm:prSet/>
      <dgm:spPr>
        <a:noFill/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num = 14</a:t>
          </a:r>
        </a:p>
      </dgm:t>
    </dgm:pt>
    <dgm:pt modelId="{EDDCB4D9-D104-4F00-B502-244F997B3B8A}" type="parTrans" cxnId="{CA3ED940-BE33-4F76-976B-ED962B275231}">
      <dgm:prSet/>
      <dgm:spPr/>
      <dgm:t>
        <a:bodyPr/>
        <a:lstStyle/>
        <a:p>
          <a:endParaRPr lang="en-US"/>
        </a:p>
      </dgm:t>
    </dgm:pt>
    <dgm:pt modelId="{9C768A14-22AA-474D-B809-44A9DD9CDB01}" type="sibTrans" cxnId="{CA3ED940-BE33-4F76-976B-ED962B275231}">
      <dgm:prSet/>
      <dgm:spPr/>
      <dgm:t>
        <a:bodyPr/>
        <a:lstStyle/>
        <a:p>
          <a:endParaRPr lang="en-US"/>
        </a:p>
      </dgm:t>
    </dgm:pt>
    <dgm:pt modelId="{F8CCC22A-2E5E-4106-87BF-47E4EC9D769C}" type="pres">
      <dgm:prSet presAssocID="{7CD49830-1962-4392-A106-A5C29765F4B5}" presName="linear" presStyleCnt="0">
        <dgm:presLayoutVars>
          <dgm:animLvl val="lvl"/>
          <dgm:resizeHandles val="exact"/>
        </dgm:presLayoutVars>
      </dgm:prSet>
      <dgm:spPr/>
    </dgm:pt>
    <dgm:pt modelId="{3505ABD8-2011-41EC-8613-D1CBB9E78F86}" type="pres">
      <dgm:prSet presAssocID="{4348C6DB-5172-490A-81D9-5327825BF965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725AFAE7-5437-436A-8480-9AE5298863DC}" type="pres">
      <dgm:prSet presAssocID="{4348C6DB-5172-490A-81D9-5327825BF965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BBF5AE33-9745-4AF2-A3E3-309FD5F57ABD}" srcId="{4348C6DB-5172-490A-81D9-5327825BF965}" destId="{CEFC74E9-B1D5-47A7-9F1F-4B8D6A22F96E}" srcOrd="0" destOrd="0" parTransId="{2DC02930-993D-4D84-B955-D3DF08630085}" sibTransId="{FD068052-74C6-4285-AF2C-45373FEA1CFB}"/>
    <dgm:cxn modelId="{CA3ED940-BE33-4F76-976B-ED962B275231}" srcId="{4348C6DB-5172-490A-81D9-5327825BF965}" destId="{111AC775-186E-4B91-8AFC-B2C2D6451F9F}" srcOrd="1" destOrd="0" parTransId="{EDDCB4D9-D104-4F00-B502-244F997B3B8A}" sibTransId="{9C768A14-22AA-474D-B809-44A9DD9CDB01}"/>
    <dgm:cxn modelId="{3DD4E668-B675-43A2-9A1E-22BA348CCC9B}" srcId="{7CD49830-1962-4392-A106-A5C29765F4B5}" destId="{4348C6DB-5172-490A-81D9-5327825BF965}" srcOrd="0" destOrd="0" parTransId="{BCE5B1E8-896C-406D-9ECE-CB77FF931870}" sibTransId="{24019CAC-BF1A-47C0-BD2E-A34BB0FBC737}"/>
    <dgm:cxn modelId="{1A2E4670-FB78-48AF-B97F-A3696B8D0F0B}" type="presOf" srcId="{111AC775-186E-4B91-8AFC-B2C2D6451F9F}" destId="{725AFAE7-5437-436A-8480-9AE5298863DC}" srcOrd="0" destOrd="1" presId="urn:microsoft.com/office/officeart/2005/8/layout/vList2"/>
    <dgm:cxn modelId="{E90D58A8-6D41-4BF3-81C0-1D38507C6EA2}" type="presOf" srcId="{CEFC74E9-B1D5-47A7-9F1F-4B8D6A22F96E}" destId="{725AFAE7-5437-436A-8480-9AE5298863DC}" srcOrd="0" destOrd="0" presId="urn:microsoft.com/office/officeart/2005/8/layout/vList2"/>
    <dgm:cxn modelId="{A1321ED4-5E50-408C-BCD5-249470359303}" type="presOf" srcId="{7CD49830-1962-4392-A106-A5C29765F4B5}" destId="{F8CCC22A-2E5E-4106-87BF-47E4EC9D769C}" srcOrd="0" destOrd="0" presId="urn:microsoft.com/office/officeart/2005/8/layout/vList2"/>
    <dgm:cxn modelId="{D204E9DF-83B0-4508-8FF4-5EAAB4145E41}" type="presOf" srcId="{4348C6DB-5172-490A-81D9-5327825BF965}" destId="{3505ABD8-2011-41EC-8613-D1CBB9E78F86}" srcOrd="0" destOrd="0" presId="urn:microsoft.com/office/officeart/2005/8/layout/vList2"/>
    <dgm:cxn modelId="{BB4FFAED-5FE9-4CC2-B154-00D0E43A4703}" type="presParOf" srcId="{F8CCC22A-2E5E-4106-87BF-47E4EC9D769C}" destId="{3505ABD8-2011-41EC-8613-D1CBB9E78F86}" srcOrd="0" destOrd="0" presId="urn:microsoft.com/office/officeart/2005/8/layout/vList2"/>
    <dgm:cxn modelId="{592AB86E-96ED-40FA-BFDF-6804D0BDAF1C}" type="presParOf" srcId="{F8CCC22A-2E5E-4106-87BF-47E4EC9D769C}" destId="{725AFAE7-5437-436A-8480-9AE5298863DC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CD49830-1962-4392-A106-A5C29765F4B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348C6DB-5172-490A-81D9-5327825BF965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dirty="0"/>
            <a:t>num = foo()</a:t>
          </a:r>
        </a:p>
      </dgm:t>
    </dgm:pt>
    <dgm:pt modelId="{BCE5B1E8-896C-406D-9ECE-CB77FF931870}" type="parTrans" cxnId="{3DD4E668-B675-43A2-9A1E-22BA348CCC9B}">
      <dgm:prSet/>
      <dgm:spPr/>
      <dgm:t>
        <a:bodyPr/>
        <a:lstStyle/>
        <a:p>
          <a:endParaRPr lang="en-US"/>
        </a:p>
      </dgm:t>
    </dgm:pt>
    <dgm:pt modelId="{24019CAC-BF1A-47C0-BD2E-A34BB0FBC737}" type="sibTrans" cxnId="{3DD4E668-B675-43A2-9A1E-22BA348CCC9B}">
      <dgm:prSet/>
      <dgm:spPr/>
      <dgm:t>
        <a:bodyPr/>
        <a:lstStyle/>
        <a:p>
          <a:endParaRPr lang="en-US"/>
        </a:p>
      </dgm:t>
    </dgm:pt>
    <dgm:pt modelId="{CEFC74E9-B1D5-47A7-9F1F-4B8D6A22F96E}">
      <dgm:prSet/>
      <dgm:spPr>
        <a:noFill/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variable = return value</a:t>
          </a:r>
        </a:p>
      </dgm:t>
    </dgm:pt>
    <dgm:pt modelId="{2DC02930-993D-4D84-B955-D3DF08630085}" type="parTrans" cxnId="{BBF5AE33-9745-4AF2-A3E3-309FD5F57ABD}">
      <dgm:prSet/>
      <dgm:spPr/>
      <dgm:t>
        <a:bodyPr/>
        <a:lstStyle/>
        <a:p>
          <a:endParaRPr lang="en-US"/>
        </a:p>
      </dgm:t>
    </dgm:pt>
    <dgm:pt modelId="{FD068052-74C6-4285-AF2C-45373FEA1CFB}" type="sibTrans" cxnId="{BBF5AE33-9745-4AF2-A3E3-309FD5F57ABD}">
      <dgm:prSet/>
      <dgm:spPr/>
      <dgm:t>
        <a:bodyPr/>
        <a:lstStyle/>
        <a:p>
          <a:endParaRPr lang="en-US"/>
        </a:p>
      </dgm:t>
    </dgm:pt>
    <dgm:pt modelId="{111AC775-186E-4B91-8AFC-B2C2D6451F9F}">
      <dgm:prSet/>
      <dgm:spPr>
        <a:noFill/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num = 14</a:t>
          </a:r>
        </a:p>
      </dgm:t>
    </dgm:pt>
    <dgm:pt modelId="{EDDCB4D9-D104-4F00-B502-244F997B3B8A}" type="parTrans" cxnId="{CA3ED940-BE33-4F76-976B-ED962B275231}">
      <dgm:prSet/>
      <dgm:spPr/>
      <dgm:t>
        <a:bodyPr/>
        <a:lstStyle/>
        <a:p>
          <a:endParaRPr lang="en-US"/>
        </a:p>
      </dgm:t>
    </dgm:pt>
    <dgm:pt modelId="{9C768A14-22AA-474D-B809-44A9DD9CDB01}" type="sibTrans" cxnId="{CA3ED940-BE33-4F76-976B-ED962B275231}">
      <dgm:prSet/>
      <dgm:spPr/>
      <dgm:t>
        <a:bodyPr/>
        <a:lstStyle/>
        <a:p>
          <a:endParaRPr lang="en-US"/>
        </a:p>
      </dgm:t>
    </dgm:pt>
    <dgm:pt modelId="{F8CCC22A-2E5E-4106-87BF-47E4EC9D769C}" type="pres">
      <dgm:prSet presAssocID="{7CD49830-1962-4392-A106-A5C29765F4B5}" presName="linear" presStyleCnt="0">
        <dgm:presLayoutVars>
          <dgm:animLvl val="lvl"/>
          <dgm:resizeHandles val="exact"/>
        </dgm:presLayoutVars>
      </dgm:prSet>
      <dgm:spPr/>
    </dgm:pt>
    <dgm:pt modelId="{3505ABD8-2011-41EC-8613-D1CBB9E78F86}" type="pres">
      <dgm:prSet presAssocID="{4348C6DB-5172-490A-81D9-5327825BF965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725AFAE7-5437-436A-8480-9AE5298863DC}" type="pres">
      <dgm:prSet presAssocID="{4348C6DB-5172-490A-81D9-5327825BF965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BBF5AE33-9745-4AF2-A3E3-309FD5F57ABD}" srcId="{4348C6DB-5172-490A-81D9-5327825BF965}" destId="{CEFC74E9-B1D5-47A7-9F1F-4B8D6A22F96E}" srcOrd="0" destOrd="0" parTransId="{2DC02930-993D-4D84-B955-D3DF08630085}" sibTransId="{FD068052-74C6-4285-AF2C-45373FEA1CFB}"/>
    <dgm:cxn modelId="{CA3ED940-BE33-4F76-976B-ED962B275231}" srcId="{4348C6DB-5172-490A-81D9-5327825BF965}" destId="{111AC775-186E-4B91-8AFC-B2C2D6451F9F}" srcOrd="1" destOrd="0" parTransId="{EDDCB4D9-D104-4F00-B502-244F997B3B8A}" sibTransId="{9C768A14-22AA-474D-B809-44A9DD9CDB01}"/>
    <dgm:cxn modelId="{3DD4E668-B675-43A2-9A1E-22BA348CCC9B}" srcId="{7CD49830-1962-4392-A106-A5C29765F4B5}" destId="{4348C6DB-5172-490A-81D9-5327825BF965}" srcOrd="0" destOrd="0" parTransId="{BCE5B1E8-896C-406D-9ECE-CB77FF931870}" sibTransId="{24019CAC-BF1A-47C0-BD2E-A34BB0FBC737}"/>
    <dgm:cxn modelId="{1A2E4670-FB78-48AF-B97F-A3696B8D0F0B}" type="presOf" srcId="{111AC775-186E-4B91-8AFC-B2C2D6451F9F}" destId="{725AFAE7-5437-436A-8480-9AE5298863DC}" srcOrd="0" destOrd="1" presId="urn:microsoft.com/office/officeart/2005/8/layout/vList2"/>
    <dgm:cxn modelId="{E90D58A8-6D41-4BF3-81C0-1D38507C6EA2}" type="presOf" srcId="{CEFC74E9-B1D5-47A7-9F1F-4B8D6A22F96E}" destId="{725AFAE7-5437-436A-8480-9AE5298863DC}" srcOrd="0" destOrd="0" presId="urn:microsoft.com/office/officeart/2005/8/layout/vList2"/>
    <dgm:cxn modelId="{A1321ED4-5E50-408C-BCD5-249470359303}" type="presOf" srcId="{7CD49830-1962-4392-A106-A5C29765F4B5}" destId="{F8CCC22A-2E5E-4106-87BF-47E4EC9D769C}" srcOrd="0" destOrd="0" presId="urn:microsoft.com/office/officeart/2005/8/layout/vList2"/>
    <dgm:cxn modelId="{D204E9DF-83B0-4508-8FF4-5EAAB4145E41}" type="presOf" srcId="{4348C6DB-5172-490A-81D9-5327825BF965}" destId="{3505ABD8-2011-41EC-8613-D1CBB9E78F86}" srcOrd="0" destOrd="0" presId="urn:microsoft.com/office/officeart/2005/8/layout/vList2"/>
    <dgm:cxn modelId="{BB4FFAED-5FE9-4CC2-B154-00D0E43A4703}" type="presParOf" srcId="{F8CCC22A-2E5E-4106-87BF-47E4EC9D769C}" destId="{3505ABD8-2011-41EC-8613-D1CBB9E78F86}" srcOrd="0" destOrd="0" presId="urn:microsoft.com/office/officeart/2005/8/layout/vList2"/>
    <dgm:cxn modelId="{592AB86E-96ED-40FA-BFDF-6804D0BDAF1C}" type="presParOf" srcId="{F8CCC22A-2E5E-4106-87BF-47E4EC9D769C}" destId="{725AFAE7-5437-436A-8480-9AE5298863DC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E936BCB-2515-4774-A4A0-DA38C19394FC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E337332-B63F-4771-BCD9-D1138A3D7A9B}">
      <dgm:prSet/>
      <dgm:spPr/>
      <dgm:t>
        <a:bodyPr/>
        <a:lstStyle/>
        <a:p>
          <a:r>
            <a:rPr lang="en-US" dirty="0"/>
            <a:t>print() is a void function (no return value)</a:t>
          </a:r>
        </a:p>
      </dgm:t>
    </dgm:pt>
    <dgm:pt modelId="{F39E170F-24B7-4F7C-8D44-D6FDC2FE4168}" type="parTrans" cxnId="{86D27EE9-CA3C-4C38-AC70-01A93F2FC95A}">
      <dgm:prSet/>
      <dgm:spPr/>
      <dgm:t>
        <a:bodyPr/>
        <a:lstStyle/>
        <a:p>
          <a:endParaRPr lang="en-US"/>
        </a:p>
      </dgm:t>
    </dgm:pt>
    <dgm:pt modelId="{726C96F5-970A-4243-91BB-17AB2313B237}" type="sibTrans" cxnId="{86D27EE9-CA3C-4C38-AC70-01A93F2FC95A}">
      <dgm:prSet/>
      <dgm:spPr/>
      <dgm:t>
        <a:bodyPr/>
        <a:lstStyle/>
        <a:p>
          <a:endParaRPr lang="en-US"/>
        </a:p>
      </dgm:t>
    </dgm:pt>
    <dgm:pt modelId="{223FC406-6EC0-4FD2-A948-9C41A0A4B7EF}">
      <dgm:prSet/>
      <dgm:spPr/>
      <dgm:t>
        <a:bodyPr/>
        <a:lstStyle/>
        <a:p>
          <a:r>
            <a:rPr lang="en-US" dirty="0"/>
            <a:t>input() returns a value</a:t>
          </a:r>
        </a:p>
      </dgm:t>
    </dgm:pt>
    <dgm:pt modelId="{65F625B6-A356-468A-83CB-0F753880A813}" type="parTrans" cxnId="{EFDFBFB1-7CA9-4B87-911B-5D1A91C755C5}">
      <dgm:prSet/>
      <dgm:spPr/>
      <dgm:t>
        <a:bodyPr/>
        <a:lstStyle/>
        <a:p>
          <a:endParaRPr lang="en-US"/>
        </a:p>
      </dgm:t>
    </dgm:pt>
    <dgm:pt modelId="{E4B2F135-E9D3-449C-8CC6-E65D6C124760}" type="sibTrans" cxnId="{EFDFBFB1-7CA9-4B87-911B-5D1A91C755C5}">
      <dgm:prSet/>
      <dgm:spPr/>
      <dgm:t>
        <a:bodyPr/>
        <a:lstStyle/>
        <a:p>
          <a:endParaRPr lang="en-US"/>
        </a:p>
      </dgm:t>
    </dgm:pt>
    <dgm:pt modelId="{804D0219-69C6-45C5-8BD4-946C20D4C5B6}" type="pres">
      <dgm:prSet presAssocID="{0E936BCB-2515-4774-A4A0-DA38C19394FC}" presName="linear" presStyleCnt="0">
        <dgm:presLayoutVars>
          <dgm:animLvl val="lvl"/>
          <dgm:resizeHandles val="exact"/>
        </dgm:presLayoutVars>
      </dgm:prSet>
      <dgm:spPr/>
    </dgm:pt>
    <dgm:pt modelId="{8D735DA6-3DBF-485F-B917-8EBF4864872F}" type="pres">
      <dgm:prSet presAssocID="{4E337332-B63F-4771-BCD9-D1138A3D7A9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1505FF2-7CAC-43B4-9099-E216ED89B1BA}" type="pres">
      <dgm:prSet presAssocID="{726C96F5-970A-4243-91BB-17AB2313B237}" presName="spacer" presStyleCnt="0"/>
      <dgm:spPr/>
    </dgm:pt>
    <dgm:pt modelId="{AD3D5DBC-2397-4092-9280-E512806410DC}" type="pres">
      <dgm:prSet presAssocID="{223FC406-6EC0-4FD2-A948-9C41A0A4B7EF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EAD6198F-9836-414F-848F-61AF328824FD}" type="presOf" srcId="{0E936BCB-2515-4774-A4A0-DA38C19394FC}" destId="{804D0219-69C6-45C5-8BD4-946C20D4C5B6}" srcOrd="0" destOrd="0" presId="urn:microsoft.com/office/officeart/2005/8/layout/vList2"/>
    <dgm:cxn modelId="{EFDFBFB1-7CA9-4B87-911B-5D1A91C755C5}" srcId="{0E936BCB-2515-4774-A4A0-DA38C19394FC}" destId="{223FC406-6EC0-4FD2-A948-9C41A0A4B7EF}" srcOrd="1" destOrd="0" parTransId="{65F625B6-A356-468A-83CB-0F753880A813}" sibTransId="{E4B2F135-E9D3-449C-8CC6-E65D6C124760}"/>
    <dgm:cxn modelId="{BEA5F8BE-304E-467F-A804-0D47CBD6145E}" type="presOf" srcId="{4E337332-B63F-4771-BCD9-D1138A3D7A9B}" destId="{8D735DA6-3DBF-485F-B917-8EBF4864872F}" srcOrd="0" destOrd="0" presId="urn:microsoft.com/office/officeart/2005/8/layout/vList2"/>
    <dgm:cxn modelId="{F42271C6-65CA-4F85-AA82-2889CDE9690B}" type="presOf" srcId="{223FC406-6EC0-4FD2-A948-9C41A0A4B7EF}" destId="{AD3D5DBC-2397-4092-9280-E512806410DC}" srcOrd="0" destOrd="0" presId="urn:microsoft.com/office/officeart/2005/8/layout/vList2"/>
    <dgm:cxn modelId="{86D27EE9-CA3C-4C38-AC70-01A93F2FC95A}" srcId="{0E936BCB-2515-4774-A4A0-DA38C19394FC}" destId="{4E337332-B63F-4771-BCD9-D1138A3D7A9B}" srcOrd="0" destOrd="0" parTransId="{F39E170F-24B7-4F7C-8D44-D6FDC2FE4168}" sibTransId="{726C96F5-970A-4243-91BB-17AB2313B237}"/>
    <dgm:cxn modelId="{0773C96C-3E24-4CCE-ADEE-500F20D460B2}" type="presParOf" srcId="{804D0219-69C6-45C5-8BD4-946C20D4C5B6}" destId="{8D735DA6-3DBF-485F-B917-8EBF4864872F}" srcOrd="0" destOrd="0" presId="urn:microsoft.com/office/officeart/2005/8/layout/vList2"/>
    <dgm:cxn modelId="{7144464F-603F-487F-AA51-D65C2B9F6914}" type="presParOf" srcId="{804D0219-69C6-45C5-8BD4-946C20D4C5B6}" destId="{41505FF2-7CAC-43B4-9099-E216ED89B1BA}" srcOrd="1" destOrd="0" presId="urn:microsoft.com/office/officeart/2005/8/layout/vList2"/>
    <dgm:cxn modelId="{B7E4150E-05EF-480B-9413-F824DEACD301}" type="presParOf" srcId="{804D0219-69C6-45C5-8BD4-946C20D4C5B6}" destId="{AD3D5DBC-2397-4092-9280-E512806410DC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E936BCB-2515-4774-A4A0-DA38C19394FC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E337332-B63F-4771-BCD9-D1138A3D7A9B}">
      <dgm:prSet/>
      <dgm:spPr/>
      <dgm:t>
        <a:bodyPr/>
        <a:lstStyle/>
        <a:p>
          <a:r>
            <a:rPr lang="en-US" dirty="0"/>
            <a:t>What if we want to read input from the keyboard?</a:t>
          </a:r>
        </a:p>
      </dgm:t>
    </dgm:pt>
    <dgm:pt modelId="{F39E170F-24B7-4F7C-8D44-D6FDC2FE4168}" type="parTrans" cxnId="{86D27EE9-CA3C-4C38-AC70-01A93F2FC95A}">
      <dgm:prSet/>
      <dgm:spPr/>
      <dgm:t>
        <a:bodyPr/>
        <a:lstStyle/>
        <a:p>
          <a:endParaRPr lang="en-US"/>
        </a:p>
      </dgm:t>
    </dgm:pt>
    <dgm:pt modelId="{726C96F5-970A-4243-91BB-17AB2313B237}" type="sibTrans" cxnId="{86D27EE9-CA3C-4C38-AC70-01A93F2FC95A}">
      <dgm:prSet/>
      <dgm:spPr/>
      <dgm:t>
        <a:bodyPr/>
        <a:lstStyle/>
        <a:p>
          <a:endParaRPr lang="en-US"/>
        </a:p>
      </dgm:t>
    </dgm:pt>
    <dgm:pt modelId="{852A995F-412B-4C97-8187-12683A8D5625}">
      <dgm:prSet/>
      <dgm:spPr/>
      <dgm:t>
        <a:bodyPr/>
        <a:lstStyle/>
        <a:p>
          <a:r>
            <a:rPr lang="en-US" dirty="0"/>
            <a:t>What if we want to make our variables actually variable?</a:t>
          </a:r>
        </a:p>
      </dgm:t>
    </dgm:pt>
    <dgm:pt modelId="{1E6B61D6-2840-43B1-A7C8-49872DC72CD2}" type="parTrans" cxnId="{227437F1-839B-4D21-A1D9-3AAE55D69658}">
      <dgm:prSet/>
      <dgm:spPr/>
      <dgm:t>
        <a:bodyPr/>
        <a:lstStyle/>
        <a:p>
          <a:endParaRPr lang="en-US"/>
        </a:p>
      </dgm:t>
    </dgm:pt>
    <dgm:pt modelId="{F04DEEAD-21A5-4AA9-82C6-872BBA779D51}" type="sibTrans" cxnId="{227437F1-839B-4D21-A1D9-3AAE55D69658}">
      <dgm:prSet/>
      <dgm:spPr/>
      <dgm:t>
        <a:bodyPr/>
        <a:lstStyle/>
        <a:p>
          <a:endParaRPr lang="en-US"/>
        </a:p>
      </dgm:t>
    </dgm:pt>
    <dgm:pt modelId="{804D0219-69C6-45C5-8BD4-946C20D4C5B6}" type="pres">
      <dgm:prSet presAssocID="{0E936BCB-2515-4774-A4A0-DA38C19394FC}" presName="linear" presStyleCnt="0">
        <dgm:presLayoutVars>
          <dgm:animLvl val="lvl"/>
          <dgm:resizeHandles val="exact"/>
        </dgm:presLayoutVars>
      </dgm:prSet>
      <dgm:spPr/>
    </dgm:pt>
    <dgm:pt modelId="{8D735DA6-3DBF-485F-B917-8EBF4864872F}" type="pres">
      <dgm:prSet presAssocID="{4E337332-B63F-4771-BCD9-D1138A3D7A9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1505FF2-7CAC-43B4-9099-E216ED89B1BA}" type="pres">
      <dgm:prSet presAssocID="{726C96F5-970A-4243-91BB-17AB2313B237}" presName="spacer" presStyleCnt="0"/>
      <dgm:spPr/>
    </dgm:pt>
    <dgm:pt modelId="{9F335585-6384-4E19-9C61-6BEE4DA99373}" type="pres">
      <dgm:prSet presAssocID="{852A995F-412B-4C97-8187-12683A8D5625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87BBD558-B5C4-4401-944D-A4EF34C7C349}" type="presOf" srcId="{852A995F-412B-4C97-8187-12683A8D5625}" destId="{9F335585-6384-4E19-9C61-6BEE4DA99373}" srcOrd="0" destOrd="0" presId="urn:microsoft.com/office/officeart/2005/8/layout/vList2"/>
    <dgm:cxn modelId="{EAD6198F-9836-414F-848F-61AF328824FD}" type="presOf" srcId="{0E936BCB-2515-4774-A4A0-DA38C19394FC}" destId="{804D0219-69C6-45C5-8BD4-946C20D4C5B6}" srcOrd="0" destOrd="0" presId="urn:microsoft.com/office/officeart/2005/8/layout/vList2"/>
    <dgm:cxn modelId="{BEA5F8BE-304E-467F-A804-0D47CBD6145E}" type="presOf" srcId="{4E337332-B63F-4771-BCD9-D1138A3D7A9B}" destId="{8D735DA6-3DBF-485F-B917-8EBF4864872F}" srcOrd="0" destOrd="0" presId="urn:microsoft.com/office/officeart/2005/8/layout/vList2"/>
    <dgm:cxn modelId="{86D27EE9-CA3C-4C38-AC70-01A93F2FC95A}" srcId="{0E936BCB-2515-4774-A4A0-DA38C19394FC}" destId="{4E337332-B63F-4771-BCD9-D1138A3D7A9B}" srcOrd="0" destOrd="0" parTransId="{F39E170F-24B7-4F7C-8D44-D6FDC2FE4168}" sibTransId="{726C96F5-970A-4243-91BB-17AB2313B237}"/>
    <dgm:cxn modelId="{227437F1-839B-4D21-A1D9-3AAE55D69658}" srcId="{0E936BCB-2515-4774-A4A0-DA38C19394FC}" destId="{852A995F-412B-4C97-8187-12683A8D5625}" srcOrd="1" destOrd="0" parTransId="{1E6B61D6-2840-43B1-A7C8-49872DC72CD2}" sibTransId="{F04DEEAD-21A5-4AA9-82C6-872BBA779D51}"/>
    <dgm:cxn modelId="{0773C96C-3E24-4CCE-ADEE-500F20D460B2}" type="presParOf" srcId="{804D0219-69C6-45C5-8BD4-946C20D4C5B6}" destId="{8D735DA6-3DBF-485F-B917-8EBF4864872F}" srcOrd="0" destOrd="0" presId="urn:microsoft.com/office/officeart/2005/8/layout/vList2"/>
    <dgm:cxn modelId="{7144464F-603F-487F-AA51-D65C2B9F6914}" type="presParOf" srcId="{804D0219-69C6-45C5-8BD4-946C20D4C5B6}" destId="{41505FF2-7CAC-43B4-9099-E216ED89B1BA}" srcOrd="1" destOrd="0" presId="urn:microsoft.com/office/officeart/2005/8/layout/vList2"/>
    <dgm:cxn modelId="{79BE4C8B-AAE0-4CCF-8BA0-007023E073E3}" type="presParOf" srcId="{804D0219-69C6-45C5-8BD4-946C20D4C5B6}" destId="{9F335585-6384-4E19-9C61-6BEE4DA99373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05ABD8-2011-41EC-8613-D1CBB9E78F86}">
      <dsp:nvSpPr>
        <dsp:cNvPr id="0" name=""/>
        <dsp:cNvSpPr/>
      </dsp:nvSpPr>
      <dsp:spPr>
        <a:xfrm>
          <a:off x="0" y="9889"/>
          <a:ext cx="10177699" cy="842400"/>
        </a:xfrm>
        <a:prstGeom prst="roundRect">
          <a:avLst/>
        </a:prstGeom>
        <a:solidFill>
          <a:schemeClr val="accent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print()</a:t>
          </a:r>
        </a:p>
      </dsp:txBody>
      <dsp:txXfrm>
        <a:off x="41123" y="51012"/>
        <a:ext cx="10095453" cy="760154"/>
      </dsp:txXfrm>
    </dsp:sp>
    <dsp:sp modelId="{F544125B-5BBF-484C-B9F2-A92AFFAC08BF}">
      <dsp:nvSpPr>
        <dsp:cNvPr id="0" name=""/>
        <dsp:cNvSpPr/>
      </dsp:nvSpPr>
      <dsp:spPr>
        <a:xfrm>
          <a:off x="0" y="852289"/>
          <a:ext cx="10177699" cy="596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142" tIns="45720" rIns="256032" bIns="4572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 dirty="0"/>
            <a:t>A function has a name followed by parentheses</a:t>
          </a:r>
        </a:p>
      </dsp:txBody>
      <dsp:txXfrm>
        <a:off x="0" y="852289"/>
        <a:ext cx="10177699" cy="596160"/>
      </dsp:txXfrm>
    </dsp:sp>
    <dsp:sp modelId="{59106C1F-6846-4013-A499-A91B61D0E0A4}">
      <dsp:nvSpPr>
        <dsp:cNvPr id="0" name=""/>
        <dsp:cNvSpPr/>
      </dsp:nvSpPr>
      <dsp:spPr>
        <a:xfrm>
          <a:off x="0" y="1448449"/>
          <a:ext cx="10177699" cy="842400"/>
        </a:xfrm>
        <a:prstGeom prst="roundRect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print(“Hello!”)</a:t>
          </a:r>
        </a:p>
      </dsp:txBody>
      <dsp:txXfrm>
        <a:off x="41123" y="1489572"/>
        <a:ext cx="10095453" cy="760154"/>
      </dsp:txXfrm>
    </dsp:sp>
    <dsp:sp modelId="{1C7454CB-AC2A-4EDE-8BAF-2AF779532D62}">
      <dsp:nvSpPr>
        <dsp:cNvPr id="0" name=""/>
        <dsp:cNvSpPr/>
      </dsp:nvSpPr>
      <dsp:spPr>
        <a:xfrm>
          <a:off x="0" y="2290849"/>
          <a:ext cx="10177699" cy="838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142" tIns="45720" rIns="256032" bIns="4572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 dirty="0"/>
            <a:t>The print function takes arguments, namely, what you want it to print</a:t>
          </a:r>
        </a:p>
      </dsp:txBody>
      <dsp:txXfrm>
        <a:off x="0" y="2290849"/>
        <a:ext cx="10177699" cy="83835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735DA6-3DBF-485F-B917-8EBF4864872F}">
      <dsp:nvSpPr>
        <dsp:cNvPr id="0" name=""/>
        <dsp:cNvSpPr/>
      </dsp:nvSpPr>
      <dsp:spPr>
        <a:xfrm>
          <a:off x="0" y="7594"/>
          <a:ext cx="10177699" cy="150579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input() captures input that is typed on the keyboard.</a:t>
          </a:r>
        </a:p>
      </dsp:txBody>
      <dsp:txXfrm>
        <a:off x="73507" y="81101"/>
        <a:ext cx="10030685" cy="1358776"/>
      </dsp:txXfrm>
    </dsp:sp>
    <dsp:sp modelId="{2D46D19F-CDDC-419A-810C-087CE07B8BDA}">
      <dsp:nvSpPr>
        <dsp:cNvPr id="0" name=""/>
        <dsp:cNvSpPr/>
      </dsp:nvSpPr>
      <dsp:spPr>
        <a:xfrm>
          <a:off x="0" y="1625704"/>
          <a:ext cx="10177699" cy="150579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input() returns a value (the value that the user entered on the keyboard). </a:t>
          </a:r>
        </a:p>
      </dsp:txBody>
      <dsp:txXfrm>
        <a:off x="73507" y="1699211"/>
        <a:ext cx="10030685" cy="135877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735DA6-3DBF-485F-B917-8EBF4864872F}">
      <dsp:nvSpPr>
        <dsp:cNvPr id="0" name=""/>
        <dsp:cNvSpPr/>
      </dsp:nvSpPr>
      <dsp:spPr>
        <a:xfrm>
          <a:off x="0" y="7594"/>
          <a:ext cx="10177699" cy="150579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Think of input() as becoming the value that the user entered.</a:t>
          </a:r>
        </a:p>
      </dsp:txBody>
      <dsp:txXfrm>
        <a:off x="73507" y="81101"/>
        <a:ext cx="10030685" cy="1358776"/>
      </dsp:txXfrm>
    </dsp:sp>
    <dsp:sp modelId="{F7CF166E-B238-4288-A76C-FCD8D265CBA9}">
      <dsp:nvSpPr>
        <dsp:cNvPr id="0" name=""/>
        <dsp:cNvSpPr/>
      </dsp:nvSpPr>
      <dsp:spPr>
        <a:xfrm>
          <a:off x="0" y="1625704"/>
          <a:ext cx="10177699" cy="150579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We want to store that value in a variable</a:t>
          </a:r>
          <a:endParaRPr lang="en-US" sz="3900" kern="1200"/>
        </a:p>
      </dsp:txBody>
      <dsp:txXfrm>
        <a:off x="73507" y="1699211"/>
        <a:ext cx="10030685" cy="1358776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735DA6-3DBF-485F-B917-8EBF4864872F}">
      <dsp:nvSpPr>
        <dsp:cNvPr id="0" name=""/>
        <dsp:cNvSpPr/>
      </dsp:nvSpPr>
      <dsp:spPr>
        <a:xfrm>
          <a:off x="0" y="127745"/>
          <a:ext cx="10177699" cy="13899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Variable name goes on the left of the = and</a:t>
          </a:r>
          <a:br>
            <a:rPr lang="en-US" sz="3600" kern="1200" dirty="0"/>
          </a:br>
          <a:r>
            <a:rPr lang="en-US" sz="3600" kern="1200" dirty="0"/>
            <a:t>the value to store in it goes on the right</a:t>
          </a:r>
        </a:p>
      </dsp:txBody>
      <dsp:txXfrm>
        <a:off x="67852" y="195597"/>
        <a:ext cx="10041995" cy="1254256"/>
      </dsp:txXfrm>
    </dsp:sp>
    <dsp:sp modelId="{B8F0797C-7C52-4667-B8FB-D1F5DCD234F6}">
      <dsp:nvSpPr>
        <dsp:cNvPr id="0" name=""/>
        <dsp:cNvSpPr/>
      </dsp:nvSpPr>
      <dsp:spPr>
        <a:xfrm>
          <a:off x="0" y="1621385"/>
          <a:ext cx="10177699" cy="13899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Thus, when we use input(), put a variable on the left of an equal sign and the input function on the right</a:t>
          </a:r>
        </a:p>
      </dsp:txBody>
      <dsp:txXfrm>
        <a:off x="67852" y="1689237"/>
        <a:ext cx="10041995" cy="1254256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650B85-AA1D-4FCD-A440-50FAED75AB77}">
      <dsp:nvSpPr>
        <dsp:cNvPr id="0" name=""/>
        <dsp:cNvSpPr/>
      </dsp:nvSpPr>
      <dsp:spPr>
        <a:xfrm>
          <a:off x="0" y="563209"/>
          <a:ext cx="10177699" cy="25735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9903" tIns="791464" rIns="789903" bIns="270256" numCol="1" spcCol="1270" anchor="t" anchorCtr="0">
          <a:noAutofit/>
        </a:bodyPr>
        <a:lstStyle/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800" kern="1200" dirty="0"/>
            <a:t>This is the basic structure of the input statement. Whatever the user enters will be stored in “variable” the variable</a:t>
          </a:r>
        </a:p>
      </dsp:txBody>
      <dsp:txXfrm>
        <a:off x="0" y="563209"/>
        <a:ext cx="10177699" cy="2573550"/>
      </dsp:txXfrm>
    </dsp:sp>
    <dsp:sp modelId="{CD8706E3-D39F-410C-8B4B-6EDDA37370CC}">
      <dsp:nvSpPr>
        <dsp:cNvPr id="0" name=""/>
        <dsp:cNvSpPr/>
      </dsp:nvSpPr>
      <dsp:spPr>
        <a:xfrm>
          <a:off x="508884" y="2329"/>
          <a:ext cx="7124389" cy="1121760"/>
        </a:xfrm>
        <a:prstGeom prst="roundRect">
          <a:avLst/>
        </a:prstGeom>
        <a:solidFill>
          <a:schemeClr val="accent1">
            <a:lumMod val="50000"/>
          </a:schemeClr>
        </a:soli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9285" tIns="0" rIns="269285" bIns="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variable = input()</a:t>
          </a:r>
        </a:p>
      </dsp:txBody>
      <dsp:txXfrm>
        <a:off x="563644" y="57089"/>
        <a:ext cx="7014869" cy="101224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E037CC-AA7F-4DC6-9224-134CDBB48FEF}">
      <dsp:nvSpPr>
        <dsp:cNvPr id="0" name=""/>
        <dsp:cNvSpPr/>
      </dsp:nvSpPr>
      <dsp:spPr>
        <a:xfrm>
          <a:off x="0" y="695622"/>
          <a:ext cx="10177699" cy="22349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9903" tIns="687324" rIns="789903" bIns="234696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300" kern="1200"/>
            <a:t>We can add a “string” inside the parentheses (i.e. argument) that will be printed out so that the user knows they’re supposed to type something</a:t>
          </a:r>
        </a:p>
      </dsp:txBody>
      <dsp:txXfrm>
        <a:off x="0" y="695622"/>
        <a:ext cx="10177699" cy="2234925"/>
      </dsp:txXfrm>
    </dsp:sp>
    <dsp:sp modelId="{8EEC6718-1DDC-47AB-8152-F81DC91B0C6F}">
      <dsp:nvSpPr>
        <dsp:cNvPr id="0" name=""/>
        <dsp:cNvSpPr/>
      </dsp:nvSpPr>
      <dsp:spPr>
        <a:xfrm>
          <a:off x="508884" y="208542"/>
          <a:ext cx="7124389" cy="974160"/>
        </a:xfrm>
        <a:prstGeom prst="roundRect">
          <a:avLst/>
        </a:prstGeom>
        <a:solidFill>
          <a:schemeClr val="accent1">
            <a:lumMod val="50000"/>
          </a:schemeClr>
        </a:soli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9285" tIns="0" rIns="269285" bIns="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variable = input(“Message to user”)</a:t>
          </a:r>
        </a:p>
      </dsp:txBody>
      <dsp:txXfrm>
        <a:off x="556439" y="256097"/>
        <a:ext cx="7029279" cy="879050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F1BFE5-7F2A-4949-975D-8D2C7BCE11D0}">
      <dsp:nvSpPr>
        <dsp:cNvPr id="0" name=""/>
        <dsp:cNvSpPr/>
      </dsp:nvSpPr>
      <dsp:spPr>
        <a:xfrm>
          <a:off x="0" y="563209"/>
          <a:ext cx="10177699" cy="25735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9903" tIns="791464" rIns="789903" bIns="270256" numCol="1" spcCol="1270" anchor="t" anchorCtr="0">
          <a:noAutofit/>
        </a:bodyPr>
        <a:lstStyle/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800" kern="1200" dirty="0"/>
            <a:t>This is an example of input with a good variable name and logical message to the user.</a:t>
          </a:r>
        </a:p>
      </dsp:txBody>
      <dsp:txXfrm>
        <a:off x="0" y="563209"/>
        <a:ext cx="10177699" cy="2573550"/>
      </dsp:txXfrm>
    </dsp:sp>
    <dsp:sp modelId="{4D1756D7-EF7A-46F7-AAFE-CE37F5F95393}">
      <dsp:nvSpPr>
        <dsp:cNvPr id="0" name=""/>
        <dsp:cNvSpPr/>
      </dsp:nvSpPr>
      <dsp:spPr>
        <a:xfrm>
          <a:off x="328865" y="2329"/>
          <a:ext cx="9671209" cy="1121760"/>
        </a:xfrm>
        <a:prstGeom prst="roundRect">
          <a:avLst/>
        </a:prstGeom>
        <a:solidFill>
          <a:schemeClr val="accent1">
            <a:lumMod val="50000"/>
          </a:schemeClr>
        </a:soli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9285" tIns="0" rIns="269285" bIns="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name = input(“Please enter your name”)</a:t>
          </a:r>
        </a:p>
      </dsp:txBody>
      <dsp:txXfrm>
        <a:off x="383625" y="57089"/>
        <a:ext cx="9561689" cy="1012240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72D870-5BC7-4034-AEF0-C142EE2141EB}">
      <dsp:nvSpPr>
        <dsp:cNvPr id="0" name=""/>
        <dsp:cNvSpPr/>
      </dsp:nvSpPr>
      <dsp:spPr>
        <a:xfrm>
          <a:off x="0" y="2252292"/>
          <a:ext cx="5651500" cy="163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695E27F-2003-4459-BA21-485AA7A92C33}">
      <dsp:nvSpPr>
        <dsp:cNvPr id="0" name=""/>
        <dsp:cNvSpPr/>
      </dsp:nvSpPr>
      <dsp:spPr>
        <a:xfrm>
          <a:off x="268777" y="1078582"/>
          <a:ext cx="5380810" cy="213311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9529" tIns="0" rIns="149529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input() will store the typed input as a </a:t>
          </a:r>
          <a:r>
            <a:rPr lang="en-US" sz="2400" b="1" i="1" kern="1200" dirty="0"/>
            <a:t>string</a:t>
          </a:r>
          <a:r>
            <a:rPr lang="en-US" sz="2400" kern="1200" dirty="0"/>
            <a:t>.</a:t>
          </a:r>
        </a:p>
      </dsp:txBody>
      <dsp:txXfrm>
        <a:off x="372907" y="1182712"/>
        <a:ext cx="5172550" cy="1924850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3ACD40-BC9B-46FE-8F75-53F08BCC6D2B}">
      <dsp:nvSpPr>
        <dsp:cNvPr id="0" name=""/>
        <dsp:cNvSpPr/>
      </dsp:nvSpPr>
      <dsp:spPr>
        <a:xfrm>
          <a:off x="0" y="1255165"/>
          <a:ext cx="5651500" cy="2866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38619" tIns="1353820" rIns="438619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u="none" kern="1200" dirty="0"/>
            <a:t>Reason: to do math with the number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1" i="1" u="none" kern="1200"/>
            <a:t>cast</a:t>
          </a:r>
          <a:r>
            <a:rPr lang="en-US" sz="2400" u="none" kern="1200"/>
            <a:t> the returned data into the desired </a:t>
          </a:r>
          <a:r>
            <a:rPr lang="en-US" sz="2400" b="0" i="0" u="none" kern="1200"/>
            <a:t>data type</a:t>
          </a:r>
          <a:r>
            <a:rPr lang="en-US" sz="2400" u="none" kern="1200"/>
            <a:t>.</a:t>
          </a:r>
          <a:endParaRPr lang="en-US" sz="2400" u="none" kern="1200" dirty="0"/>
        </a:p>
      </dsp:txBody>
      <dsp:txXfrm>
        <a:off x="0" y="1255165"/>
        <a:ext cx="5651500" cy="2866500"/>
      </dsp:txXfrm>
    </dsp:sp>
    <dsp:sp modelId="{ADD7E786-98DD-4321-B173-B66E81FC5CA0}">
      <dsp:nvSpPr>
        <dsp:cNvPr id="0" name=""/>
        <dsp:cNvSpPr/>
      </dsp:nvSpPr>
      <dsp:spPr>
        <a:xfrm>
          <a:off x="268777" y="847209"/>
          <a:ext cx="5380810" cy="1367356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9529" tIns="0" rIns="149529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u="none" kern="1200" dirty="0"/>
            <a:t>Want an integer</a:t>
          </a:r>
          <a:r>
            <a:rPr lang="en-US" sz="2400" u="none" kern="1200" dirty="0"/>
            <a:t> or </a:t>
          </a:r>
          <a:r>
            <a:rPr lang="en-US" sz="2400" b="0" i="0" u="none" kern="1200" dirty="0"/>
            <a:t>floating</a:t>
          </a:r>
          <a:r>
            <a:rPr lang="en-US" sz="2400" u="none" kern="1200" dirty="0"/>
            <a:t> point number instead?</a:t>
          </a:r>
        </a:p>
      </dsp:txBody>
      <dsp:txXfrm>
        <a:off x="335526" y="913958"/>
        <a:ext cx="5247312" cy="1233858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FAB9E9-EAC0-4EA5-B8BE-0EBE6600016B}">
      <dsp:nvSpPr>
        <dsp:cNvPr id="0" name=""/>
        <dsp:cNvSpPr/>
      </dsp:nvSpPr>
      <dsp:spPr>
        <a:xfrm>
          <a:off x="0" y="1647263"/>
          <a:ext cx="5651500" cy="25593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38619" tIns="1353820" rIns="43861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err="1"/>
            <a:t>int</a:t>
          </a:r>
          <a:r>
            <a:rPr lang="en-US" sz="1800" kern="1200" dirty="0"/>
            <a:t>(“6”)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This turns the </a:t>
          </a:r>
          <a:r>
            <a:rPr lang="en-US" sz="1800" b="1" i="1" kern="1200" dirty="0"/>
            <a:t>string</a:t>
          </a:r>
          <a:r>
            <a:rPr lang="en-US" sz="1800" kern="1200" dirty="0"/>
            <a:t> 6 into the </a:t>
          </a:r>
          <a:r>
            <a:rPr lang="en-US" sz="1800" b="1" i="1" kern="1200" dirty="0" err="1"/>
            <a:t>int</a:t>
          </a:r>
          <a:r>
            <a:rPr lang="en-US" sz="1800" kern="1200" dirty="0"/>
            <a:t> 6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number = </a:t>
          </a:r>
          <a:r>
            <a:rPr lang="en-US" sz="1800" kern="1200" dirty="0" err="1"/>
            <a:t>int</a:t>
          </a:r>
          <a:r>
            <a:rPr lang="en-US" sz="1800" kern="1200" dirty="0"/>
            <a:t>(input(“Please enter a number”))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pi = float(input(“Please enter the value of pi”))</a:t>
          </a:r>
        </a:p>
      </dsp:txBody>
      <dsp:txXfrm>
        <a:off x="0" y="1647263"/>
        <a:ext cx="5651500" cy="2559375"/>
      </dsp:txXfrm>
    </dsp:sp>
    <dsp:sp modelId="{84B34D2B-A7B5-4655-ADF8-4A14D25EFF9B}">
      <dsp:nvSpPr>
        <dsp:cNvPr id="0" name=""/>
        <dsp:cNvSpPr/>
      </dsp:nvSpPr>
      <dsp:spPr>
        <a:xfrm>
          <a:off x="282575" y="762236"/>
          <a:ext cx="4902455" cy="1844427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9529" tIns="0" rIns="149529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1" kern="1200" dirty="0"/>
            <a:t>Cast</a:t>
          </a:r>
          <a:r>
            <a:rPr lang="en-US" sz="2400" kern="1200" dirty="0"/>
            <a:t> by wrapping the value with parentheses () preceded by the desired data type</a:t>
          </a:r>
        </a:p>
      </dsp:txBody>
      <dsp:txXfrm>
        <a:off x="372613" y="852274"/>
        <a:ext cx="4722379" cy="1664351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8F71FB-F3DE-492E-8C99-7B87F00ED921}">
      <dsp:nvSpPr>
        <dsp:cNvPr id="0" name=""/>
        <dsp:cNvSpPr/>
      </dsp:nvSpPr>
      <dsp:spPr>
        <a:xfrm>
          <a:off x="0" y="266344"/>
          <a:ext cx="10177699" cy="90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9903" tIns="333248" rIns="789903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Book for additional reading</a:t>
          </a:r>
          <a:endParaRPr lang="en-US" sz="1600" b="1" i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 dirty="0"/>
            <a:t>Meeting dates</a:t>
          </a:r>
        </a:p>
      </dsp:txBody>
      <dsp:txXfrm>
        <a:off x="0" y="266344"/>
        <a:ext cx="10177699" cy="907200"/>
      </dsp:txXfrm>
    </dsp:sp>
    <dsp:sp modelId="{1E5CE579-12CC-4928-A5C7-93AFAA63C391}">
      <dsp:nvSpPr>
        <dsp:cNvPr id="0" name=""/>
        <dsp:cNvSpPr/>
      </dsp:nvSpPr>
      <dsp:spPr>
        <a:xfrm>
          <a:off x="508884" y="30184"/>
          <a:ext cx="7124389" cy="4723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9285" tIns="0" rIns="26928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http://www.eecs.ucf.edu/JuniorKnights/material/</a:t>
          </a:r>
        </a:p>
      </dsp:txBody>
      <dsp:txXfrm>
        <a:off x="531941" y="53241"/>
        <a:ext cx="7078275" cy="426206"/>
      </dsp:txXfrm>
    </dsp:sp>
    <dsp:sp modelId="{7BEFE999-F660-441C-89D6-D5BC0740A1B4}">
      <dsp:nvSpPr>
        <dsp:cNvPr id="0" name=""/>
        <dsp:cNvSpPr/>
      </dsp:nvSpPr>
      <dsp:spPr>
        <a:xfrm>
          <a:off x="0" y="1496104"/>
          <a:ext cx="10177699" cy="161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9958180"/>
              <a:satOff val="53278"/>
              <a:lumOff val="39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9903" tIns="333248" rIns="789903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These slides are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i="1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Python Lesson 3 Input.pptx</a:t>
          </a:r>
          <a:endParaRPr lang="en-US" sz="16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The problems for today are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i="1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bit.ly</a:t>
          </a:r>
          <a:endParaRPr lang="en-US" sz="16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0" y="1496104"/>
        <a:ext cx="10177699" cy="1612800"/>
      </dsp:txXfrm>
    </dsp:sp>
    <dsp:sp modelId="{7D58E531-83F3-42B8-84F0-52F879CB8A3E}">
      <dsp:nvSpPr>
        <dsp:cNvPr id="0" name=""/>
        <dsp:cNvSpPr/>
      </dsp:nvSpPr>
      <dsp:spPr>
        <a:xfrm>
          <a:off x="508884" y="1259944"/>
          <a:ext cx="7124389" cy="472320"/>
        </a:xfrm>
        <a:prstGeom prst="roundRect">
          <a:avLst/>
        </a:prstGeom>
        <a:gradFill rotWithShape="0">
          <a:gsLst>
            <a:gs pos="0">
              <a:schemeClr val="accent2">
                <a:hueOff val="-9958180"/>
                <a:satOff val="53278"/>
                <a:lumOff val="392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9958180"/>
                <a:satOff val="53278"/>
                <a:lumOff val="392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9958180"/>
                <a:satOff val="53278"/>
                <a:lumOff val="392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9285" tIns="0" rIns="26928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github.com/</a:t>
          </a:r>
          <a:r>
            <a:rPr lang="en-US" sz="1600" b="0" i="0" kern="1200" dirty="0" err="1"/>
            <a:t>rsera</a:t>
          </a:r>
          <a:r>
            <a:rPr lang="en-US" sz="1600" b="0" i="0" kern="1200" dirty="0"/>
            <a:t>/junior-knights</a:t>
          </a:r>
        </a:p>
      </dsp:txBody>
      <dsp:txXfrm>
        <a:off x="531941" y="1283001"/>
        <a:ext cx="7078275" cy="4262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05ABD8-2011-41EC-8613-D1CBB9E78F86}">
      <dsp:nvSpPr>
        <dsp:cNvPr id="0" name=""/>
        <dsp:cNvSpPr/>
      </dsp:nvSpPr>
      <dsp:spPr>
        <a:xfrm>
          <a:off x="0" y="4624"/>
          <a:ext cx="10177699" cy="1474200"/>
        </a:xfrm>
        <a:prstGeom prst="roundRect">
          <a:avLst/>
        </a:prstGeom>
        <a:solidFill>
          <a:schemeClr val="accent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030" tIns="240030" rIns="240030" bIns="240030" numCol="1" spcCol="1270" anchor="ctr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kern="1200" dirty="0"/>
            <a:t>y = 2x + 5</a:t>
          </a:r>
        </a:p>
      </dsp:txBody>
      <dsp:txXfrm>
        <a:off x="71965" y="76589"/>
        <a:ext cx="10033769" cy="1330270"/>
      </dsp:txXfrm>
    </dsp:sp>
    <dsp:sp modelId="{59106C1F-6846-4013-A499-A91B61D0E0A4}">
      <dsp:nvSpPr>
        <dsp:cNvPr id="0" name=""/>
        <dsp:cNvSpPr/>
      </dsp:nvSpPr>
      <dsp:spPr>
        <a:xfrm>
          <a:off x="0" y="1660265"/>
          <a:ext cx="10177699" cy="1474200"/>
        </a:xfrm>
        <a:prstGeom prst="roundRect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030" tIns="240030" rIns="240030" bIns="240030" numCol="1" spcCol="1270" anchor="ctr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kern="1200"/>
            <a:t>f(x) = 3x + 2</a:t>
          </a:r>
        </a:p>
      </dsp:txBody>
      <dsp:txXfrm>
        <a:off x="71965" y="1732230"/>
        <a:ext cx="10033769" cy="133027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128285-FADD-4A3A-BA1A-5B9382A9F959}">
      <dsp:nvSpPr>
        <dsp:cNvPr id="0" name=""/>
        <dsp:cNvSpPr/>
      </dsp:nvSpPr>
      <dsp:spPr>
        <a:xfrm>
          <a:off x="4202" y="962093"/>
          <a:ext cx="1962980" cy="11777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Input</a:t>
          </a:r>
        </a:p>
      </dsp:txBody>
      <dsp:txXfrm>
        <a:off x="38698" y="996589"/>
        <a:ext cx="1893988" cy="1108796"/>
      </dsp:txXfrm>
    </dsp:sp>
    <dsp:sp modelId="{2FA94F8E-EFFF-45A9-8721-0AD5F9108C0E}">
      <dsp:nvSpPr>
        <dsp:cNvPr id="0" name=""/>
        <dsp:cNvSpPr/>
      </dsp:nvSpPr>
      <dsp:spPr>
        <a:xfrm>
          <a:off x="2163481" y="1307577"/>
          <a:ext cx="416151" cy="4868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2163481" y="1404941"/>
        <a:ext cx="291306" cy="292091"/>
      </dsp:txXfrm>
    </dsp:sp>
    <dsp:sp modelId="{D552203A-5DD2-4747-9746-A20A7D1180CE}">
      <dsp:nvSpPr>
        <dsp:cNvPr id="0" name=""/>
        <dsp:cNvSpPr/>
      </dsp:nvSpPr>
      <dsp:spPr>
        <a:xfrm>
          <a:off x="2752375" y="511806"/>
          <a:ext cx="2226373" cy="2078361"/>
        </a:xfrm>
        <a:prstGeom prst="roundRect">
          <a:avLst>
            <a:gd name="adj" fmla="val 10000"/>
          </a:avLst>
        </a:prstGeom>
        <a:solidFill>
          <a:schemeClr val="accent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Function</a:t>
          </a:r>
        </a:p>
      </dsp:txBody>
      <dsp:txXfrm>
        <a:off x="2813248" y="572679"/>
        <a:ext cx="2104627" cy="1956615"/>
      </dsp:txXfrm>
    </dsp:sp>
    <dsp:sp modelId="{4370F80D-759C-4948-A960-64437CA17E1A}">
      <dsp:nvSpPr>
        <dsp:cNvPr id="0" name=""/>
        <dsp:cNvSpPr/>
      </dsp:nvSpPr>
      <dsp:spPr>
        <a:xfrm>
          <a:off x="5175047" y="1307577"/>
          <a:ext cx="416151" cy="4868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5175047" y="1404941"/>
        <a:ext cx="291306" cy="292091"/>
      </dsp:txXfrm>
    </dsp:sp>
    <dsp:sp modelId="{CD7CB052-342F-4516-A2F2-1D1AE0CF3B59}">
      <dsp:nvSpPr>
        <dsp:cNvPr id="0" name=""/>
        <dsp:cNvSpPr/>
      </dsp:nvSpPr>
      <dsp:spPr>
        <a:xfrm>
          <a:off x="5763941" y="962093"/>
          <a:ext cx="1962980" cy="11777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Output</a:t>
          </a:r>
        </a:p>
      </dsp:txBody>
      <dsp:txXfrm>
        <a:off x="5798437" y="996589"/>
        <a:ext cx="1893988" cy="110879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128285-FADD-4A3A-BA1A-5B9382A9F959}">
      <dsp:nvSpPr>
        <dsp:cNvPr id="0" name=""/>
        <dsp:cNvSpPr/>
      </dsp:nvSpPr>
      <dsp:spPr>
        <a:xfrm>
          <a:off x="7973" y="962093"/>
          <a:ext cx="1961063" cy="11777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Arguments</a:t>
          </a:r>
        </a:p>
      </dsp:txBody>
      <dsp:txXfrm>
        <a:off x="42469" y="996589"/>
        <a:ext cx="1892071" cy="1108796"/>
      </dsp:txXfrm>
    </dsp:sp>
    <dsp:sp modelId="{2FA94F8E-EFFF-45A9-8721-0AD5F9108C0E}">
      <dsp:nvSpPr>
        <dsp:cNvPr id="0" name=""/>
        <dsp:cNvSpPr/>
      </dsp:nvSpPr>
      <dsp:spPr>
        <a:xfrm>
          <a:off x="2165143" y="1307815"/>
          <a:ext cx="415745" cy="4863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2165143" y="1405084"/>
        <a:ext cx="291022" cy="291805"/>
      </dsp:txXfrm>
    </dsp:sp>
    <dsp:sp modelId="{D552203A-5DD2-4747-9746-A20A7D1180CE}">
      <dsp:nvSpPr>
        <dsp:cNvPr id="0" name=""/>
        <dsp:cNvSpPr/>
      </dsp:nvSpPr>
      <dsp:spPr>
        <a:xfrm>
          <a:off x="2753462" y="511806"/>
          <a:ext cx="2224199" cy="2078361"/>
        </a:xfrm>
        <a:prstGeom prst="roundRect">
          <a:avLst>
            <a:gd name="adj" fmla="val 10000"/>
          </a:avLst>
        </a:prstGeom>
        <a:solidFill>
          <a:schemeClr val="accent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Function</a:t>
          </a:r>
        </a:p>
      </dsp:txBody>
      <dsp:txXfrm>
        <a:off x="2814335" y="572679"/>
        <a:ext cx="2102453" cy="1956615"/>
      </dsp:txXfrm>
    </dsp:sp>
    <dsp:sp modelId="{4370F80D-759C-4948-A960-64437CA17E1A}">
      <dsp:nvSpPr>
        <dsp:cNvPr id="0" name=""/>
        <dsp:cNvSpPr/>
      </dsp:nvSpPr>
      <dsp:spPr>
        <a:xfrm>
          <a:off x="5173768" y="1307815"/>
          <a:ext cx="415745" cy="4863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5173768" y="1405084"/>
        <a:ext cx="291022" cy="291805"/>
      </dsp:txXfrm>
    </dsp:sp>
    <dsp:sp modelId="{CD7CB052-342F-4516-A2F2-1D1AE0CF3B59}">
      <dsp:nvSpPr>
        <dsp:cNvPr id="0" name=""/>
        <dsp:cNvSpPr/>
      </dsp:nvSpPr>
      <dsp:spPr>
        <a:xfrm>
          <a:off x="5762087" y="962093"/>
          <a:ext cx="1961063" cy="11777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Return Value</a:t>
          </a:r>
        </a:p>
      </dsp:txBody>
      <dsp:txXfrm>
        <a:off x="5796583" y="996589"/>
        <a:ext cx="1892071" cy="110879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05ABD8-2011-41EC-8613-D1CBB9E78F86}">
      <dsp:nvSpPr>
        <dsp:cNvPr id="0" name=""/>
        <dsp:cNvSpPr/>
      </dsp:nvSpPr>
      <dsp:spPr>
        <a:xfrm>
          <a:off x="0" y="17382"/>
          <a:ext cx="10177699" cy="1474200"/>
        </a:xfrm>
        <a:prstGeom prst="roundRect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030" tIns="240030" rIns="240030" bIns="240030" numCol="1" spcCol="1270" anchor="ctr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kern="1200" dirty="0"/>
            <a:t>f(x) = 3x + 2</a:t>
          </a:r>
        </a:p>
      </dsp:txBody>
      <dsp:txXfrm>
        <a:off x="71965" y="89347"/>
        <a:ext cx="10033769" cy="1330270"/>
      </dsp:txXfrm>
    </dsp:sp>
    <dsp:sp modelId="{725AFAE7-5437-436A-8480-9AE5298863DC}">
      <dsp:nvSpPr>
        <dsp:cNvPr id="0" name=""/>
        <dsp:cNvSpPr/>
      </dsp:nvSpPr>
      <dsp:spPr>
        <a:xfrm>
          <a:off x="0" y="1491582"/>
          <a:ext cx="10177699" cy="1630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142" tIns="80010" rIns="448056" bIns="80010" numCol="1" spcCol="1270" anchor="t" anchorCtr="0">
          <a:noAutofit/>
        </a:bodyPr>
        <a:lstStyle/>
        <a:p>
          <a:pPr marL="285750" lvl="1" indent="-285750" algn="l" defTabSz="2178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4900" kern="1200" dirty="0">
              <a:solidFill>
                <a:schemeClr val="tx1"/>
              </a:solidFill>
            </a:rPr>
            <a:t>f(4) = 3(4) + 2</a:t>
          </a:r>
        </a:p>
        <a:p>
          <a:pPr marL="285750" lvl="1" indent="-285750" algn="l" defTabSz="2178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4900" kern="1200" dirty="0">
              <a:solidFill>
                <a:schemeClr val="tx1"/>
              </a:solidFill>
            </a:rPr>
            <a:t>f(4) = 14</a:t>
          </a:r>
        </a:p>
      </dsp:txBody>
      <dsp:txXfrm>
        <a:off x="0" y="1491582"/>
        <a:ext cx="10177699" cy="163012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05ABD8-2011-41EC-8613-D1CBB9E78F86}">
      <dsp:nvSpPr>
        <dsp:cNvPr id="0" name=""/>
        <dsp:cNvSpPr/>
      </dsp:nvSpPr>
      <dsp:spPr>
        <a:xfrm>
          <a:off x="0" y="17382"/>
          <a:ext cx="10177699" cy="1474200"/>
        </a:xfrm>
        <a:prstGeom prst="roundRect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030" tIns="240030" rIns="240030" bIns="240030" numCol="1" spcCol="1270" anchor="ctr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kern="1200" dirty="0"/>
            <a:t>num = f()</a:t>
          </a:r>
        </a:p>
      </dsp:txBody>
      <dsp:txXfrm>
        <a:off x="71965" y="89347"/>
        <a:ext cx="10033769" cy="1330270"/>
      </dsp:txXfrm>
    </dsp:sp>
    <dsp:sp modelId="{725AFAE7-5437-436A-8480-9AE5298863DC}">
      <dsp:nvSpPr>
        <dsp:cNvPr id="0" name=""/>
        <dsp:cNvSpPr/>
      </dsp:nvSpPr>
      <dsp:spPr>
        <a:xfrm>
          <a:off x="0" y="1491582"/>
          <a:ext cx="10177699" cy="1630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142" tIns="80010" rIns="448056" bIns="80010" numCol="1" spcCol="1270" anchor="t" anchorCtr="0">
          <a:noAutofit/>
        </a:bodyPr>
        <a:lstStyle/>
        <a:p>
          <a:pPr marL="285750" lvl="1" indent="-285750" algn="l" defTabSz="2178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4900" kern="1200" dirty="0">
              <a:solidFill>
                <a:schemeClr val="tx1"/>
              </a:solidFill>
            </a:rPr>
            <a:t>f() returns 14</a:t>
          </a:r>
        </a:p>
        <a:p>
          <a:pPr marL="285750" lvl="1" indent="-285750" algn="l" defTabSz="2178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4900" kern="1200" dirty="0">
              <a:solidFill>
                <a:schemeClr val="tx1"/>
              </a:solidFill>
            </a:rPr>
            <a:t>num = 14</a:t>
          </a:r>
        </a:p>
      </dsp:txBody>
      <dsp:txXfrm>
        <a:off x="0" y="1491582"/>
        <a:ext cx="10177699" cy="163012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05ABD8-2011-41EC-8613-D1CBB9E78F86}">
      <dsp:nvSpPr>
        <dsp:cNvPr id="0" name=""/>
        <dsp:cNvSpPr/>
      </dsp:nvSpPr>
      <dsp:spPr>
        <a:xfrm>
          <a:off x="0" y="17382"/>
          <a:ext cx="10177699" cy="1474200"/>
        </a:xfrm>
        <a:prstGeom prst="roundRect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030" tIns="240030" rIns="240030" bIns="240030" numCol="1" spcCol="1270" anchor="ctr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kern="1200" dirty="0"/>
            <a:t>num = foo()</a:t>
          </a:r>
        </a:p>
      </dsp:txBody>
      <dsp:txXfrm>
        <a:off x="71965" y="89347"/>
        <a:ext cx="10033769" cy="1330270"/>
      </dsp:txXfrm>
    </dsp:sp>
    <dsp:sp modelId="{725AFAE7-5437-436A-8480-9AE5298863DC}">
      <dsp:nvSpPr>
        <dsp:cNvPr id="0" name=""/>
        <dsp:cNvSpPr/>
      </dsp:nvSpPr>
      <dsp:spPr>
        <a:xfrm>
          <a:off x="0" y="1491582"/>
          <a:ext cx="10177699" cy="1630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142" tIns="80010" rIns="448056" bIns="80010" numCol="1" spcCol="1270" anchor="t" anchorCtr="0">
          <a:noAutofit/>
        </a:bodyPr>
        <a:lstStyle/>
        <a:p>
          <a:pPr marL="285750" lvl="1" indent="-285750" algn="l" defTabSz="2178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4900" kern="1200" dirty="0">
              <a:solidFill>
                <a:schemeClr val="tx1"/>
              </a:solidFill>
            </a:rPr>
            <a:t>variable = return value</a:t>
          </a:r>
        </a:p>
        <a:p>
          <a:pPr marL="285750" lvl="1" indent="-285750" algn="l" defTabSz="2178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4900" kern="1200" dirty="0">
              <a:solidFill>
                <a:schemeClr val="tx1"/>
              </a:solidFill>
            </a:rPr>
            <a:t>num = 14</a:t>
          </a:r>
        </a:p>
      </dsp:txBody>
      <dsp:txXfrm>
        <a:off x="0" y="1491582"/>
        <a:ext cx="10177699" cy="163012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735DA6-3DBF-485F-B917-8EBF4864872F}">
      <dsp:nvSpPr>
        <dsp:cNvPr id="0" name=""/>
        <dsp:cNvSpPr/>
      </dsp:nvSpPr>
      <dsp:spPr>
        <a:xfrm>
          <a:off x="0" y="451744"/>
          <a:ext cx="10177699" cy="10530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print() is a void function (no return value)</a:t>
          </a:r>
        </a:p>
      </dsp:txBody>
      <dsp:txXfrm>
        <a:off x="51403" y="503147"/>
        <a:ext cx="10074893" cy="950194"/>
      </dsp:txXfrm>
    </dsp:sp>
    <dsp:sp modelId="{AD3D5DBC-2397-4092-9280-E512806410DC}">
      <dsp:nvSpPr>
        <dsp:cNvPr id="0" name=""/>
        <dsp:cNvSpPr/>
      </dsp:nvSpPr>
      <dsp:spPr>
        <a:xfrm>
          <a:off x="0" y="1634345"/>
          <a:ext cx="10177699" cy="10530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input() returns a value</a:t>
          </a:r>
        </a:p>
      </dsp:txBody>
      <dsp:txXfrm>
        <a:off x="51403" y="1685748"/>
        <a:ext cx="10074893" cy="95019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735DA6-3DBF-485F-B917-8EBF4864872F}">
      <dsp:nvSpPr>
        <dsp:cNvPr id="0" name=""/>
        <dsp:cNvSpPr/>
      </dsp:nvSpPr>
      <dsp:spPr>
        <a:xfrm>
          <a:off x="0" y="7594"/>
          <a:ext cx="10177699" cy="150579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What if we want to read input from the keyboard?</a:t>
          </a:r>
        </a:p>
      </dsp:txBody>
      <dsp:txXfrm>
        <a:off x="73507" y="81101"/>
        <a:ext cx="10030685" cy="1358776"/>
      </dsp:txXfrm>
    </dsp:sp>
    <dsp:sp modelId="{9F335585-6384-4E19-9C61-6BEE4DA99373}">
      <dsp:nvSpPr>
        <dsp:cNvPr id="0" name=""/>
        <dsp:cNvSpPr/>
      </dsp:nvSpPr>
      <dsp:spPr>
        <a:xfrm>
          <a:off x="0" y="1625704"/>
          <a:ext cx="10177699" cy="150579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What if we want to make our variables actually variable?</a:t>
          </a:r>
        </a:p>
      </dsp:txBody>
      <dsp:txXfrm>
        <a:off x="73507" y="1699211"/>
        <a:ext cx="10030685" cy="13587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32081B-9E57-490D-98F0-0935C15B415A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B8926F-E446-47D5-8C41-05B08BD23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386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functions have input and output. You can input various values for x and get various outputs of y, or f(x).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5BFE6-0963-439F-9E10-8F8FD19B22B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686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functions have input and output. You can input various values for x and get various outputs of y, or f(x).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5BFE6-0963-439F-9E10-8F8FD19B22B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9815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functions have input and output. You can input various values for x and get various outputs of y, or f(x).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5BFE6-0963-439F-9E10-8F8FD19B22B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7215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functions have input and output. You can input various values for x and get various outputs of y, or f(x).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5BFE6-0963-439F-9E10-8F8FD19B22B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027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functions have input and output. You can input various values for x and get various outputs of y, or f(x).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5BFE6-0963-439F-9E10-8F8FD19B22B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302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8046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815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409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1/30/2019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348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0589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1/30/2019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293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smtClean="0"/>
              <a:t>1/30/2019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489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1/30/2019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428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1/30/2019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14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1/30/2019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330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smtClean="0"/>
              <a:t>1/30/2019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117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835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4FC9B-ED78-42F8-B7ED-3D25C799FA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IO: Input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2C11F6-4AF6-44AD-81AB-89ED1BE576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Rachael Sera</a:t>
            </a:r>
          </a:p>
        </p:txBody>
      </p:sp>
    </p:spTree>
    <p:extLst>
      <p:ext uri="{BB962C8B-B14F-4D97-AF65-F5344CB8AC3E}">
        <p14:creationId xmlns:p14="http://schemas.microsoft.com/office/powerpoint/2010/main" val="1944062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3975D-C117-48A4-8765-4FD2ED05F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Return Values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4469246"/>
              </p:ext>
            </p:extLst>
          </p:nvPr>
        </p:nvGraphicFramePr>
        <p:xfrm>
          <a:off x="946984" y="2638425"/>
          <a:ext cx="10177699" cy="3139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38456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BF621-A76F-4375-9454-2DDDCF4A0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6B0041-0F48-412F-BF90-C25FD709CB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opposite of print()</a:t>
            </a:r>
          </a:p>
        </p:txBody>
      </p:sp>
    </p:spTree>
    <p:extLst>
      <p:ext uri="{BB962C8B-B14F-4D97-AF65-F5344CB8AC3E}">
        <p14:creationId xmlns:p14="http://schemas.microsoft.com/office/powerpoint/2010/main" val="3716030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3975D-C117-48A4-8765-4FD2ED05F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 err="1"/>
              <a:t>INput</a:t>
            </a:r>
            <a:endParaRPr lang="en-US" dirty="0"/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6824254"/>
              </p:ext>
            </p:extLst>
          </p:nvPr>
        </p:nvGraphicFramePr>
        <p:xfrm>
          <a:off x="946984" y="2638425"/>
          <a:ext cx="10177699" cy="3139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3601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3975D-C117-48A4-8765-4FD2ED05F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 err="1"/>
              <a:t>INput</a:t>
            </a:r>
            <a:endParaRPr lang="en-US" dirty="0"/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9209267"/>
              </p:ext>
            </p:extLst>
          </p:nvPr>
        </p:nvGraphicFramePr>
        <p:xfrm>
          <a:off x="946984" y="2638425"/>
          <a:ext cx="10177699" cy="3139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519389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3975D-C117-48A4-8765-4FD2ED05F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 err="1"/>
              <a:t>INput</a:t>
            </a:r>
            <a:endParaRPr lang="en-US" dirty="0"/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2203446"/>
              </p:ext>
            </p:extLst>
          </p:nvPr>
        </p:nvGraphicFramePr>
        <p:xfrm>
          <a:off x="946984" y="2638425"/>
          <a:ext cx="10177699" cy="3139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55836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3975D-C117-48A4-8765-4FD2ED05F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 err="1"/>
              <a:t>INput</a:t>
            </a:r>
            <a:endParaRPr lang="en-US" dirty="0"/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5809231"/>
              </p:ext>
            </p:extLst>
          </p:nvPr>
        </p:nvGraphicFramePr>
        <p:xfrm>
          <a:off x="946984" y="2638425"/>
          <a:ext cx="10177699" cy="3139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518086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8221E-B36E-4B5B-9978-7E52229EF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/>
              <a:t>Input: </a:t>
            </a:r>
            <a:br>
              <a:rPr lang="en-US"/>
            </a:br>
            <a:r>
              <a:rPr lang="en-US"/>
              <a:t>Syntax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D7A6A20-5FB4-427B-9D0A-A345969429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69817"/>
              </p:ext>
            </p:extLst>
          </p:nvPr>
        </p:nvGraphicFramePr>
        <p:xfrm>
          <a:off x="946984" y="2638425"/>
          <a:ext cx="10177699" cy="3139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32611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8221E-B36E-4B5B-9978-7E52229EF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/>
              <a:t>Input: </a:t>
            </a:r>
            <a:br>
              <a:rPr lang="en-US"/>
            </a:br>
            <a:r>
              <a:rPr lang="en-US"/>
              <a:t>Syntax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D7A6A20-5FB4-427B-9D0A-A345969429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2924969"/>
              </p:ext>
            </p:extLst>
          </p:nvPr>
        </p:nvGraphicFramePr>
        <p:xfrm>
          <a:off x="946984" y="2638425"/>
          <a:ext cx="10177699" cy="3139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404034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8221E-B36E-4B5B-9978-7E52229EF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/>
              <a:t>Input: </a:t>
            </a:r>
            <a:br>
              <a:rPr lang="en-US"/>
            </a:br>
            <a:r>
              <a:rPr lang="en-US"/>
              <a:t>Syntax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D7A6A20-5FB4-427B-9D0A-A345969429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117973"/>
              </p:ext>
            </p:extLst>
          </p:nvPr>
        </p:nvGraphicFramePr>
        <p:xfrm>
          <a:off x="946984" y="2638425"/>
          <a:ext cx="10177699" cy="3139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531900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D4035AB-4FCC-433C-A7B2-8C850484C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36F67B8-0936-46F0-8111-1F45B579B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C27975-06D3-40F2-BD32-1AD1118E6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171" y="2681103"/>
            <a:ext cx="3363974" cy="1495794"/>
          </a:xfrm>
          <a:noFill/>
          <a:ln>
            <a:solidFill>
              <a:srgbClr val="FFFFFF"/>
            </a:solidFill>
          </a:ln>
        </p:spPr>
        <p:txBody>
          <a:bodyPr wrap="square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Input:</a:t>
            </a:r>
            <a:br>
              <a:rPr lang="en-US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>Non-strings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CC0FD40-C035-418B-BC1C-5821367A31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3465331"/>
              </p:ext>
            </p:extLst>
          </p:nvPr>
        </p:nvGraphicFramePr>
        <p:xfrm>
          <a:off x="920750" y="965200"/>
          <a:ext cx="5651500" cy="4968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81330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BF621-A76F-4375-9454-2DDDCF4A0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6B0041-0F48-412F-BF90-C25FD709CB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brief primer on functions in computer programming</a:t>
            </a:r>
          </a:p>
        </p:txBody>
      </p:sp>
    </p:spTree>
    <p:extLst>
      <p:ext uri="{BB962C8B-B14F-4D97-AF65-F5344CB8AC3E}">
        <p14:creationId xmlns:p14="http://schemas.microsoft.com/office/powerpoint/2010/main" val="1735776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D4035AB-4FCC-433C-A7B2-8C850484C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36F67B8-0936-46F0-8111-1F45B579B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C27975-06D3-40F2-BD32-1AD1118E6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171" y="2681103"/>
            <a:ext cx="3363974" cy="1495794"/>
          </a:xfrm>
          <a:noFill/>
          <a:ln>
            <a:solidFill>
              <a:srgbClr val="FFFFFF"/>
            </a:solidFill>
          </a:ln>
        </p:spPr>
        <p:txBody>
          <a:bodyPr wrap="square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Input:</a:t>
            </a:r>
            <a:br>
              <a:rPr lang="en-US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>Non-strings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CC0FD40-C035-418B-BC1C-5821367A31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0767962"/>
              </p:ext>
            </p:extLst>
          </p:nvPr>
        </p:nvGraphicFramePr>
        <p:xfrm>
          <a:off x="920750" y="965200"/>
          <a:ext cx="5651500" cy="4968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260097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D4035AB-4FCC-433C-A7B2-8C850484C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36F67B8-0936-46F0-8111-1F45B579B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C27975-06D3-40F2-BD32-1AD1118E6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171" y="2681103"/>
            <a:ext cx="3363974" cy="1495794"/>
          </a:xfrm>
          <a:noFill/>
          <a:ln>
            <a:solidFill>
              <a:srgbClr val="FFFFFF"/>
            </a:solidFill>
          </a:ln>
        </p:spPr>
        <p:txBody>
          <a:bodyPr wrap="square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Input:</a:t>
            </a:r>
            <a:br>
              <a:rPr lang="en-US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>Non-strings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CC0FD40-C035-418B-BC1C-5821367A31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6478456"/>
              </p:ext>
            </p:extLst>
          </p:nvPr>
        </p:nvGraphicFramePr>
        <p:xfrm>
          <a:off x="920750" y="965200"/>
          <a:ext cx="5651500" cy="4968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966181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9237F-7EE1-453A-9347-01E21F1EA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Materials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90D844A-7D5B-4D21-82BB-ADED82921C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925715"/>
              </p:ext>
            </p:extLst>
          </p:nvPr>
        </p:nvGraphicFramePr>
        <p:xfrm>
          <a:off x="946984" y="2638425"/>
          <a:ext cx="10177699" cy="3139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2252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7B076-2B2E-4ED3-B03A-1CFB56AAE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print Function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7B01E30-1CFC-423B-91E9-56B50BA142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4165771"/>
              </p:ext>
            </p:extLst>
          </p:nvPr>
        </p:nvGraphicFramePr>
        <p:xfrm>
          <a:off x="946984" y="2638425"/>
          <a:ext cx="10177699" cy="3139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00387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7B076-2B2E-4ED3-B03A-1CFB56AAE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Math Functions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7B01E30-1CFC-423B-91E9-56B50BA14206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946984" y="2638425"/>
          <a:ext cx="10177699" cy="3139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55707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D18DD-0CB3-45A8-ADA1-4367405D9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in Math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3FABAC3-7E02-483F-8098-469E0939B6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0619225"/>
              </p:ext>
            </p:extLst>
          </p:nvPr>
        </p:nvGraphicFramePr>
        <p:xfrm>
          <a:off x="2230438" y="2638425"/>
          <a:ext cx="7731125" cy="3101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32589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D18DD-0CB3-45A8-ADA1-4367405D9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in Programming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3FABAC3-7E02-483F-8098-469E0939B6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9473323"/>
              </p:ext>
            </p:extLst>
          </p:nvPr>
        </p:nvGraphicFramePr>
        <p:xfrm>
          <a:off x="2230438" y="2638425"/>
          <a:ext cx="7731125" cy="3101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53375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7B076-2B2E-4ED3-B03A-1CFB56AAE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Math Functions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7B01E30-1CFC-423B-91E9-56B50BA142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1565722"/>
              </p:ext>
            </p:extLst>
          </p:nvPr>
        </p:nvGraphicFramePr>
        <p:xfrm>
          <a:off x="946984" y="2638425"/>
          <a:ext cx="10177699" cy="3139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65132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7B076-2B2E-4ED3-B03A-1CFB56AAE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Code Functions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7B01E30-1CFC-423B-91E9-56B50BA142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4194251"/>
              </p:ext>
            </p:extLst>
          </p:nvPr>
        </p:nvGraphicFramePr>
        <p:xfrm>
          <a:off x="946984" y="2638425"/>
          <a:ext cx="10177699" cy="3139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47756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7B076-2B2E-4ED3-B03A-1CFB56AAE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Return Values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7B01E30-1CFC-423B-91E9-56B50BA142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8194649"/>
              </p:ext>
            </p:extLst>
          </p:nvPr>
        </p:nvGraphicFramePr>
        <p:xfrm>
          <a:off x="946984" y="2638425"/>
          <a:ext cx="10177699" cy="3139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0612266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633</Words>
  <Application>Microsoft Office PowerPoint</Application>
  <PresentationFormat>Widescreen</PresentationFormat>
  <Paragraphs>89</Paragraphs>
  <Slides>22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Microsoft YaHei UI</vt:lpstr>
      <vt:lpstr>Arial</vt:lpstr>
      <vt:lpstr>Calibri</vt:lpstr>
      <vt:lpstr>Gill Sans MT</vt:lpstr>
      <vt:lpstr>Parcel</vt:lpstr>
      <vt:lpstr>Python IO: Input</vt:lpstr>
      <vt:lpstr>Functions</vt:lpstr>
      <vt:lpstr>print Function</vt:lpstr>
      <vt:lpstr>Math Functions</vt:lpstr>
      <vt:lpstr>Functions in Math</vt:lpstr>
      <vt:lpstr>Functions in Programming</vt:lpstr>
      <vt:lpstr>Math Functions</vt:lpstr>
      <vt:lpstr>Code Functions</vt:lpstr>
      <vt:lpstr>Return Values</vt:lpstr>
      <vt:lpstr>Return Values</vt:lpstr>
      <vt:lpstr>Input</vt:lpstr>
      <vt:lpstr>INput</vt:lpstr>
      <vt:lpstr>INput</vt:lpstr>
      <vt:lpstr>INput</vt:lpstr>
      <vt:lpstr>INput</vt:lpstr>
      <vt:lpstr>Input:  Syntax</vt:lpstr>
      <vt:lpstr>Input:  Syntax</vt:lpstr>
      <vt:lpstr>Input:  Syntax</vt:lpstr>
      <vt:lpstr>Input: Non-strings</vt:lpstr>
      <vt:lpstr>Input: Non-strings</vt:lpstr>
      <vt:lpstr>Input: Non-strings</vt:lpstr>
      <vt:lpstr>Materials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IO: Input</dc:title>
  <dc:creator>Rachael Sera</dc:creator>
  <cp:lastModifiedBy>Rachael Sera</cp:lastModifiedBy>
  <cp:revision>4</cp:revision>
  <dcterms:created xsi:type="dcterms:W3CDTF">2019-01-29T06:21:57Z</dcterms:created>
  <dcterms:modified xsi:type="dcterms:W3CDTF">2019-01-30T19:53:25Z</dcterms:modified>
</cp:coreProperties>
</file>