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71" r:id="rId6"/>
    <p:sldId id="260" r:id="rId7"/>
    <p:sldId id="262" r:id="rId8"/>
    <p:sldId id="261" r:id="rId9"/>
    <p:sldId id="258" r:id="rId10"/>
    <p:sldId id="266" r:id="rId11"/>
    <p:sldId id="263" r:id="rId12"/>
    <p:sldId id="265" r:id="rId13"/>
    <p:sldId id="267" r:id="rId14"/>
    <p:sldId id="264" r:id="rId15"/>
    <p:sldId id="268" r:id="rId16"/>
    <p:sldId id="269" r:id="rId17"/>
    <p:sldId id="270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ael Sera" initials="RS" lastIdx="1" clrIdx="0">
    <p:extLst>
      <p:ext uri="{19B8F6BF-5375-455C-9EA6-DF929625EA0E}">
        <p15:presenceInfo xmlns:p15="http://schemas.microsoft.com/office/powerpoint/2012/main" userId="d0635fc90fb534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9T11:06:45.42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DA96C-6F72-4BAE-A431-D268CE52F54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998309-35F0-4CB2-8BE6-E67B7EE37EC6}">
      <dgm:prSet/>
      <dgm:spPr/>
      <dgm:t>
        <a:bodyPr/>
        <a:lstStyle/>
        <a:p>
          <a:r>
            <a:rPr lang="en-US" dirty="0"/>
            <a:t>So far, our programs do the same operations every time we run them</a:t>
          </a:r>
        </a:p>
      </dgm:t>
    </dgm:pt>
    <dgm:pt modelId="{6E302244-6619-4529-A5CD-DD2FF54DE4BC}" type="parTrans" cxnId="{CB91A6D6-D00A-46FC-AD4D-B4EF2BBE90E9}">
      <dgm:prSet/>
      <dgm:spPr/>
      <dgm:t>
        <a:bodyPr/>
        <a:lstStyle/>
        <a:p>
          <a:endParaRPr lang="en-US"/>
        </a:p>
      </dgm:t>
    </dgm:pt>
    <dgm:pt modelId="{9EF1B2BB-1A8D-4A22-8A8D-1951BC09ADFB}" type="sibTrans" cxnId="{CB91A6D6-D00A-46FC-AD4D-B4EF2BBE90E9}">
      <dgm:prSet/>
      <dgm:spPr/>
      <dgm:t>
        <a:bodyPr/>
        <a:lstStyle/>
        <a:p>
          <a:endParaRPr lang="en-US"/>
        </a:p>
      </dgm:t>
    </dgm:pt>
    <dgm:pt modelId="{3CB5BE52-F708-4D09-9DA3-4EA9D0B3BD6C}">
      <dgm:prSet/>
      <dgm:spPr/>
      <dgm:t>
        <a:bodyPr/>
        <a:lstStyle/>
        <a:p>
          <a:r>
            <a:rPr lang="en-US" dirty="0"/>
            <a:t>Conditional execution allows us to perform different actions based on conditions</a:t>
          </a:r>
        </a:p>
      </dgm:t>
    </dgm:pt>
    <dgm:pt modelId="{9FE60AEC-0D84-4673-9AAA-A538F553E23F}" type="parTrans" cxnId="{B2BA32DE-0791-4948-AB1D-172F61CB2372}">
      <dgm:prSet/>
      <dgm:spPr/>
      <dgm:t>
        <a:bodyPr/>
        <a:lstStyle/>
        <a:p>
          <a:endParaRPr lang="en-US"/>
        </a:p>
      </dgm:t>
    </dgm:pt>
    <dgm:pt modelId="{B866F441-785A-494A-9A0E-8D7B91A9FCB4}" type="sibTrans" cxnId="{B2BA32DE-0791-4948-AB1D-172F61CB2372}">
      <dgm:prSet/>
      <dgm:spPr/>
      <dgm:t>
        <a:bodyPr/>
        <a:lstStyle/>
        <a:p>
          <a:endParaRPr lang="en-US"/>
        </a:p>
      </dgm:t>
    </dgm:pt>
    <dgm:pt modelId="{36EB833F-C806-46AE-B55D-1F0A6823827A}" type="pres">
      <dgm:prSet presAssocID="{001DA96C-6F72-4BAE-A431-D268CE52F542}" presName="linear" presStyleCnt="0">
        <dgm:presLayoutVars>
          <dgm:animLvl val="lvl"/>
          <dgm:resizeHandles val="exact"/>
        </dgm:presLayoutVars>
      </dgm:prSet>
      <dgm:spPr/>
    </dgm:pt>
    <dgm:pt modelId="{84B5A300-D8F1-447F-B716-1AC085AA83A8}" type="pres">
      <dgm:prSet presAssocID="{AB998309-35F0-4CB2-8BE6-E67B7EE37E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65274A-7516-4AD5-9EFA-C3A59028D185}" type="pres">
      <dgm:prSet presAssocID="{9EF1B2BB-1A8D-4A22-8A8D-1951BC09ADFB}" presName="spacer" presStyleCnt="0"/>
      <dgm:spPr/>
    </dgm:pt>
    <dgm:pt modelId="{88E3FDE5-F5EA-4075-9A50-ECEB4297DF64}" type="pres">
      <dgm:prSet presAssocID="{3CB5BE52-F708-4D09-9DA3-4EA9D0B3BD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102D19-D994-4B6F-AF6F-450546CC1E7D}" type="presOf" srcId="{3CB5BE52-F708-4D09-9DA3-4EA9D0B3BD6C}" destId="{88E3FDE5-F5EA-4075-9A50-ECEB4297DF64}" srcOrd="0" destOrd="0" presId="urn:microsoft.com/office/officeart/2005/8/layout/vList2"/>
    <dgm:cxn modelId="{70FBDC22-D5F0-4737-9709-F0D7233B50F2}" type="presOf" srcId="{001DA96C-6F72-4BAE-A431-D268CE52F542}" destId="{36EB833F-C806-46AE-B55D-1F0A6823827A}" srcOrd="0" destOrd="0" presId="urn:microsoft.com/office/officeart/2005/8/layout/vList2"/>
    <dgm:cxn modelId="{CB91A6D6-D00A-46FC-AD4D-B4EF2BBE90E9}" srcId="{001DA96C-6F72-4BAE-A431-D268CE52F542}" destId="{AB998309-35F0-4CB2-8BE6-E67B7EE37EC6}" srcOrd="0" destOrd="0" parTransId="{6E302244-6619-4529-A5CD-DD2FF54DE4BC}" sibTransId="{9EF1B2BB-1A8D-4A22-8A8D-1951BC09ADFB}"/>
    <dgm:cxn modelId="{B2BA32DE-0791-4948-AB1D-172F61CB2372}" srcId="{001DA96C-6F72-4BAE-A431-D268CE52F542}" destId="{3CB5BE52-F708-4D09-9DA3-4EA9D0B3BD6C}" srcOrd="1" destOrd="0" parTransId="{9FE60AEC-0D84-4673-9AAA-A538F553E23F}" sibTransId="{B866F441-785A-494A-9A0E-8D7B91A9FCB4}"/>
    <dgm:cxn modelId="{A02151E3-D90B-4252-9FDC-AE53E643AAC3}" type="presOf" srcId="{AB998309-35F0-4CB2-8BE6-E67B7EE37EC6}" destId="{84B5A300-D8F1-447F-B716-1AC085AA83A8}" srcOrd="0" destOrd="0" presId="urn:microsoft.com/office/officeart/2005/8/layout/vList2"/>
    <dgm:cxn modelId="{CB82A865-8F72-4CE8-91CD-45208D10ED39}" type="presParOf" srcId="{36EB833F-C806-46AE-B55D-1F0A6823827A}" destId="{84B5A300-D8F1-447F-B716-1AC085AA83A8}" srcOrd="0" destOrd="0" presId="urn:microsoft.com/office/officeart/2005/8/layout/vList2"/>
    <dgm:cxn modelId="{B405B5A8-1521-4EAF-ADFF-BEAD2AE382B1}" type="presParOf" srcId="{36EB833F-C806-46AE-B55D-1F0A6823827A}" destId="{4665274A-7516-4AD5-9EFA-C3A59028D185}" srcOrd="1" destOrd="0" presId="urn:microsoft.com/office/officeart/2005/8/layout/vList2"/>
    <dgm:cxn modelId="{9A6459B9-BC3C-4527-934A-C43CC4A04BE6}" type="presParOf" srcId="{36EB833F-C806-46AE-B55D-1F0A6823827A}" destId="{88E3FDE5-F5EA-4075-9A50-ECEB4297DF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DA96C-6F72-4BAE-A431-D268CE52F54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0BDB2A-C351-4F87-BD50-4871C763E54A}">
      <dgm:prSet/>
      <dgm:spPr/>
      <dgm:t>
        <a:bodyPr/>
        <a:lstStyle/>
        <a:p>
          <a:r>
            <a:rPr lang="en-US"/>
            <a:t>We use the “if-statement” to execute code </a:t>
          </a:r>
          <a:r>
            <a:rPr lang="en-US" i="1"/>
            <a:t>if</a:t>
          </a:r>
          <a:r>
            <a:rPr lang="en-US"/>
            <a:t> a condition is true (and not execute the code if it’s not true)</a:t>
          </a:r>
        </a:p>
      </dgm:t>
    </dgm:pt>
    <dgm:pt modelId="{F6D09446-A86B-4CB5-BCB7-8E1711B0195F}" type="parTrans" cxnId="{5FAF2785-1C6D-4E69-9280-8F6A402C48B1}">
      <dgm:prSet/>
      <dgm:spPr/>
      <dgm:t>
        <a:bodyPr/>
        <a:lstStyle/>
        <a:p>
          <a:endParaRPr lang="en-US"/>
        </a:p>
      </dgm:t>
    </dgm:pt>
    <dgm:pt modelId="{0821E71C-540C-4B7B-A62C-826A9B4034D7}" type="sibTrans" cxnId="{5FAF2785-1C6D-4E69-9280-8F6A402C48B1}">
      <dgm:prSet/>
      <dgm:spPr/>
      <dgm:t>
        <a:bodyPr/>
        <a:lstStyle/>
        <a:p>
          <a:endParaRPr lang="en-US"/>
        </a:p>
      </dgm:t>
    </dgm:pt>
    <dgm:pt modelId="{36EB833F-C806-46AE-B55D-1F0A6823827A}" type="pres">
      <dgm:prSet presAssocID="{001DA96C-6F72-4BAE-A431-D268CE52F542}" presName="linear" presStyleCnt="0">
        <dgm:presLayoutVars>
          <dgm:animLvl val="lvl"/>
          <dgm:resizeHandles val="exact"/>
        </dgm:presLayoutVars>
      </dgm:prSet>
      <dgm:spPr/>
    </dgm:pt>
    <dgm:pt modelId="{188983DA-84EC-47B8-8AE8-DE54C428065B}" type="pres">
      <dgm:prSet presAssocID="{2F0BDB2A-C351-4F87-BD50-4871C763E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0FBDC22-D5F0-4737-9709-F0D7233B50F2}" type="presOf" srcId="{001DA96C-6F72-4BAE-A431-D268CE52F542}" destId="{36EB833F-C806-46AE-B55D-1F0A6823827A}" srcOrd="0" destOrd="0" presId="urn:microsoft.com/office/officeart/2005/8/layout/vList2"/>
    <dgm:cxn modelId="{C5B7B262-7C78-4B40-96A7-DE40FF3CAD66}" type="presOf" srcId="{2F0BDB2A-C351-4F87-BD50-4871C763E54A}" destId="{188983DA-84EC-47B8-8AE8-DE54C428065B}" srcOrd="0" destOrd="0" presId="urn:microsoft.com/office/officeart/2005/8/layout/vList2"/>
    <dgm:cxn modelId="{5FAF2785-1C6D-4E69-9280-8F6A402C48B1}" srcId="{001DA96C-6F72-4BAE-A431-D268CE52F542}" destId="{2F0BDB2A-C351-4F87-BD50-4871C763E54A}" srcOrd="0" destOrd="0" parTransId="{F6D09446-A86B-4CB5-BCB7-8E1711B0195F}" sibTransId="{0821E71C-540C-4B7B-A62C-826A9B4034D7}"/>
    <dgm:cxn modelId="{8972FD12-820F-4F29-BC23-678989481C64}" type="presParOf" srcId="{36EB833F-C806-46AE-B55D-1F0A6823827A}" destId="{188983DA-84EC-47B8-8AE8-DE54C42806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4AADE-140F-4A7D-97E9-36A6CCFEC7E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8A5FD9-B94D-462A-A52B-77E56ABB9903}">
      <dgm:prSet/>
      <dgm:spPr/>
      <dgm:t>
        <a:bodyPr/>
        <a:lstStyle/>
        <a:p>
          <a:r>
            <a:rPr lang="en-US" dirty="0"/>
            <a:t>Indentation is used to group lines of code together</a:t>
          </a:r>
        </a:p>
      </dgm:t>
    </dgm:pt>
    <dgm:pt modelId="{7CFAA7A1-130D-4B05-B645-915B30BFDAA3}" type="parTrans" cxnId="{23E62DB8-6E96-447A-B0F2-F4A2191667F5}">
      <dgm:prSet/>
      <dgm:spPr/>
      <dgm:t>
        <a:bodyPr/>
        <a:lstStyle/>
        <a:p>
          <a:endParaRPr lang="en-US"/>
        </a:p>
      </dgm:t>
    </dgm:pt>
    <dgm:pt modelId="{DA0013C0-26AD-49C8-8C5F-50E332F1DB9E}" type="sibTrans" cxnId="{23E62DB8-6E96-447A-B0F2-F4A2191667F5}">
      <dgm:prSet phldrT="01" phldr="0"/>
      <dgm:spPr/>
    </dgm:pt>
    <dgm:pt modelId="{9AA8312B-E482-47B4-A8C4-7B170D2DEA72}">
      <dgm:prSet/>
      <dgm:spPr/>
      <dgm:t>
        <a:bodyPr/>
        <a:lstStyle/>
        <a:p>
          <a:r>
            <a:rPr lang="en-US" dirty="0"/>
            <a:t>Inappropriately aligning lines will produce errors</a:t>
          </a:r>
        </a:p>
      </dgm:t>
    </dgm:pt>
    <dgm:pt modelId="{6711A88E-2691-4094-9C3D-77E0FFCAB0E8}" type="parTrans" cxnId="{B92255B4-BA0E-4195-90E8-D884A6754B00}">
      <dgm:prSet/>
      <dgm:spPr/>
      <dgm:t>
        <a:bodyPr/>
        <a:lstStyle/>
        <a:p>
          <a:endParaRPr lang="en-US"/>
        </a:p>
      </dgm:t>
    </dgm:pt>
    <dgm:pt modelId="{CDCEEC0C-696C-4346-826B-1908F15748E7}" type="sibTrans" cxnId="{B92255B4-BA0E-4195-90E8-D884A6754B00}">
      <dgm:prSet phldrT="02" phldr="0"/>
      <dgm:spPr/>
    </dgm:pt>
    <dgm:pt modelId="{B7F7A9A0-4258-4785-8BB8-BB8A1F0E07CB}">
      <dgm:prSet/>
      <dgm:spPr/>
      <dgm:t>
        <a:bodyPr/>
        <a:lstStyle/>
        <a:p>
          <a:r>
            <a:rPr lang="en-US" dirty="0"/>
            <a:t>So far, our programs have all been left-justified</a:t>
          </a:r>
        </a:p>
      </dgm:t>
    </dgm:pt>
    <dgm:pt modelId="{8AA959F7-A244-4E3C-B740-D90479718B02}" type="parTrans" cxnId="{6553DF3A-78FC-45CE-A4F3-0EEFFEFDAF39}">
      <dgm:prSet/>
      <dgm:spPr/>
    </dgm:pt>
    <dgm:pt modelId="{E8C1F92D-51DB-4E3E-B0BB-58D1CD71BBAE}" type="sibTrans" cxnId="{6553DF3A-78FC-45CE-A4F3-0EEFFEFDAF39}">
      <dgm:prSet/>
      <dgm:spPr/>
    </dgm:pt>
    <dgm:pt modelId="{AEC2AAC1-F7C5-4963-8FED-C706862ACC9A}" type="pres">
      <dgm:prSet presAssocID="{DDB4AADE-140F-4A7D-97E9-36A6CCFEC7E6}" presName="linear" presStyleCnt="0">
        <dgm:presLayoutVars>
          <dgm:animLvl val="lvl"/>
          <dgm:resizeHandles val="exact"/>
        </dgm:presLayoutVars>
      </dgm:prSet>
      <dgm:spPr/>
    </dgm:pt>
    <dgm:pt modelId="{DD7CC75C-938B-466D-8DF2-2B2D9C6B78B8}" type="pres">
      <dgm:prSet presAssocID="{028A5FD9-B94D-462A-A52B-77E56ABB99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7312B5-8229-4FBA-A67B-0DBEF932EE3A}" type="pres">
      <dgm:prSet presAssocID="{028A5FD9-B94D-462A-A52B-77E56ABB9903}" presName="childText" presStyleLbl="revTx" presStyleIdx="0" presStyleCnt="1">
        <dgm:presLayoutVars>
          <dgm:bulletEnabled val="1"/>
        </dgm:presLayoutVars>
      </dgm:prSet>
      <dgm:spPr/>
    </dgm:pt>
    <dgm:pt modelId="{96D02F82-A9FF-4533-A60A-146453373691}" type="pres">
      <dgm:prSet presAssocID="{9AA8312B-E482-47B4-A8C4-7B170D2DEA7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93CBC1C-BC49-436C-B75D-CD4491A46345}" type="presOf" srcId="{9AA8312B-E482-47B4-A8C4-7B170D2DEA72}" destId="{96D02F82-A9FF-4533-A60A-146453373691}" srcOrd="0" destOrd="0" presId="urn:microsoft.com/office/officeart/2005/8/layout/vList2"/>
    <dgm:cxn modelId="{6553DF3A-78FC-45CE-A4F3-0EEFFEFDAF39}" srcId="{028A5FD9-B94D-462A-A52B-77E56ABB9903}" destId="{B7F7A9A0-4258-4785-8BB8-BB8A1F0E07CB}" srcOrd="0" destOrd="0" parTransId="{8AA959F7-A244-4E3C-B740-D90479718B02}" sibTransId="{E8C1F92D-51DB-4E3E-B0BB-58D1CD71BBAE}"/>
    <dgm:cxn modelId="{BC5BFC5A-9132-45A1-A836-E2D70A5852A4}" type="presOf" srcId="{028A5FD9-B94D-462A-A52B-77E56ABB9903}" destId="{DD7CC75C-938B-466D-8DF2-2B2D9C6B78B8}" srcOrd="0" destOrd="0" presId="urn:microsoft.com/office/officeart/2005/8/layout/vList2"/>
    <dgm:cxn modelId="{AA692EA6-BC19-4705-873C-8E4528189311}" type="presOf" srcId="{B7F7A9A0-4258-4785-8BB8-BB8A1F0E07CB}" destId="{0D7312B5-8229-4FBA-A67B-0DBEF932EE3A}" srcOrd="0" destOrd="0" presId="urn:microsoft.com/office/officeart/2005/8/layout/vList2"/>
    <dgm:cxn modelId="{B92255B4-BA0E-4195-90E8-D884A6754B00}" srcId="{DDB4AADE-140F-4A7D-97E9-36A6CCFEC7E6}" destId="{9AA8312B-E482-47B4-A8C4-7B170D2DEA72}" srcOrd="1" destOrd="0" parTransId="{6711A88E-2691-4094-9C3D-77E0FFCAB0E8}" sibTransId="{CDCEEC0C-696C-4346-826B-1908F15748E7}"/>
    <dgm:cxn modelId="{23E62DB8-6E96-447A-B0F2-F4A2191667F5}" srcId="{DDB4AADE-140F-4A7D-97E9-36A6CCFEC7E6}" destId="{028A5FD9-B94D-462A-A52B-77E56ABB9903}" srcOrd="0" destOrd="0" parTransId="{7CFAA7A1-130D-4B05-B645-915B30BFDAA3}" sibTransId="{DA0013C0-26AD-49C8-8C5F-50E332F1DB9E}"/>
    <dgm:cxn modelId="{E1E57CCC-E7FB-40DF-86E7-0727B3752F73}" type="presOf" srcId="{DDB4AADE-140F-4A7D-97E9-36A6CCFEC7E6}" destId="{AEC2AAC1-F7C5-4963-8FED-C706862ACC9A}" srcOrd="0" destOrd="0" presId="urn:microsoft.com/office/officeart/2005/8/layout/vList2"/>
    <dgm:cxn modelId="{559B469E-E3AF-49F4-AC7E-A37794A36B22}" type="presParOf" srcId="{AEC2AAC1-F7C5-4963-8FED-C706862ACC9A}" destId="{DD7CC75C-938B-466D-8DF2-2B2D9C6B78B8}" srcOrd="0" destOrd="0" presId="urn:microsoft.com/office/officeart/2005/8/layout/vList2"/>
    <dgm:cxn modelId="{6509361B-2C47-4142-9354-FD425D03CFB9}" type="presParOf" srcId="{AEC2AAC1-F7C5-4963-8FED-C706862ACC9A}" destId="{0D7312B5-8229-4FBA-A67B-0DBEF932EE3A}" srcOrd="1" destOrd="0" presId="urn:microsoft.com/office/officeart/2005/8/layout/vList2"/>
    <dgm:cxn modelId="{75689967-6637-4E87-8FC1-1DB30621C055}" type="presParOf" srcId="{AEC2AAC1-F7C5-4963-8FED-C706862ACC9A}" destId="{96D02F82-A9FF-4533-A60A-1464533736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D62A0D-CF8D-4B74-B5BF-6551D1E270C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16CAB1-3E8A-402B-8474-1C768CC9DAD4}">
      <dgm:prSet/>
      <dgm:spPr/>
      <dgm:t>
        <a:bodyPr/>
        <a:lstStyle/>
        <a:p>
          <a:r>
            <a:rPr lang="en-US" dirty="0"/>
            <a:t>Statements that evaluate to either true of false</a:t>
          </a:r>
        </a:p>
      </dgm:t>
    </dgm:pt>
    <dgm:pt modelId="{61B750A7-E001-4EDD-A247-E53F7428EF76}" type="parTrans" cxnId="{77E79999-1FC9-46D5-A20F-FD381D28B4E1}">
      <dgm:prSet/>
      <dgm:spPr/>
      <dgm:t>
        <a:bodyPr/>
        <a:lstStyle/>
        <a:p>
          <a:endParaRPr lang="en-US"/>
        </a:p>
      </dgm:t>
    </dgm:pt>
    <dgm:pt modelId="{C3B2BCE1-6CF7-4474-9FAD-DE00AC77CCA7}" type="sibTrans" cxnId="{77E79999-1FC9-46D5-A20F-FD381D28B4E1}">
      <dgm:prSet/>
      <dgm:spPr/>
      <dgm:t>
        <a:bodyPr/>
        <a:lstStyle/>
        <a:p>
          <a:endParaRPr lang="en-US"/>
        </a:p>
      </dgm:t>
    </dgm:pt>
    <dgm:pt modelId="{AE2C9268-FD03-4716-BEA0-EFF0F80EEAE5}">
      <dgm:prSet/>
      <dgm:spPr/>
      <dgm:t>
        <a:bodyPr/>
        <a:lstStyle/>
        <a:p>
          <a:r>
            <a:rPr lang="en-US" dirty="0"/>
            <a:t>&lt;operand&gt; &lt;operator&gt; &lt;operand&gt;</a:t>
          </a:r>
        </a:p>
      </dgm:t>
    </dgm:pt>
    <dgm:pt modelId="{9F5548C8-C627-4868-A720-0AF2D6E1F290}" type="parTrans" cxnId="{450DFAC4-6A49-4F61-A4BD-51FD21B5725C}">
      <dgm:prSet/>
      <dgm:spPr/>
      <dgm:t>
        <a:bodyPr/>
        <a:lstStyle/>
        <a:p>
          <a:endParaRPr lang="en-US"/>
        </a:p>
      </dgm:t>
    </dgm:pt>
    <dgm:pt modelId="{50D86CBA-E89E-40B2-8A2E-8F47E2DB4647}" type="sibTrans" cxnId="{450DFAC4-6A49-4F61-A4BD-51FD21B5725C}">
      <dgm:prSet/>
      <dgm:spPr/>
      <dgm:t>
        <a:bodyPr/>
        <a:lstStyle/>
        <a:p>
          <a:endParaRPr lang="en-US"/>
        </a:p>
      </dgm:t>
    </dgm:pt>
    <dgm:pt modelId="{C7E020DA-0C7A-4B4B-8AFA-04C821E5EEA8}">
      <dgm:prSet/>
      <dgm:spPr/>
      <dgm:t>
        <a:bodyPr/>
        <a:lstStyle/>
        <a:p>
          <a:r>
            <a:rPr lang="en-US" dirty="0"/>
            <a:t>Operator in if-statements: a relational operator</a:t>
          </a:r>
        </a:p>
      </dgm:t>
    </dgm:pt>
    <dgm:pt modelId="{BF72BD3C-22E7-49DF-9DB7-73FB816D3CCA}" type="parTrans" cxnId="{41BE8461-A403-408B-A465-9B689E6B756F}">
      <dgm:prSet/>
      <dgm:spPr/>
      <dgm:t>
        <a:bodyPr/>
        <a:lstStyle/>
        <a:p>
          <a:endParaRPr lang="en-US"/>
        </a:p>
      </dgm:t>
    </dgm:pt>
    <dgm:pt modelId="{9CA4BF77-5520-4291-A10E-9A76ECF124A3}" type="sibTrans" cxnId="{41BE8461-A403-408B-A465-9B689E6B756F}">
      <dgm:prSet/>
      <dgm:spPr/>
      <dgm:t>
        <a:bodyPr/>
        <a:lstStyle/>
        <a:p>
          <a:endParaRPr lang="en-US"/>
        </a:p>
      </dgm:t>
    </dgm:pt>
    <dgm:pt modelId="{074BFB6B-B1CD-4A4A-9051-52AC7F9D0735}">
      <dgm:prSet/>
      <dgm:spPr/>
      <dgm:t>
        <a:bodyPr/>
        <a:lstStyle/>
        <a:p>
          <a:r>
            <a:rPr lang="en-US" dirty="0"/>
            <a:t>2 + 3</a:t>
          </a:r>
        </a:p>
      </dgm:t>
    </dgm:pt>
    <dgm:pt modelId="{481D1683-28BA-4815-AC5E-4FE3CC4CCD3E}" type="sibTrans" cxnId="{15F0280F-C5BD-494E-B512-318E8A06B6BE}">
      <dgm:prSet/>
      <dgm:spPr/>
      <dgm:t>
        <a:bodyPr/>
        <a:lstStyle/>
        <a:p>
          <a:endParaRPr lang="en-US"/>
        </a:p>
      </dgm:t>
    </dgm:pt>
    <dgm:pt modelId="{C40F6E81-4906-43B1-8959-E7DADA211500}" type="parTrans" cxnId="{15F0280F-C5BD-494E-B512-318E8A06B6BE}">
      <dgm:prSet/>
      <dgm:spPr/>
      <dgm:t>
        <a:bodyPr/>
        <a:lstStyle/>
        <a:p>
          <a:endParaRPr lang="en-US"/>
        </a:p>
      </dgm:t>
    </dgm:pt>
    <dgm:pt modelId="{08BC7357-6302-4885-8EEF-340893A79577}">
      <dgm:prSet/>
      <dgm:spPr/>
      <dgm:t>
        <a:bodyPr/>
        <a:lstStyle/>
        <a:p>
          <a:r>
            <a:rPr lang="en-US" dirty="0"/>
            <a:t>2 and 3 are the operands and + is the operator</a:t>
          </a:r>
        </a:p>
      </dgm:t>
    </dgm:pt>
    <dgm:pt modelId="{E51C9CA6-D04A-4D66-BD61-D5497E689483}" type="parTrans" cxnId="{5362CE3D-A638-431A-85DC-38BABF6E9EF0}">
      <dgm:prSet/>
      <dgm:spPr/>
      <dgm:t>
        <a:bodyPr/>
        <a:lstStyle/>
        <a:p>
          <a:endParaRPr lang="en-US"/>
        </a:p>
      </dgm:t>
    </dgm:pt>
    <dgm:pt modelId="{0A0DF1C3-07D6-4DFA-B14D-E186FEA35180}" type="sibTrans" cxnId="{5362CE3D-A638-431A-85DC-38BABF6E9EF0}">
      <dgm:prSet/>
      <dgm:spPr/>
      <dgm:t>
        <a:bodyPr/>
        <a:lstStyle/>
        <a:p>
          <a:endParaRPr lang="en-US"/>
        </a:p>
      </dgm:t>
    </dgm:pt>
    <dgm:pt modelId="{55829AA8-9EF5-4CF2-AACD-6E414DA7AAE9}" type="pres">
      <dgm:prSet presAssocID="{63D62A0D-CF8D-4B74-B5BF-6551D1E270CA}" presName="linear" presStyleCnt="0">
        <dgm:presLayoutVars>
          <dgm:animLvl val="lvl"/>
          <dgm:resizeHandles val="exact"/>
        </dgm:presLayoutVars>
      </dgm:prSet>
      <dgm:spPr/>
    </dgm:pt>
    <dgm:pt modelId="{A7E21BE3-54D2-4FD7-9AEF-F2BD5F9F05C0}" type="pres">
      <dgm:prSet presAssocID="{1816CAB1-3E8A-402B-8474-1C768CC9DA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3F8891-77AB-4DB1-BEA1-B3577CE27DA1}" type="pres">
      <dgm:prSet presAssocID="{C3B2BCE1-6CF7-4474-9FAD-DE00AC77CCA7}" presName="spacer" presStyleCnt="0"/>
      <dgm:spPr/>
    </dgm:pt>
    <dgm:pt modelId="{4E53F094-6595-482D-8807-23E75EDAF3B7}" type="pres">
      <dgm:prSet presAssocID="{AE2C9268-FD03-4716-BEA0-EFF0F80EEA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57C48F-A621-48D2-8022-739FF3094F1B}" type="pres">
      <dgm:prSet presAssocID="{50D86CBA-E89E-40B2-8A2E-8F47E2DB4647}" presName="spacer" presStyleCnt="0"/>
      <dgm:spPr/>
    </dgm:pt>
    <dgm:pt modelId="{72EA30D3-62D2-4F04-BA32-DAE26DAC55CB}" type="pres">
      <dgm:prSet presAssocID="{074BFB6B-B1CD-4A4A-9051-52AC7F9D07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A3D8F6-F61D-42C7-9685-0E9914FC8C08}" type="pres">
      <dgm:prSet presAssocID="{074BFB6B-B1CD-4A4A-9051-52AC7F9D0735}" presName="childText" presStyleLbl="revTx" presStyleIdx="0" presStyleCnt="1">
        <dgm:presLayoutVars>
          <dgm:bulletEnabled val="1"/>
        </dgm:presLayoutVars>
      </dgm:prSet>
      <dgm:spPr/>
    </dgm:pt>
    <dgm:pt modelId="{205130D8-FBB9-4B41-9755-9EC2B1E373BB}" type="pres">
      <dgm:prSet presAssocID="{C7E020DA-0C7A-4B4B-8AFA-04C821E5EE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F0280F-C5BD-494E-B512-318E8A06B6BE}" srcId="{63D62A0D-CF8D-4B74-B5BF-6551D1E270CA}" destId="{074BFB6B-B1CD-4A4A-9051-52AC7F9D0735}" srcOrd="2" destOrd="0" parTransId="{C40F6E81-4906-43B1-8959-E7DADA211500}" sibTransId="{481D1683-28BA-4815-AC5E-4FE3CC4CCD3E}"/>
    <dgm:cxn modelId="{654AA313-52AF-4EE6-8094-AB3B920F3A77}" type="presOf" srcId="{AE2C9268-FD03-4716-BEA0-EFF0F80EEAE5}" destId="{4E53F094-6595-482D-8807-23E75EDAF3B7}" srcOrd="0" destOrd="0" presId="urn:microsoft.com/office/officeart/2005/8/layout/vList2"/>
    <dgm:cxn modelId="{5362CE3D-A638-431A-85DC-38BABF6E9EF0}" srcId="{074BFB6B-B1CD-4A4A-9051-52AC7F9D0735}" destId="{08BC7357-6302-4885-8EEF-340893A79577}" srcOrd="0" destOrd="0" parTransId="{E51C9CA6-D04A-4D66-BD61-D5497E689483}" sibTransId="{0A0DF1C3-07D6-4DFA-B14D-E186FEA35180}"/>
    <dgm:cxn modelId="{78FE7640-0F9C-4F98-BBCA-9B035D2BF23C}" type="presOf" srcId="{08BC7357-6302-4885-8EEF-340893A79577}" destId="{1EA3D8F6-F61D-42C7-9685-0E9914FC8C08}" srcOrd="0" destOrd="0" presId="urn:microsoft.com/office/officeart/2005/8/layout/vList2"/>
    <dgm:cxn modelId="{441B0F60-191B-470B-ABDB-812531D80DE0}" type="presOf" srcId="{1816CAB1-3E8A-402B-8474-1C768CC9DAD4}" destId="{A7E21BE3-54D2-4FD7-9AEF-F2BD5F9F05C0}" srcOrd="0" destOrd="0" presId="urn:microsoft.com/office/officeart/2005/8/layout/vList2"/>
    <dgm:cxn modelId="{41BE8461-A403-408B-A465-9B689E6B756F}" srcId="{63D62A0D-CF8D-4B74-B5BF-6551D1E270CA}" destId="{C7E020DA-0C7A-4B4B-8AFA-04C821E5EEA8}" srcOrd="3" destOrd="0" parTransId="{BF72BD3C-22E7-49DF-9DB7-73FB816D3CCA}" sibTransId="{9CA4BF77-5520-4291-A10E-9A76ECF124A3}"/>
    <dgm:cxn modelId="{D05E4574-D0C8-4213-9F46-A879BA81FCFE}" type="presOf" srcId="{074BFB6B-B1CD-4A4A-9051-52AC7F9D0735}" destId="{72EA30D3-62D2-4F04-BA32-DAE26DAC55CB}" srcOrd="0" destOrd="0" presId="urn:microsoft.com/office/officeart/2005/8/layout/vList2"/>
    <dgm:cxn modelId="{77E79999-1FC9-46D5-A20F-FD381D28B4E1}" srcId="{63D62A0D-CF8D-4B74-B5BF-6551D1E270CA}" destId="{1816CAB1-3E8A-402B-8474-1C768CC9DAD4}" srcOrd="0" destOrd="0" parTransId="{61B750A7-E001-4EDD-A247-E53F7428EF76}" sibTransId="{C3B2BCE1-6CF7-4474-9FAD-DE00AC77CCA7}"/>
    <dgm:cxn modelId="{450DFAC4-6A49-4F61-A4BD-51FD21B5725C}" srcId="{63D62A0D-CF8D-4B74-B5BF-6551D1E270CA}" destId="{AE2C9268-FD03-4716-BEA0-EFF0F80EEAE5}" srcOrd="1" destOrd="0" parTransId="{9F5548C8-C627-4868-A720-0AF2D6E1F290}" sibTransId="{50D86CBA-E89E-40B2-8A2E-8F47E2DB4647}"/>
    <dgm:cxn modelId="{53316BDE-E9B4-4BC3-A65A-316119F9F63C}" type="presOf" srcId="{C7E020DA-0C7A-4B4B-8AFA-04C821E5EEA8}" destId="{205130D8-FBB9-4B41-9755-9EC2B1E373BB}" srcOrd="0" destOrd="0" presId="urn:microsoft.com/office/officeart/2005/8/layout/vList2"/>
    <dgm:cxn modelId="{566271E9-B882-4D66-84D3-60C7612D75C3}" type="presOf" srcId="{63D62A0D-CF8D-4B74-B5BF-6551D1E270CA}" destId="{55829AA8-9EF5-4CF2-AACD-6E414DA7AAE9}" srcOrd="0" destOrd="0" presId="urn:microsoft.com/office/officeart/2005/8/layout/vList2"/>
    <dgm:cxn modelId="{C1B0B2DB-0B90-46B7-ACF2-5D37A5F5129E}" type="presParOf" srcId="{55829AA8-9EF5-4CF2-AACD-6E414DA7AAE9}" destId="{A7E21BE3-54D2-4FD7-9AEF-F2BD5F9F05C0}" srcOrd="0" destOrd="0" presId="urn:microsoft.com/office/officeart/2005/8/layout/vList2"/>
    <dgm:cxn modelId="{69A711A1-ADBA-4725-B364-7A594C5A6171}" type="presParOf" srcId="{55829AA8-9EF5-4CF2-AACD-6E414DA7AAE9}" destId="{123F8891-77AB-4DB1-BEA1-B3577CE27DA1}" srcOrd="1" destOrd="0" presId="urn:microsoft.com/office/officeart/2005/8/layout/vList2"/>
    <dgm:cxn modelId="{2480A896-8F46-4D1D-AFA0-B00710ADD274}" type="presParOf" srcId="{55829AA8-9EF5-4CF2-AACD-6E414DA7AAE9}" destId="{4E53F094-6595-482D-8807-23E75EDAF3B7}" srcOrd="2" destOrd="0" presId="urn:microsoft.com/office/officeart/2005/8/layout/vList2"/>
    <dgm:cxn modelId="{91DAA9EA-C9B8-473E-BEED-8C77C47BC71E}" type="presParOf" srcId="{55829AA8-9EF5-4CF2-AACD-6E414DA7AAE9}" destId="{4857C48F-A621-48D2-8022-739FF3094F1B}" srcOrd="3" destOrd="0" presId="urn:microsoft.com/office/officeart/2005/8/layout/vList2"/>
    <dgm:cxn modelId="{060916B6-92C1-4201-A4E2-CE6B30DE821B}" type="presParOf" srcId="{55829AA8-9EF5-4CF2-AACD-6E414DA7AAE9}" destId="{72EA30D3-62D2-4F04-BA32-DAE26DAC55CB}" srcOrd="4" destOrd="0" presId="urn:microsoft.com/office/officeart/2005/8/layout/vList2"/>
    <dgm:cxn modelId="{510FD77B-2217-486E-99AF-85F11610A6F9}" type="presParOf" srcId="{55829AA8-9EF5-4CF2-AACD-6E414DA7AAE9}" destId="{1EA3D8F6-F61D-42C7-9685-0E9914FC8C08}" srcOrd="5" destOrd="0" presId="urn:microsoft.com/office/officeart/2005/8/layout/vList2"/>
    <dgm:cxn modelId="{B5538BA4-38CB-4BE0-828F-62109287ADD7}" type="presParOf" srcId="{55829AA8-9EF5-4CF2-AACD-6E414DA7AAE9}" destId="{205130D8-FBB9-4B41-9755-9EC2B1E373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E70B9B-5D3E-44AD-A7EB-8E3F392F5EB1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5A5B90D-49CB-43E4-B138-4F48E6BF318A}">
      <dgm:prSet/>
      <dgm:spPr/>
      <dgm:t>
        <a:bodyPr/>
        <a:lstStyle/>
        <a:p>
          <a:r>
            <a:rPr lang="en-US"/>
            <a:t>==	equal to</a:t>
          </a:r>
        </a:p>
      </dgm:t>
    </dgm:pt>
    <dgm:pt modelId="{99CECBC5-10CA-4A6D-AEDE-7A4EA297B1B7}" type="parTrans" cxnId="{B9B1455E-28B4-4C4A-BE29-650D7E0718C9}">
      <dgm:prSet/>
      <dgm:spPr/>
      <dgm:t>
        <a:bodyPr/>
        <a:lstStyle/>
        <a:p>
          <a:endParaRPr lang="en-US"/>
        </a:p>
      </dgm:t>
    </dgm:pt>
    <dgm:pt modelId="{80608E3C-374D-41DE-B063-172474D1A79F}" type="sibTrans" cxnId="{B9B1455E-28B4-4C4A-BE29-650D7E0718C9}">
      <dgm:prSet/>
      <dgm:spPr/>
      <dgm:t>
        <a:bodyPr/>
        <a:lstStyle/>
        <a:p>
          <a:endParaRPr lang="en-US"/>
        </a:p>
      </dgm:t>
    </dgm:pt>
    <dgm:pt modelId="{4DD419FC-6D11-40BB-8538-895D10B35849}">
      <dgm:prSet/>
      <dgm:spPr/>
      <dgm:t>
        <a:bodyPr/>
        <a:lstStyle/>
        <a:p>
          <a:r>
            <a:rPr lang="en-US"/>
            <a:t>!=	not equal to</a:t>
          </a:r>
        </a:p>
      </dgm:t>
    </dgm:pt>
    <dgm:pt modelId="{3F5AC131-6D88-4CC4-9DFE-A548E1F80EB0}" type="parTrans" cxnId="{B0A59231-2FD5-41A9-99A0-0648A8C651C6}">
      <dgm:prSet/>
      <dgm:spPr/>
      <dgm:t>
        <a:bodyPr/>
        <a:lstStyle/>
        <a:p>
          <a:endParaRPr lang="en-US"/>
        </a:p>
      </dgm:t>
    </dgm:pt>
    <dgm:pt modelId="{9F541DFB-1D43-43E3-A86F-FE642038EDD1}" type="sibTrans" cxnId="{B0A59231-2FD5-41A9-99A0-0648A8C651C6}">
      <dgm:prSet/>
      <dgm:spPr/>
      <dgm:t>
        <a:bodyPr/>
        <a:lstStyle/>
        <a:p>
          <a:endParaRPr lang="en-US"/>
        </a:p>
      </dgm:t>
    </dgm:pt>
    <dgm:pt modelId="{C52BBEE3-44C4-4777-AB86-55750FE1A26F}">
      <dgm:prSet/>
      <dgm:spPr/>
      <dgm:t>
        <a:bodyPr/>
        <a:lstStyle/>
        <a:p>
          <a:r>
            <a:rPr lang="en-US"/>
            <a:t>&gt;	greater than</a:t>
          </a:r>
        </a:p>
      </dgm:t>
    </dgm:pt>
    <dgm:pt modelId="{EF22A565-18DC-46AF-8EC5-42DB780D6F88}" type="parTrans" cxnId="{86FFA57D-6C51-4A33-89F6-811698FA3DB5}">
      <dgm:prSet/>
      <dgm:spPr/>
      <dgm:t>
        <a:bodyPr/>
        <a:lstStyle/>
        <a:p>
          <a:endParaRPr lang="en-US"/>
        </a:p>
      </dgm:t>
    </dgm:pt>
    <dgm:pt modelId="{29470B67-43F5-42D6-9F91-41A733F09BE9}" type="sibTrans" cxnId="{86FFA57D-6C51-4A33-89F6-811698FA3DB5}">
      <dgm:prSet/>
      <dgm:spPr/>
      <dgm:t>
        <a:bodyPr/>
        <a:lstStyle/>
        <a:p>
          <a:endParaRPr lang="en-US"/>
        </a:p>
      </dgm:t>
    </dgm:pt>
    <dgm:pt modelId="{FB34E603-454E-4FFF-A5FC-A8F8D6C4D138}">
      <dgm:prSet/>
      <dgm:spPr/>
      <dgm:t>
        <a:bodyPr/>
        <a:lstStyle/>
        <a:p>
          <a:r>
            <a:rPr lang="en-US"/>
            <a:t>&gt;=	greater than or equal to</a:t>
          </a:r>
        </a:p>
      </dgm:t>
    </dgm:pt>
    <dgm:pt modelId="{692CEC00-16D2-4084-A530-13EEB163F3C5}" type="parTrans" cxnId="{4463EE66-3650-4CAE-A811-125133EC15D6}">
      <dgm:prSet/>
      <dgm:spPr/>
      <dgm:t>
        <a:bodyPr/>
        <a:lstStyle/>
        <a:p>
          <a:endParaRPr lang="en-US"/>
        </a:p>
      </dgm:t>
    </dgm:pt>
    <dgm:pt modelId="{51674F85-8B11-4A74-A88B-FB8C30585A83}" type="sibTrans" cxnId="{4463EE66-3650-4CAE-A811-125133EC15D6}">
      <dgm:prSet/>
      <dgm:spPr/>
      <dgm:t>
        <a:bodyPr/>
        <a:lstStyle/>
        <a:p>
          <a:endParaRPr lang="en-US"/>
        </a:p>
      </dgm:t>
    </dgm:pt>
    <dgm:pt modelId="{D1D46AC9-DDC5-40F5-B3C1-84BDAA3C7E38}">
      <dgm:prSet/>
      <dgm:spPr/>
      <dgm:t>
        <a:bodyPr/>
        <a:lstStyle/>
        <a:p>
          <a:r>
            <a:rPr lang="en-US"/>
            <a:t>&lt;	less than</a:t>
          </a:r>
        </a:p>
      </dgm:t>
    </dgm:pt>
    <dgm:pt modelId="{691CCE4A-3166-4473-8046-BE96AB4D45B2}" type="parTrans" cxnId="{55F279BD-3B6F-443F-83F3-7F883C2B825A}">
      <dgm:prSet/>
      <dgm:spPr/>
      <dgm:t>
        <a:bodyPr/>
        <a:lstStyle/>
        <a:p>
          <a:endParaRPr lang="en-US"/>
        </a:p>
      </dgm:t>
    </dgm:pt>
    <dgm:pt modelId="{B1EF4D49-84E9-4C1F-8F5D-3235BA181B8C}" type="sibTrans" cxnId="{55F279BD-3B6F-443F-83F3-7F883C2B825A}">
      <dgm:prSet/>
      <dgm:spPr/>
      <dgm:t>
        <a:bodyPr/>
        <a:lstStyle/>
        <a:p>
          <a:endParaRPr lang="en-US"/>
        </a:p>
      </dgm:t>
    </dgm:pt>
    <dgm:pt modelId="{0FEEA473-0201-4454-925B-54F976094959}">
      <dgm:prSet/>
      <dgm:spPr/>
      <dgm:t>
        <a:bodyPr/>
        <a:lstStyle/>
        <a:p>
          <a:r>
            <a:rPr lang="en-US"/>
            <a:t>&lt;=	less than or equal to</a:t>
          </a:r>
        </a:p>
      </dgm:t>
    </dgm:pt>
    <dgm:pt modelId="{7948299A-3752-4DD4-BF7A-1D7038D030C6}" type="parTrans" cxnId="{4F3CE094-DCD8-4344-9A02-B6B3895AA95F}">
      <dgm:prSet/>
      <dgm:spPr/>
      <dgm:t>
        <a:bodyPr/>
        <a:lstStyle/>
        <a:p>
          <a:endParaRPr lang="en-US"/>
        </a:p>
      </dgm:t>
    </dgm:pt>
    <dgm:pt modelId="{E15DAE17-CA0A-465E-ADE7-4317071C02A1}" type="sibTrans" cxnId="{4F3CE094-DCD8-4344-9A02-B6B3895AA95F}">
      <dgm:prSet/>
      <dgm:spPr/>
      <dgm:t>
        <a:bodyPr/>
        <a:lstStyle/>
        <a:p>
          <a:endParaRPr lang="en-US"/>
        </a:p>
      </dgm:t>
    </dgm:pt>
    <dgm:pt modelId="{9FFF073B-5872-4328-B4C2-440528E515EF}" type="pres">
      <dgm:prSet presAssocID="{22E70B9B-5D3E-44AD-A7EB-8E3F392F5EB1}" presName="vert0" presStyleCnt="0">
        <dgm:presLayoutVars>
          <dgm:dir/>
          <dgm:animOne val="branch"/>
          <dgm:animLvl val="lvl"/>
        </dgm:presLayoutVars>
      </dgm:prSet>
      <dgm:spPr/>
    </dgm:pt>
    <dgm:pt modelId="{8CA81CDC-C61E-467D-9710-D6B487D78094}" type="pres">
      <dgm:prSet presAssocID="{B5A5B90D-49CB-43E4-B138-4F48E6BF318A}" presName="thickLine" presStyleLbl="alignNode1" presStyleIdx="0" presStyleCnt="6"/>
      <dgm:spPr/>
    </dgm:pt>
    <dgm:pt modelId="{667C17CC-E9CD-42B8-8D32-2152C981D751}" type="pres">
      <dgm:prSet presAssocID="{B5A5B90D-49CB-43E4-B138-4F48E6BF318A}" presName="horz1" presStyleCnt="0"/>
      <dgm:spPr/>
    </dgm:pt>
    <dgm:pt modelId="{54CB0813-7CA9-4576-8BBD-A3A03E938BC7}" type="pres">
      <dgm:prSet presAssocID="{B5A5B90D-49CB-43E4-B138-4F48E6BF318A}" presName="tx1" presStyleLbl="revTx" presStyleIdx="0" presStyleCnt="6"/>
      <dgm:spPr/>
    </dgm:pt>
    <dgm:pt modelId="{356F19F2-3CF6-48FA-8015-E24906817E9E}" type="pres">
      <dgm:prSet presAssocID="{B5A5B90D-49CB-43E4-B138-4F48E6BF318A}" presName="vert1" presStyleCnt="0"/>
      <dgm:spPr/>
    </dgm:pt>
    <dgm:pt modelId="{64BAFD39-8A76-4937-944C-62F9D8137E0A}" type="pres">
      <dgm:prSet presAssocID="{4DD419FC-6D11-40BB-8538-895D10B35849}" presName="thickLine" presStyleLbl="alignNode1" presStyleIdx="1" presStyleCnt="6"/>
      <dgm:spPr/>
    </dgm:pt>
    <dgm:pt modelId="{7ED05FF0-11FA-44EE-90C2-14B3C0A2F11B}" type="pres">
      <dgm:prSet presAssocID="{4DD419FC-6D11-40BB-8538-895D10B35849}" presName="horz1" presStyleCnt="0"/>
      <dgm:spPr/>
    </dgm:pt>
    <dgm:pt modelId="{BE4F6C84-32DE-489E-A61C-74AD8C5EB288}" type="pres">
      <dgm:prSet presAssocID="{4DD419FC-6D11-40BB-8538-895D10B35849}" presName="tx1" presStyleLbl="revTx" presStyleIdx="1" presStyleCnt="6"/>
      <dgm:spPr/>
    </dgm:pt>
    <dgm:pt modelId="{2A64D024-594B-4836-BCF0-B57BE18893C0}" type="pres">
      <dgm:prSet presAssocID="{4DD419FC-6D11-40BB-8538-895D10B35849}" presName="vert1" presStyleCnt="0"/>
      <dgm:spPr/>
    </dgm:pt>
    <dgm:pt modelId="{BDAA028B-99DD-4C38-AA2F-063D55103892}" type="pres">
      <dgm:prSet presAssocID="{C52BBEE3-44C4-4777-AB86-55750FE1A26F}" presName="thickLine" presStyleLbl="alignNode1" presStyleIdx="2" presStyleCnt="6"/>
      <dgm:spPr/>
    </dgm:pt>
    <dgm:pt modelId="{868245E1-E4EB-4223-9315-EA019D12C91D}" type="pres">
      <dgm:prSet presAssocID="{C52BBEE3-44C4-4777-AB86-55750FE1A26F}" presName="horz1" presStyleCnt="0"/>
      <dgm:spPr/>
    </dgm:pt>
    <dgm:pt modelId="{9F4CE70A-1A3B-440D-B7EC-683DE7905A6E}" type="pres">
      <dgm:prSet presAssocID="{C52BBEE3-44C4-4777-AB86-55750FE1A26F}" presName="tx1" presStyleLbl="revTx" presStyleIdx="2" presStyleCnt="6"/>
      <dgm:spPr/>
    </dgm:pt>
    <dgm:pt modelId="{9183CE6A-2906-43A1-811E-7B0FAC7FA267}" type="pres">
      <dgm:prSet presAssocID="{C52BBEE3-44C4-4777-AB86-55750FE1A26F}" presName="vert1" presStyleCnt="0"/>
      <dgm:spPr/>
    </dgm:pt>
    <dgm:pt modelId="{2C1BAC53-EA1B-411E-9783-CD364E4B5554}" type="pres">
      <dgm:prSet presAssocID="{FB34E603-454E-4FFF-A5FC-A8F8D6C4D138}" presName="thickLine" presStyleLbl="alignNode1" presStyleIdx="3" presStyleCnt="6"/>
      <dgm:spPr/>
    </dgm:pt>
    <dgm:pt modelId="{DB46A2F5-2982-42A1-B3A0-BC5ADE206D41}" type="pres">
      <dgm:prSet presAssocID="{FB34E603-454E-4FFF-A5FC-A8F8D6C4D138}" presName="horz1" presStyleCnt="0"/>
      <dgm:spPr/>
    </dgm:pt>
    <dgm:pt modelId="{6A2A877B-C4AE-461B-ACA6-86F4E38EF2AC}" type="pres">
      <dgm:prSet presAssocID="{FB34E603-454E-4FFF-A5FC-A8F8D6C4D138}" presName="tx1" presStyleLbl="revTx" presStyleIdx="3" presStyleCnt="6"/>
      <dgm:spPr/>
    </dgm:pt>
    <dgm:pt modelId="{14CCC64B-6488-4964-9355-4E965AF9DFDE}" type="pres">
      <dgm:prSet presAssocID="{FB34E603-454E-4FFF-A5FC-A8F8D6C4D138}" presName="vert1" presStyleCnt="0"/>
      <dgm:spPr/>
    </dgm:pt>
    <dgm:pt modelId="{96535D8B-297B-489F-9E2C-C6F212FCE80F}" type="pres">
      <dgm:prSet presAssocID="{D1D46AC9-DDC5-40F5-B3C1-84BDAA3C7E38}" presName="thickLine" presStyleLbl="alignNode1" presStyleIdx="4" presStyleCnt="6"/>
      <dgm:spPr/>
    </dgm:pt>
    <dgm:pt modelId="{798C410B-9D7D-4E51-9210-6158EAC29956}" type="pres">
      <dgm:prSet presAssocID="{D1D46AC9-DDC5-40F5-B3C1-84BDAA3C7E38}" presName="horz1" presStyleCnt="0"/>
      <dgm:spPr/>
    </dgm:pt>
    <dgm:pt modelId="{08B23314-B909-45B6-84B0-271B922231E0}" type="pres">
      <dgm:prSet presAssocID="{D1D46AC9-DDC5-40F5-B3C1-84BDAA3C7E38}" presName="tx1" presStyleLbl="revTx" presStyleIdx="4" presStyleCnt="6"/>
      <dgm:spPr/>
    </dgm:pt>
    <dgm:pt modelId="{14FF0FF5-7941-4AC1-B4B9-1EFDFA8B8C94}" type="pres">
      <dgm:prSet presAssocID="{D1D46AC9-DDC5-40F5-B3C1-84BDAA3C7E38}" presName="vert1" presStyleCnt="0"/>
      <dgm:spPr/>
    </dgm:pt>
    <dgm:pt modelId="{17D5D1D6-1B82-41EE-AA89-974052C6FAD0}" type="pres">
      <dgm:prSet presAssocID="{0FEEA473-0201-4454-925B-54F976094959}" presName="thickLine" presStyleLbl="alignNode1" presStyleIdx="5" presStyleCnt="6"/>
      <dgm:spPr/>
    </dgm:pt>
    <dgm:pt modelId="{DC9ABCB1-0477-484D-9E80-70B67540E5A3}" type="pres">
      <dgm:prSet presAssocID="{0FEEA473-0201-4454-925B-54F976094959}" presName="horz1" presStyleCnt="0"/>
      <dgm:spPr/>
    </dgm:pt>
    <dgm:pt modelId="{6936D725-4D56-46A6-A012-A854A5AEA524}" type="pres">
      <dgm:prSet presAssocID="{0FEEA473-0201-4454-925B-54F976094959}" presName="tx1" presStyleLbl="revTx" presStyleIdx="5" presStyleCnt="6"/>
      <dgm:spPr/>
    </dgm:pt>
    <dgm:pt modelId="{3B07B173-090B-4B62-9CE6-9D72B56315E6}" type="pres">
      <dgm:prSet presAssocID="{0FEEA473-0201-4454-925B-54F976094959}" presName="vert1" presStyleCnt="0"/>
      <dgm:spPr/>
    </dgm:pt>
  </dgm:ptLst>
  <dgm:cxnLst>
    <dgm:cxn modelId="{B0A59231-2FD5-41A9-99A0-0648A8C651C6}" srcId="{22E70B9B-5D3E-44AD-A7EB-8E3F392F5EB1}" destId="{4DD419FC-6D11-40BB-8538-895D10B35849}" srcOrd="1" destOrd="0" parTransId="{3F5AC131-6D88-4CC4-9DFE-A548E1F80EB0}" sibTransId="{9F541DFB-1D43-43E3-A86F-FE642038EDD1}"/>
    <dgm:cxn modelId="{21AD3433-1D27-4EBB-8F5F-9FA0D8FE699C}" type="presOf" srcId="{C52BBEE3-44C4-4777-AB86-55750FE1A26F}" destId="{9F4CE70A-1A3B-440D-B7EC-683DE7905A6E}" srcOrd="0" destOrd="0" presId="urn:microsoft.com/office/officeart/2008/layout/LinedList"/>
    <dgm:cxn modelId="{B9B1455E-28B4-4C4A-BE29-650D7E0718C9}" srcId="{22E70B9B-5D3E-44AD-A7EB-8E3F392F5EB1}" destId="{B5A5B90D-49CB-43E4-B138-4F48E6BF318A}" srcOrd="0" destOrd="0" parTransId="{99CECBC5-10CA-4A6D-AEDE-7A4EA297B1B7}" sibTransId="{80608E3C-374D-41DE-B063-172474D1A79F}"/>
    <dgm:cxn modelId="{B918BD5F-98FA-4D14-934F-46326BF0ECF4}" type="presOf" srcId="{D1D46AC9-DDC5-40F5-B3C1-84BDAA3C7E38}" destId="{08B23314-B909-45B6-84B0-271B922231E0}" srcOrd="0" destOrd="0" presId="urn:microsoft.com/office/officeart/2008/layout/LinedList"/>
    <dgm:cxn modelId="{4463EE66-3650-4CAE-A811-125133EC15D6}" srcId="{22E70B9B-5D3E-44AD-A7EB-8E3F392F5EB1}" destId="{FB34E603-454E-4FFF-A5FC-A8F8D6C4D138}" srcOrd="3" destOrd="0" parTransId="{692CEC00-16D2-4084-A530-13EEB163F3C5}" sibTransId="{51674F85-8B11-4A74-A88B-FB8C30585A83}"/>
    <dgm:cxn modelId="{86FFA57D-6C51-4A33-89F6-811698FA3DB5}" srcId="{22E70B9B-5D3E-44AD-A7EB-8E3F392F5EB1}" destId="{C52BBEE3-44C4-4777-AB86-55750FE1A26F}" srcOrd="2" destOrd="0" parTransId="{EF22A565-18DC-46AF-8EC5-42DB780D6F88}" sibTransId="{29470B67-43F5-42D6-9F91-41A733F09BE9}"/>
    <dgm:cxn modelId="{F837E38C-C2AE-4548-951C-1C1AE00FC8AC}" type="presOf" srcId="{B5A5B90D-49CB-43E4-B138-4F48E6BF318A}" destId="{54CB0813-7CA9-4576-8BBD-A3A03E938BC7}" srcOrd="0" destOrd="0" presId="urn:microsoft.com/office/officeart/2008/layout/LinedList"/>
    <dgm:cxn modelId="{5F73FC8F-BBE9-4DB4-86AF-30A2E4DDCEA1}" type="presOf" srcId="{4DD419FC-6D11-40BB-8538-895D10B35849}" destId="{BE4F6C84-32DE-489E-A61C-74AD8C5EB288}" srcOrd="0" destOrd="0" presId="urn:microsoft.com/office/officeart/2008/layout/LinedList"/>
    <dgm:cxn modelId="{4F3CE094-DCD8-4344-9A02-B6B3895AA95F}" srcId="{22E70B9B-5D3E-44AD-A7EB-8E3F392F5EB1}" destId="{0FEEA473-0201-4454-925B-54F976094959}" srcOrd="5" destOrd="0" parTransId="{7948299A-3752-4DD4-BF7A-1D7038D030C6}" sibTransId="{E15DAE17-CA0A-465E-ADE7-4317071C02A1}"/>
    <dgm:cxn modelId="{225F2F95-6B9B-4CC7-823C-922D991E24D0}" type="presOf" srcId="{22E70B9B-5D3E-44AD-A7EB-8E3F392F5EB1}" destId="{9FFF073B-5872-4328-B4C2-440528E515EF}" srcOrd="0" destOrd="0" presId="urn:microsoft.com/office/officeart/2008/layout/LinedList"/>
    <dgm:cxn modelId="{521203AC-AD50-4BEE-B31A-1A53425823E7}" type="presOf" srcId="{0FEEA473-0201-4454-925B-54F976094959}" destId="{6936D725-4D56-46A6-A012-A854A5AEA524}" srcOrd="0" destOrd="0" presId="urn:microsoft.com/office/officeart/2008/layout/LinedList"/>
    <dgm:cxn modelId="{B75F3DB8-B4F5-437E-90BE-28BCA2D929E4}" type="presOf" srcId="{FB34E603-454E-4FFF-A5FC-A8F8D6C4D138}" destId="{6A2A877B-C4AE-461B-ACA6-86F4E38EF2AC}" srcOrd="0" destOrd="0" presId="urn:microsoft.com/office/officeart/2008/layout/LinedList"/>
    <dgm:cxn modelId="{55F279BD-3B6F-443F-83F3-7F883C2B825A}" srcId="{22E70B9B-5D3E-44AD-A7EB-8E3F392F5EB1}" destId="{D1D46AC9-DDC5-40F5-B3C1-84BDAA3C7E38}" srcOrd="4" destOrd="0" parTransId="{691CCE4A-3166-4473-8046-BE96AB4D45B2}" sibTransId="{B1EF4D49-84E9-4C1F-8F5D-3235BA181B8C}"/>
    <dgm:cxn modelId="{F3F20EF3-A8E1-4CD3-BBE7-D92BFD7BEFA9}" type="presParOf" srcId="{9FFF073B-5872-4328-B4C2-440528E515EF}" destId="{8CA81CDC-C61E-467D-9710-D6B487D78094}" srcOrd="0" destOrd="0" presId="urn:microsoft.com/office/officeart/2008/layout/LinedList"/>
    <dgm:cxn modelId="{13404089-77EC-4ADA-BF96-00B37087CB83}" type="presParOf" srcId="{9FFF073B-5872-4328-B4C2-440528E515EF}" destId="{667C17CC-E9CD-42B8-8D32-2152C981D751}" srcOrd="1" destOrd="0" presId="urn:microsoft.com/office/officeart/2008/layout/LinedList"/>
    <dgm:cxn modelId="{9DE65E62-6328-4046-89A0-6C96C5AE46B8}" type="presParOf" srcId="{667C17CC-E9CD-42B8-8D32-2152C981D751}" destId="{54CB0813-7CA9-4576-8BBD-A3A03E938BC7}" srcOrd="0" destOrd="0" presId="urn:microsoft.com/office/officeart/2008/layout/LinedList"/>
    <dgm:cxn modelId="{2FBBD9C6-326C-4AFC-AB14-C3CAFDA4D36D}" type="presParOf" srcId="{667C17CC-E9CD-42B8-8D32-2152C981D751}" destId="{356F19F2-3CF6-48FA-8015-E24906817E9E}" srcOrd="1" destOrd="0" presId="urn:microsoft.com/office/officeart/2008/layout/LinedList"/>
    <dgm:cxn modelId="{56FA7EAB-735F-49B9-BFF1-28A87355CA40}" type="presParOf" srcId="{9FFF073B-5872-4328-B4C2-440528E515EF}" destId="{64BAFD39-8A76-4937-944C-62F9D8137E0A}" srcOrd="2" destOrd="0" presId="urn:microsoft.com/office/officeart/2008/layout/LinedList"/>
    <dgm:cxn modelId="{97A6D503-809A-46B5-8A54-E8F514F4DAF7}" type="presParOf" srcId="{9FFF073B-5872-4328-B4C2-440528E515EF}" destId="{7ED05FF0-11FA-44EE-90C2-14B3C0A2F11B}" srcOrd="3" destOrd="0" presId="urn:microsoft.com/office/officeart/2008/layout/LinedList"/>
    <dgm:cxn modelId="{F28A00F5-A814-4A98-B0DD-3A75BBC8A67F}" type="presParOf" srcId="{7ED05FF0-11FA-44EE-90C2-14B3C0A2F11B}" destId="{BE4F6C84-32DE-489E-A61C-74AD8C5EB288}" srcOrd="0" destOrd="0" presId="urn:microsoft.com/office/officeart/2008/layout/LinedList"/>
    <dgm:cxn modelId="{9A54720E-E979-474C-B0DD-15CC04E6D5DF}" type="presParOf" srcId="{7ED05FF0-11FA-44EE-90C2-14B3C0A2F11B}" destId="{2A64D024-594B-4836-BCF0-B57BE18893C0}" srcOrd="1" destOrd="0" presId="urn:microsoft.com/office/officeart/2008/layout/LinedList"/>
    <dgm:cxn modelId="{2A12D2C1-89A2-40E6-B618-3E465DDC4E78}" type="presParOf" srcId="{9FFF073B-5872-4328-B4C2-440528E515EF}" destId="{BDAA028B-99DD-4C38-AA2F-063D55103892}" srcOrd="4" destOrd="0" presId="urn:microsoft.com/office/officeart/2008/layout/LinedList"/>
    <dgm:cxn modelId="{FB33FA76-50A6-4D85-AC92-8336A84E5164}" type="presParOf" srcId="{9FFF073B-5872-4328-B4C2-440528E515EF}" destId="{868245E1-E4EB-4223-9315-EA019D12C91D}" srcOrd="5" destOrd="0" presId="urn:microsoft.com/office/officeart/2008/layout/LinedList"/>
    <dgm:cxn modelId="{3C98AC22-EAA9-4300-A6BB-BBC37E1055DC}" type="presParOf" srcId="{868245E1-E4EB-4223-9315-EA019D12C91D}" destId="{9F4CE70A-1A3B-440D-B7EC-683DE7905A6E}" srcOrd="0" destOrd="0" presId="urn:microsoft.com/office/officeart/2008/layout/LinedList"/>
    <dgm:cxn modelId="{ABDE9ED7-BEF9-49CA-B88C-B04D096EFEB5}" type="presParOf" srcId="{868245E1-E4EB-4223-9315-EA019D12C91D}" destId="{9183CE6A-2906-43A1-811E-7B0FAC7FA267}" srcOrd="1" destOrd="0" presId="urn:microsoft.com/office/officeart/2008/layout/LinedList"/>
    <dgm:cxn modelId="{BDF2EBE8-2C4D-45C3-BE9B-26E3514184A8}" type="presParOf" srcId="{9FFF073B-5872-4328-B4C2-440528E515EF}" destId="{2C1BAC53-EA1B-411E-9783-CD364E4B5554}" srcOrd="6" destOrd="0" presId="urn:microsoft.com/office/officeart/2008/layout/LinedList"/>
    <dgm:cxn modelId="{45765A25-D5C2-4FE1-B743-3D050645951A}" type="presParOf" srcId="{9FFF073B-5872-4328-B4C2-440528E515EF}" destId="{DB46A2F5-2982-42A1-B3A0-BC5ADE206D41}" srcOrd="7" destOrd="0" presId="urn:microsoft.com/office/officeart/2008/layout/LinedList"/>
    <dgm:cxn modelId="{E1830980-4804-4ACC-821A-107C5A14026E}" type="presParOf" srcId="{DB46A2F5-2982-42A1-B3A0-BC5ADE206D41}" destId="{6A2A877B-C4AE-461B-ACA6-86F4E38EF2AC}" srcOrd="0" destOrd="0" presId="urn:microsoft.com/office/officeart/2008/layout/LinedList"/>
    <dgm:cxn modelId="{A0FAFEF5-9E7A-47BD-ABE2-0F3BD4EABB10}" type="presParOf" srcId="{DB46A2F5-2982-42A1-B3A0-BC5ADE206D41}" destId="{14CCC64B-6488-4964-9355-4E965AF9DFDE}" srcOrd="1" destOrd="0" presId="urn:microsoft.com/office/officeart/2008/layout/LinedList"/>
    <dgm:cxn modelId="{C9BBA019-E253-41AF-8380-CC55F07FA585}" type="presParOf" srcId="{9FFF073B-5872-4328-B4C2-440528E515EF}" destId="{96535D8B-297B-489F-9E2C-C6F212FCE80F}" srcOrd="8" destOrd="0" presId="urn:microsoft.com/office/officeart/2008/layout/LinedList"/>
    <dgm:cxn modelId="{A237735E-A844-43F7-BD07-2828D48A312D}" type="presParOf" srcId="{9FFF073B-5872-4328-B4C2-440528E515EF}" destId="{798C410B-9D7D-4E51-9210-6158EAC29956}" srcOrd="9" destOrd="0" presId="urn:microsoft.com/office/officeart/2008/layout/LinedList"/>
    <dgm:cxn modelId="{AE671A48-AA30-4635-A637-C85223B2590A}" type="presParOf" srcId="{798C410B-9D7D-4E51-9210-6158EAC29956}" destId="{08B23314-B909-45B6-84B0-271B922231E0}" srcOrd="0" destOrd="0" presId="urn:microsoft.com/office/officeart/2008/layout/LinedList"/>
    <dgm:cxn modelId="{268E7F98-D99D-4E02-9D6B-88F5355FFA70}" type="presParOf" srcId="{798C410B-9D7D-4E51-9210-6158EAC29956}" destId="{14FF0FF5-7941-4AC1-B4B9-1EFDFA8B8C94}" srcOrd="1" destOrd="0" presId="urn:microsoft.com/office/officeart/2008/layout/LinedList"/>
    <dgm:cxn modelId="{D0023C14-CAD6-4FC8-983A-63ADCF67458F}" type="presParOf" srcId="{9FFF073B-5872-4328-B4C2-440528E515EF}" destId="{17D5D1D6-1B82-41EE-AA89-974052C6FAD0}" srcOrd="10" destOrd="0" presId="urn:microsoft.com/office/officeart/2008/layout/LinedList"/>
    <dgm:cxn modelId="{7C5874A8-0055-4CF8-99A9-B6DC533BEAC7}" type="presParOf" srcId="{9FFF073B-5872-4328-B4C2-440528E515EF}" destId="{DC9ABCB1-0477-484D-9E80-70B67540E5A3}" srcOrd="11" destOrd="0" presId="urn:microsoft.com/office/officeart/2008/layout/LinedList"/>
    <dgm:cxn modelId="{89166942-D024-4C82-97BF-DDEE143F441A}" type="presParOf" srcId="{DC9ABCB1-0477-484D-9E80-70B67540E5A3}" destId="{6936D725-4D56-46A6-A012-A854A5AEA524}" srcOrd="0" destOrd="0" presId="urn:microsoft.com/office/officeart/2008/layout/LinedList"/>
    <dgm:cxn modelId="{16E9D2F3-A636-4CB3-906F-CF8CDF8C45EE}" type="presParOf" srcId="{DC9ABCB1-0477-484D-9E80-70B67540E5A3}" destId="{3B07B173-090B-4B62-9CE6-9D72B56315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2B6CE8-18AF-4D09-A6F1-7C2A18A228D1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615D43-5DDA-4B2E-AA1D-3213EEC6204C}">
      <dgm:prSet/>
      <dgm:spPr/>
      <dgm:t>
        <a:bodyPr/>
        <a:lstStyle/>
        <a:p>
          <a:r>
            <a:rPr lang="en-US"/>
            <a:t>The if-statement will execute code </a:t>
          </a:r>
          <a:r>
            <a:rPr lang="en-US" i="1"/>
            <a:t>if</a:t>
          </a:r>
          <a:r>
            <a:rPr lang="en-US"/>
            <a:t> a condition is true (and not execute the code if it’s not true)</a:t>
          </a:r>
        </a:p>
      </dgm:t>
    </dgm:pt>
    <dgm:pt modelId="{6CE8980A-2F3E-48E1-8DED-8B28CC08829C}" type="parTrans" cxnId="{903DB919-4F49-4FD9-A772-2362BD41F178}">
      <dgm:prSet/>
      <dgm:spPr/>
      <dgm:t>
        <a:bodyPr/>
        <a:lstStyle/>
        <a:p>
          <a:endParaRPr lang="en-US"/>
        </a:p>
      </dgm:t>
    </dgm:pt>
    <dgm:pt modelId="{3D1FE9B1-DE01-44B2-A8D7-A22426E5535F}" type="sibTrans" cxnId="{903DB919-4F49-4FD9-A772-2362BD41F178}">
      <dgm:prSet/>
      <dgm:spPr/>
      <dgm:t>
        <a:bodyPr/>
        <a:lstStyle/>
        <a:p>
          <a:endParaRPr lang="en-US"/>
        </a:p>
      </dgm:t>
    </dgm:pt>
    <dgm:pt modelId="{9210E5F1-745F-4B75-AD83-5179619364F6}">
      <dgm:prSet/>
      <dgm:spPr/>
      <dgm:t>
        <a:bodyPr/>
        <a:lstStyle/>
        <a:p>
          <a:r>
            <a:rPr lang="en-US" dirty="0"/>
            <a:t>Indentation is used to group lines of code together</a:t>
          </a:r>
        </a:p>
      </dgm:t>
    </dgm:pt>
    <dgm:pt modelId="{AC2CCC2F-3ED1-4814-B368-69BA300BED65}" type="parTrans" cxnId="{18813B03-D20F-4DB3-9E7E-7D7FEF2A7D83}">
      <dgm:prSet/>
      <dgm:spPr/>
      <dgm:t>
        <a:bodyPr/>
        <a:lstStyle/>
        <a:p>
          <a:endParaRPr lang="en-US"/>
        </a:p>
      </dgm:t>
    </dgm:pt>
    <dgm:pt modelId="{B4183A41-BF3A-42D5-B7BB-4AED8F4183F4}" type="sibTrans" cxnId="{18813B03-D20F-4DB3-9E7E-7D7FEF2A7D83}">
      <dgm:prSet/>
      <dgm:spPr/>
      <dgm:t>
        <a:bodyPr/>
        <a:lstStyle/>
        <a:p>
          <a:endParaRPr lang="en-US"/>
        </a:p>
      </dgm:t>
    </dgm:pt>
    <dgm:pt modelId="{94D18EA1-5DBE-482B-BF34-66688122C9A5}">
      <dgm:prSet/>
      <dgm:spPr/>
      <dgm:t>
        <a:bodyPr/>
        <a:lstStyle/>
        <a:p>
          <a:r>
            <a:rPr lang="en-US"/>
            <a:t>Code that is indented under the if-statement is part of the if-statement and is what will or won’t be executed based on whether the condition is true or not</a:t>
          </a:r>
        </a:p>
      </dgm:t>
    </dgm:pt>
    <dgm:pt modelId="{FC7E8D7B-5C60-4641-99AD-1557696BFD12}" type="parTrans" cxnId="{2D24D3BC-CC9B-4703-A819-5A755077CCA7}">
      <dgm:prSet/>
      <dgm:spPr/>
      <dgm:t>
        <a:bodyPr/>
        <a:lstStyle/>
        <a:p>
          <a:endParaRPr lang="en-US"/>
        </a:p>
      </dgm:t>
    </dgm:pt>
    <dgm:pt modelId="{C1BA4D96-F741-4E69-9D53-4F8D6A35E46F}" type="sibTrans" cxnId="{2D24D3BC-CC9B-4703-A819-5A755077CCA7}">
      <dgm:prSet/>
      <dgm:spPr/>
      <dgm:t>
        <a:bodyPr/>
        <a:lstStyle/>
        <a:p>
          <a:endParaRPr lang="en-US"/>
        </a:p>
      </dgm:t>
    </dgm:pt>
    <dgm:pt modelId="{39CDB087-9725-49BA-AEDB-4C6AD9E49B54}" type="pres">
      <dgm:prSet presAssocID="{A12B6CE8-18AF-4D09-A6F1-7C2A18A228D1}" presName="linear" presStyleCnt="0">
        <dgm:presLayoutVars>
          <dgm:animLvl val="lvl"/>
          <dgm:resizeHandles val="exact"/>
        </dgm:presLayoutVars>
      </dgm:prSet>
      <dgm:spPr/>
    </dgm:pt>
    <dgm:pt modelId="{E8524EE1-C127-4C61-9438-5F40EC9F7AE8}" type="pres">
      <dgm:prSet presAssocID="{4E615D43-5DDA-4B2E-AA1D-3213EEC620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E83BA2-CA78-4C1E-8466-9733266BC807}" type="pres">
      <dgm:prSet presAssocID="{3D1FE9B1-DE01-44B2-A8D7-A22426E5535F}" presName="spacer" presStyleCnt="0"/>
      <dgm:spPr/>
    </dgm:pt>
    <dgm:pt modelId="{59F2707B-86DC-4D09-9F13-72C3DF453D53}" type="pres">
      <dgm:prSet presAssocID="{9210E5F1-745F-4B75-AD83-5179619364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2354E3-5F0C-40CB-9DA9-DBE5FE4B82B0}" type="pres">
      <dgm:prSet presAssocID="{B4183A41-BF3A-42D5-B7BB-4AED8F4183F4}" presName="spacer" presStyleCnt="0"/>
      <dgm:spPr/>
    </dgm:pt>
    <dgm:pt modelId="{3EAE6040-980C-456D-AE29-E9A3A29B11C0}" type="pres">
      <dgm:prSet presAssocID="{94D18EA1-5DBE-482B-BF34-66688122C9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813B03-D20F-4DB3-9E7E-7D7FEF2A7D83}" srcId="{A12B6CE8-18AF-4D09-A6F1-7C2A18A228D1}" destId="{9210E5F1-745F-4B75-AD83-5179619364F6}" srcOrd="1" destOrd="0" parTransId="{AC2CCC2F-3ED1-4814-B368-69BA300BED65}" sibTransId="{B4183A41-BF3A-42D5-B7BB-4AED8F4183F4}"/>
    <dgm:cxn modelId="{59621C0D-BC47-4DD6-B767-F14314A221B5}" type="presOf" srcId="{A12B6CE8-18AF-4D09-A6F1-7C2A18A228D1}" destId="{39CDB087-9725-49BA-AEDB-4C6AD9E49B54}" srcOrd="0" destOrd="0" presId="urn:microsoft.com/office/officeart/2005/8/layout/vList2"/>
    <dgm:cxn modelId="{903DB919-4F49-4FD9-A772-2362BD41F178}" srcId="{A12B6CE8-18AF-4D09-A6F1-7C2A18A228D1}" destId="{4E615D43-5DDA-4B2E-AA1D-3213EEC6204C}" srcOrd="0" destOrd="0" parTransId="{6CE8980A-2F3E-48E1-8DED-8B28CC08829C}" sibTransId="{3D1FE9B1-DE01-44B2-A8D7-A22426E5535F}"/>
    <dgm:cxn modelId="{8B3629B9-C1E4-4CAE-AB9D-3C0314399948}" type="presOf" srcId="{9210E5F1-745F-4B75-AD83-5179619364F6}" destId="{59F2707B-86DC-4D09-9F13-72C3DF453D53}" srcOrd="0" destOrd="0" presId="urn:microsoft.com/office/officeart/2005/8/layout/vList2"/>
    <dgm:cxn modelId="{2D24D3BC-CC9B-4703-A819-5A755077CCA7}" srcId="{A12B6CE8-18AF-4D09-A6F1-7C2A18A228D1}" destId="{94D18EA1-5DBE-482B-BF34-66688122C9A5}" srcOrd="2" destOrd="0" parTransId="{FC7E8D7B-5C60-4641-99AD-1557696BFD12}" sibTransId="{C1BA4D96-F741-4E69-9D53-4F8D6A35E46F}"/>
    <dgm:cxn modelId="{4C5ABDDB-406D-4258-A9E3-344E325DBF8D}" type="presOf" srcId="{94D18EA1-5DBE-482B-BF34-66688122C9A5}" destId="{3EAE6040-980C-456D-AE29-E9A3A29B11C0}" srcOrd="0" destOrd="0" presId="urn:microsoft.com/office/officeart/2005/8/layout/vList2"/>
    <dgm:cxn modelId="{D96244F6-F4CE-4965-A9DA-A7735D224B28}" type="presOf" srcId="{4E615D43-5DDA-4B2E-AA1D-3213EEC6204C}" destId="{E8524EE1-C127-4C61-9438-5F40EC9F7AE8}" srcOrd="0" destOrd="0" presId="urn:microsoft.com/office/officeart/2005/8/layout/vList2"/>
    <dgm:cxn modelId="{E292D689-8884-4754-83BE-7375C2751256}" type="presParOf" srcId="{39CDB087-9725-49BA-AEDB-4C6AD9E49B54}" destId="{E8524EE1-C127-4C61-9438-5F40EC9F7AE8}" srcOrd="0" destOrd="0" presId="urn:microsoft.com/office/officeart/2005/8/layout/vList2"/>
    <dgm:cxn modelId="{96E59443-8204-4910-9096-78FBB4771F19}" type="presParOf" srcId="{39CDB087-9725-49BA-AEDB-4C6AD9E49B54}" destId="{ADE83BA2-CA78-4C1E-8466-9733266BC807}" srcOrd="1" destOrd="0" presId="urn:microsoft.com/office/officeart/2005/8/layout/vList2"/>
    <dgm:cxn modelId="{3D2FA31A-BD9E-4F31-8CC7-2CB5BCCD0DE3}" type="presParOf" srcId="{39CDB087-9725-49BA-AEDB-4C6AD9E49B54}" destId="{59F2707B-86DC-4D09-9F13-72C3DF453D53}" srcOrd="2" destOrd="0" presId="urn:microsoft.com/office/officeart/2005/8/layout/vList2"/>
    <dgm:cxn modelId="{08CF1DC5-777B-4FFE-B78C-F8D6E5C9259D}" type="presParOf" srcId="{39CDB087-9725-49BA-AEDB-4C6AD9E49B54}" destId="{AA2354E3-5F0C-40CB-9DA9-DBE5FE4B82B0}" srcOrd="3" destOrd="0" presId="urn:microsoft.com/office/officeart/2005/8/layout/vList2"/>
    <dgm:cxn modelId="{8D06281E-A93B-499C-8EAB-55C2FFA45178}" type="presParOf" srcId="{39CDB087-9725-49BA-AEDB-4C6AD9E49B54}" destId="{3EAE6040-980C-456D-AE29-E9A3A29B11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are: </a:t>
          </a:r>
          <a:r>
            <a:rPr lang="en-US" b="0" i="0" u="none" dirty="0"/>
            <a:t>goo.gl/</a:t>
          </a:r>
          <a:r>
            <a:rPr lang="en-US" b="0" i="0" u="none" dirty="0" err="1"/>
            <a:t>aUipex</a:t>
          </a:r>
          <a:endParaRPr lang="en-US" dirty="0"/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4 If Statement.pptx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5A300-D8F1-447F-B716-1AC085AA83A8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 far, our programs do the same operations every time we run them</a:t>
          </a:r>
        </a:p>
      </dsp:txBody>
      <dsp:txXfrm>
        <a:off x="73507" y="81101"/>
        <a:ext cx="10030685" cy="1358776"/>
      </dsp:txXfrm>
    </dsp:sp>
    <dsp:sp modelId="{88E3FDE5-F5EA-4075-9A50-ECEB4297DF64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Conditional execution allows us to perform different actions based on conditions</a:t>
          </a:r>
        </a:p>
      </dsp:txBody>
      <dsp:txXfrm>
        <a:off x="73507" y="1699211"/>
        <a:ext cx="10030685" cy="1358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983DA-84EC-47B8-8AE8-DE54C428065B}">
      <dsp:nvSpPr>
        <dsp:cNvPr id="0" name=""/>
        <dsp:cNvSpPr/>
      </dsp:nvSpPr>
      <dsp:spPr>
        <a:xfrm>
          <a:off x="0" y="279620"/>
          <a:ext cx="10177699" cy="25798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We use the “if-statement” to execute code </a:t>
          </a:r>
          <a:r>
            <a:rPr lang="en-US" sz="4900" i="1" kern="1200"/>
            <a:t>if</a:t>
          </a:r>
          <a:r>
            <a:rPr lang="en-US" sz="4900" kern="1200"/>
            <a:t> a condition is true (and not execute the code if it’s not true)</a:t>
          </a:r>
        </a:p>
      </dsp:txBody>
      <dsp:txXfrm>
        <a:off x="125938" y="405558"/>
        <a:ext cx="9925823" cy="2327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CC75C-938B-466D-8DF2-2B2D9C6B78B8}">
      <dsp:nvSpPr>
        <dsp:cNvPr id="0" name=""/>
        <dsp:cNvSpPr/>
      </dsp:nvSpPr>
      <dsp:spPr>
        <a:xfrm>
          <a:off x="0" y="397384"/>
          <a:ext cx="10177699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Indentation is used to group lines of code together</a:t>
          </a:r>
        </a:p>
      </dsp:txBody>
      <dsp:txXfrm>
        <a:off x="42265" y="439649"/>
        <a:ext cx="10093169" cy="781270"/>
      </dsp:txXfrm>
    </dsp:sp>
    <dsp:sp modelId="{0D7312B5-8229-4FBA-A67B-0DBEF932EE3A}">
      <dsp:nvSpPr>
        <dsp:cNvPr id="0" name=""/>
        <dsp:cNvSpPr/>
      </dsp:nvSpPr>
      <dsp:spPr>
        <a:xfrm>
          <a:off x="0" y="1263185"/>
          <a:ext cx="1017769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So far, our programs have all been left-justified</a:t>
          </a:r>
        </a:p>
      </dsp:txBody>
      <dsp:txXfrm>
        <a:off x="0" y="1263185"/>
        <a:ext cx="10177699" cy="612720"/>
      </dsp:txXfrm>
    </dsp:sp>
    <dsp:sp modelId="{96D02F82-A9FF-4533-A60A-146453373691}">
      <dsp:nvSpPr>
        <dsp:cNvPr id="0" name=""/>
        <dsp:cNvSpPr/>
      </dsp:nvSpPr>
      <dsp:spPr>
        <a:xfrm>
          <a:off x="0" y="1875905"/>
          <a:ext cx="10177699" cy="865800"/>
        </a:xfrm>
        <a:prstGeom prst="round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Inappropriately aligning lines will produce errors</a:t>
          </a:r>
        </a:p>
      </dsp:txBody>
      <dsp:txXfrm>
        <a:off x="42265" y="1918170"/>
        <a:ext cx="10093169" cy="781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21BE3-54D2-4FD7-9AEF-F2BD5F9F05C0}">
      <dsp:nvSpPr>
        <dsp:cNvPr id="0" name=""/>
        <dsp:cNvSpPr/>
      </dsp:nvSpPr>
      <dsp:spPr>
        <a:xfrm>
          <a:off x="0" y="44027"/>
          <a:ext cx="10298034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Statements that evaluate to either true of false</a:t>
          </a:r>
        </a:p>
      </dsp:txBody>
      <dsp:txXfrm>
        <a:off x="29700" y="73727"/>
        <a:ext cx="10238634" cy="549000"/>
      </dsp:txXfrm>
    </dsp:sp>
    <dsp:sp modelId="{4E53F094-6595-482D-8807-23E75EDAF3B7}">
      <dsp:nvSpPr>
        <dsp:cNvPr id="0" name=""/>
        <dsp:cNvSpPr/>
      </dsp:nvSpPr>
      <dsp:spPr>
        <a:xfrm>
          <a:off x="0" y="727307"/>
          <a:ext cx="10298034" cy="608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&lt;operand&gt; &lt;operator&gt; &lt;operand&gt;</a:t>
          </a:r>
        </a:p>
      </dsp:txBody>
      <dsp:txXfrm>
        <a:off x="29700" y="757007"/>
        <a:ext cx="10238634" cy="549000"/>
      </dsp:txXfrm>
    </dsp:sp>
    <dsp:sp modelId="{72EA30D3-62D2-4F04-BA32-DAE26DAC55CB}">
      <dsp:nvSpPr>
        <dsp:cNvPr id="0" name=""/>
        <dsp:cNvSpPr/>
      </dsp:nvSpPr>
      <dsp:spPr>
        <a:xfrm>
          <a:off x="0" y="1410587"/>
          <a:ext cx="10298034" cy="608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 + 3</a:t>
          </a:r>
        </a:p>
      </dsp:txBody>
      <dsp:txXfrm>
        <a:off x="29700" y="1440287"/>
        <a:ext cx="10238634" cy="549000"/>
      </dsp:txXfrm>
    </dsp:sp>
    <dsp:sp modelId="{1EA3D8F6-F61D-42C7-9685-0E9914FC8C08}">
      <dsp:nvSpPr>
        <dsp:cNvPr id="0" name=""/>
        <dsp:cNvSpPr/>
      </dsp:nvSpPr>
      <dsp:spPr>
        <a:xfrm>
          <a:off x="0" y="2018988"/>
          <a:ext cx="1029803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2 and 3 are the operands and + is the operator</a:t>
          </a:r>
        </a:p>
      </dsp:txBody>
      <dsp:txXfrm>
        <a:off x="0" y="2018988"/>
        <a:ext cx="10298034" cy="430560"/>
      </dsp:txXfrm>
    </dsp:sp>
    <dsp:sp modelId="{205130D8-FBB9-4B41-9755-9EC2B1E373BB}">
      <dsp:nvSpPr>
        <dsp:cNvPr id="0" name=""/>
        <dsp:cNvSpPr/>
      </dsp:nvSpPr>
      <dsp:spPr>
        <a:xfrm>
          <a:off x="0" y="2449548"/>
          <a:ext cx="10298034" cy="608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Operator in if-statements: a relational operator</a:t>
          </a:r>
        </a:p>
      </dsp:txBody>
      <dsp:txXfrm>
        <a:off x="29700" y="2479248"/>
        <a:ext cx="10238634" cy="549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81CDC-C61E-467D-9710-D6B487D78094}">
      <dsp:nvSpPr>
        <dsp:cNvPr id="0" name=""/>
        <dsp:cNvSpPr/>
      </dsp:nvSpPr>
      <dsp:spPr>
        <a:xfrm>
          <a:off x="0" y="1532"/>
          <a:ext cx="10177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CB0813-7CA9-4576-8BBD-A3A03E938BC7}">
      <dsp:nvSpPr>
        <dsp:cNvPr id="0" name=""/>
        <dsp:cNvSpPr/>
      </dsp:nvSpPr>
      <dsp:spPr>
        <a:xfrm>
          <a:off x="0" y="1532"/>
          <a:ext cx="10177699" cy="52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==	equal to</a:t>
          </a:r>
        </a:p>
      </dsp:txBody>
      <dsp:txXfrm>
        <a:off x="0" y="1532"/>
        <a:ext cx="10177699" cy="522670"/>
      </dsp:txXfrm>
    </dsp:sp>
    <dsp:sp modelId="{64BAFD39-8A76-4937-944C-62F9D8137E0A}">
      <dsp:nvSpPr>
        <dsp:cNvPr id="0" name=""/>
        <dsp:cNvSpPr/>
      </dsp:nvSpPr>
      <dsp:spPr>
        <a:xfrm>
          <a:off x="0" y="524203"/>
          <a:ext cx="10177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F6C84-32DE-489E-A61C-74AD8C5EB288}">
      <dsp:nvSpPr>
        <dsp:cNvPr id="0" name=""/>
        <dsp:cNvSpPr/>
      </dsp:nvSpPr>
      <dsp:spPr>
        <a:xfrm>
          <a:off x="0" y="524203"/>
          <a:ext cx="10177699" cy="52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!=	not equal to</a:t>
          </a:r>
        </a:p>
      </dsp:txBody>
      <dsp:txXfrm>
        <a:off x="0" y="524203"/>
        <a:ext cx="10177699" cy="522670"/>
      </dsp:txXfrm>
    </dsp:sp>
    <dsp:sp modelId="{BDAA028B-99DD-4C38-AA2F-063D55103892}">
      <dsp:nvSpPr>
        <dsp:cNvPr id="0" name=""/>
        <dsp:cNvSpPr/>
      </dsp:nvSpPr>
      <dsp:spPr>
        <a:xfrm>
          <a:off x="0" y="1046874"/>
          <a:ext cx="10177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4CE70A-1A3B-440D-B7EC-683DE7905A6E}">
      <dsp:nvSpPr>
        <dsp:cNvPr id="0" name=""/>
        <dsp:cNvSpPr/>
      </dsp:nvSpPr>
      <dsp:spPr>
        <a:xfrm>
          <a:off x="0" y="1046874"/>
          <a:ext cx="10177699" cy="52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	greater than</a:t>
          </a:r>
        </a:p>
      </dsp:txBody>
      <dsp:txXfrm>
        <a:off x="0" y="1046874"/>
        <a:ext cx="10177699" cy="522670"/>
      </dsp:txXfrm>
    </dsp:sp>
    <dsp:sp modelId="{2C1BAC53-EA1B-411E-9783-CD364E4B5554}">
      <dsp:nvSpPr>
        <dsp:cNvPr id="0" name=""/>
        <dsp:cNvSpPr/>
      </dsp:nvSpPr>
      <dsp:spPr>
        <a:xfrm>
          <a:off x="0" y="1569544"/>
          <a:ext cx="10177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2A877B-C4AE-461B-ACA6-86F4E38EF2AC}">
      <dsp:nvSpPr>
        <dsp:cNvPr id="0" name=""/>
        <dsp:cNvSpPr/>
      </dsp:nvSpPr>
      <dsp:spPr>
        <a:xfrm>
          <a:off x="0" y="1569545"/>
          <a:ext cx="10177699" cy="52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&gt;=	greater than or equal to</a:t>
          </a:r>
        </a:p>
      </dsp:txBody>
      <dsp:txXfrm>
        <a:off x="0" y="1569545"/>
        <a:ext cx="10177699" cy="522670"/>
      </dsp:txXfrm>
    </dsp:sp>
    <dsp:sp modelId="{96535D8B-297B-489F-9E2C-C6F212FCE80F}">
      <dsp:nvSpPr>
        <dsp:cNvPr id="0" name=""/>
        <dsp:cNvSpPr/>
      </dsp:nvSpPr>
      <dsp:spPr>
        <a:xfrm>
          <a:off x="0" y="2092215"/>
          <a:ext cx="10177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23314-B909-45B6-84B0-271B922231E0}">
      <dsp:nvSpPr>
        <dsp:cNvPr id="0" name=""/>
        <dsp:cNvSpPr/>
      </dsp:nvSpPr>
      <dsp:spPr>
        <a:xfrm>
          <a:off x="0" y="2092215"/>
          <a:ext cx="10177699" cy="52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&lt;	less than</a:t>
          </a:r>
        </a:p>
      </dsp:txBody>
      <dsp:txXfrm>
        <a:off x="0" y="2092215"/>
        <a:ext cx="10177699" cy="522670"/>
      </dsp:txXfrm>
    </dsp:sp>
    <dsp:sp modelId="{17D5D1D6-1B82-41EE-AA89-974052C6FAD0}">
      <dsp:nvSpPr>
        <dsp:cNvPr id="0" name=""/>
        <dsp:cNvSpPr/>
      </dsp:nvSpPr>
      <dsp:spPr>
        <a:xfrm>
          <a:off x="0" y="2614886"/>
          <a:ext cx="101776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36D725-4D56-46A6-A012-A854A5AEA524}">
      <dsp:nvSpPr>
        <dsp:cNvPr id="0" name=""/>
        <dsp:cNvSpPr/>
      </dsp:nvSpPr>
      <dsp:spPr>
        <a:xfrm>
          <a:off x="0" y="2614886"/>
          <a:ext cx="10177699" cy="52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&lt;=	less than or equal to</a:t>
          </a:r>
        </a:p>
      </dsp:txBody>
      <dsp:txXfrm>
        <a:off x="0" y="2614886"/>
        <a:ext cx="10177699" cy="522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24EE1-C127-4C61-9438-5F40EC9F7AE8}">
      <dsp:nvSpPr>
        <dsp:cNvPr id="0" name=""/>
        <dsp:cNvSpPr/>
      </dsp:nvSpPr>
      <dsp:spPr>
        <a:xfrm>
          <a:off x="0" y="110465"/>
          <a:ext cx="10177699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if-statement will execute code </a:t>
          </a:r>
          <a:r>
            <a:rPr lang="en-US" sz="2400" i="1" kern="1200"/>
            <a:t>if</a:t>
          </a:r>
          <a:r>
            <a:rPr lang="en-US" sz="2400" kern="1200"/>
            <a:t> a condition is true (and not execute the code if it’s not true)</a:t>
          </a:r>
        </a:p>
      </dsp:txBody>
      <dsp:txXfrm>
        <a:off x="45235" y="155700"/>
        <a:ext cx="10087229" cy="836169"/>
      </dsp:txXfrm>
    </dsp:sp>
    <dsp:sp modelId="{59F2707B-86DC-4D09-9F13-72C3DF453D53}">
      <dsp:nvSpPr>
        <dsp:cNvPr id="0" name=""/>
        <dsp:cNvSpPr/>
      </dsp:nvSpPr>
      <dsp:spPr>
        <a:xfrm>
          <a:off x="0" y="1106225"/>
          <a:ext cx="10177699" cy="926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Indentation is used to group lines of code together</a:t>
          </a:r>
        </a:p>
      </dsp:txBody>
      <dsp:txXfrm>
        <a:off x="45235" y="1151460"/>
        <a:ext cx="10087229" cy="836169"/>
      </dsp:txXfrm>
    </dsp:sp>
    <dsp:sp modelId="{3EAE6040-980C-456D-AE29-E9A3A29B11C0}">
      <dsp:nvSpPr>
        <dsp:cNvPr id="0" name=""/>
        <dsp:cNvSpPr/>
      </dsp:nvSpPr>
      <dsp:spPr>
        <a:xfrm>
          <a:off x="0" y="2101985"/>
          <a:ext cx="10177699" cy="926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 that is indented under the if-statement is part of the if-statement and is what will or won’t be executed based on whether the condition is true or not</a:t>
          </a:r>
        </a:p>
      </dsp:txBody>
      <dsp:txXfrm>
        <a:off x="45235" y="2147220"/>
        <a:ext cx="10087229" cy="836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01894"/>
          <a:ext cx="1017769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74904" rIns="7899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Book for additional reading</a:t>
          </a:r>
          <a:endParaRPr lang="en-US" sz="1800" b="1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Meeting dates</a:t>
          </a:r>
        </a:p>
      </dsp:txBody>
      <dsp:txXfrm>
        <a:off x="0" y="301894"/>
        <a:ext cx="10177699" cy="1020600"/>
      </dsp:txXfrm>
    </dsp:sp>
    <dsp:sp modelId="{1E5CE579-12CC-4928-A5C7-93AFAA63C391}">
      <dsp:nvSpPr>
        <dsp:cNvPr id="0" name=""/>
        <dsp:cNvSpPr/>
      </dsp:nvSpPr>
      <dsp:spPr>
        <a:xfrm>
          <a:off x="508884" y="36214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http://www.eecs.ucf.edu/JuniorKnights/material/</a:t>
          </a:r>
        </a:p>
      </dsp:txBody>
      <dsp:txXfrm>
        <a:off x="534823" y="62153"/>
        <a:ext cx="7072511" cy="479482"/>
      </dsp:txXfrm>
    </dsp:sp>
    <dsp:sp modelId="{7BEFE999-F660-441C-89D6-D5BC0740A1B4}">
      <dsp:nvSpPr>
        <dsp:cNvPr id="0" name=""/>
        <dsp:cNvSpPr/>
      </dsp:nvSpPr>
      <dsp:spPr>
        <a:xfrm>
          <a:off x="0" y="1685375"/>
          <a:ext cx="10177699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74904" rIns="7899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These slides are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4 If Statement.pptx</a:t>
          </a:r>
          <a:endParaRPr lang="en-US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problems for today are: </a:t>
          </a:r>
          <a:r>
            <a:rPr lang="en-US" sz="1800" b="0" i="0" u="none" kern="1200" dirty="0"/>
            <a:t>goo.gl/</a:t>
          </a:r>
          <a:r>
            <a:rPr lang="en-US" sz="1800" b="0" i="0" u="none" kern="1200" dirty="0" err="1"/>
            <a:t>aUipex</a:t>
          </a:r>
          <a:endParaRPr lang="en-US" sz="1800" kern="1200" dirty="0"/>
        </a:p>
      </dsp:txBody>
      <dsp:txXfrm>
        <a:off x="0" y="1685375"/>
        <a:ext cx="10177699" cy="1417500"/>
      </dsp:txXfrm>
    </dsp:sp>
    <dsp:sp modelId="{7D58E531-83F3-42B8-84F0-52F879CB8A3E}">
      <dsp:nvSpPr>
        <dsp:cNvPr id="0" name=""/>
        <dsp:cNvSpPr/>
      </dsp:nvSpPr>
      <dsp:spPr>
        <a:xfrm>
          <a:off x="508884" y="1419694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github.com/</a:t>
          </a:r>
          <a:r>
            <a:rPr lang="en-US" sz="1800" b="0" i="0" kern="1200" dirty="0" err="1"/>
            <a:t>rsera</a:t>
          </a:r>
          <a:r>
            <a:rPr lang="en-US" sz="1800" b="0" i="0" kern="1200" dirty="0"/>
            <a:t>/junior-knights</a:t>
          </a:r>
        </a:p>
      </dsp:txBody>
      <dsp:txXfrm>
        <a:off x="534823" y="1445633"/>
        <a:ext cx="707251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D28D-4E3C-49F4-9B76-10C08DB05D0A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7E77D-EE77-4AFD-B6EA-95023A6A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have 2+3, 2 and 3 are the operands and + is the operator. That expression evaluates to 5. Boolean expressions will evaluate to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7E77D-EE77-4AFD-B6EA-95023A6A3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string inputs ARE case sensitive (so “C” is not equal to “c”)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7E77D-EE77-4AFD-B6EA-95023A6A3A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91F8-C66D-49A3-9526-94EF3DBD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Execution: </a:t>
            </a:r>
            <a:br>
              <a:rPr lang="en-US" dirty="0"/>
            </a:br>
            <a:r>
              <a:rPr lang="en-US" dirty="0"/>
              <a:t>If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BF14D-F57C-43A4-9D1E-45D0EE30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 </a:t>
            </a:r>
          </a:p>
          <a:p>
            <a:r>
              <a:rPr lang="en-US" dirty="0"/>
              <a:t>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269104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7FD9-B05C-490B-8571-BDBD7AAC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If-statement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Everything indented under the if-statement will execute only if the condition is true (in this example it is)</a:t>
            </a:r>
          </a:p>
          <a:p>
            <a:r>
              <a:rPr lang="en-US" dirty="0"/>
              <a:t>Anything left-justified is outside of the if-statement and will execute regardless, like our programs before</a:t>
            </a:r>
          </a:p>
          <a:p>
            <a:r>
              <a:rPr lang="en-US" dirty="0"/>
              <a:t>You can have multiple lines inside the if-statement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8673E5-08AD-4A7D-BDB5-5F22E077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51890"/>
            <a:ext cx="6227064" cy="27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7FD9-B05C-490B-8571-BDBD7AAC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If-statement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The first statement is true, so “1</a:t>
            </a:r>
            <a:r>
              <a:rPr lang="en-US" baseline="30000"/>
              <a:t>st</a:t>
            </a:r>
            <a:r>
              <a:rPr lang="en-US"/>
              <a:t> Equal” prints</a:t>
            </a:r>
          </a:p>
          <a:p>
            <a:r>
              <a:rPr lang="en-US"/>
              <a:t>But the second statement is not true, so “2</a:t>
            </a:r>
            <a:r>
              <a:rPr lang="en-US" baseline="30000"/>
              <a:t>nd</a:t>
            </a:r>
            <a:r>
              <a:rPr lang="en-US"/>
              <a:t> Equal” does not print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8673E5-08AD-4A7D-BDB5-5F22E077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56" y="1293275"/>
            <a:ext cx="456468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6618-E9ED-44B6-A104-8644BFA9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Boolean data type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This is to illustrate that if-statements work by evaluating a condition and to introduce the Boolean type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3BECFD7D-70EA-40BD-8607-330447E3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204127"/>
            <a:ext cx="6227064" cy="24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ellipse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Else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Use else to make something “else” happen when the statement is 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12316"/>
            <a:ext cx="6227064" cy="30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0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CF7-7976-4C74-A7FF-1B65F519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Temperature Conversion</a:t>
            </a:r>
            <a:br>
              <a:rPr lang="en-US" sz="3200" dirty="0"/>
            </a:br>
            <a:r>
              <a:rPr lang="en-US" sz="3200" dirty="0"/>
              <a:t>IF/Else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9EB62-75AF-4238-ACC2-0083E8E91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267" y="870941"/>
            <a:ext cx="10921466" cy="2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ellipse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err="1"/>
              <a:t>Elif</a:t>
            </a:r>
            <a:endParaRPr lang="en-US"/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“</a:t>
            </a:r>
            <a:r>
              <a:rPr lang="en-US" sz="1300" err="1"/>
              <a:t>Elif</a:t>
            </a:r>
            <a:r>
              <a:rPr lang="en-US" sz="1300"/>
              <a:t>” is like “else” but instead of simply catching the opposite of the “if” condition, it can check for other, specific conditions</a:t>
            </a:r>
          </a:p>
          <a:p>
            <a:pPr>
              <a:lnSpc>
                <a:spcPct val="90000"/>
              </a:lnSpc>
            </a:pPr>
            <a:r>
              <a:rPr lang="en-US" sz="1300"/>
              <a:t>The first condition that is true will execute, and the rest will be skipped</a:t>
            </a:r>
          </a:p>
          <a:p>
            <a:pPr>
              <a:lnSpc>
                <a:spcPct val="90000"/>
              </a:lnSpc>
            </a:pPr>
            <a:r>
              <a:rPr lang="en-US" sz="1300"/>
              <a:t>The way this is structured, order matters. If percent &gt;= 90, then we print, and we don’t check to see if it’s also &gt;= 80.</a:t>
            </a:r>
          </a:p>
          <a:p>
            <a:pPr>
              <a:lnSpc>
                <a:spcPct val="90000"/>
              </a:lnSpc>
            </a:pPr>
            <a:r>
              <a:rPr lang="en-US" sz="1300"/>
              <a:t>If we move one of the other cases up, it will give misleading output.</a:t>
            </a:r>
          </a:p>
          <a:p>
            <a:pPr>
              <a:lnSpc>
                <a:spcPct val="90000"/>
              </a:lnSpc>
            </a:pPr>
            <a:r>
              <a:rPr lang="en-US" sz="1300"/>
              <a:t>Remove the “el” and then multiple statements can print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63662"/>
            <a:ext cx="6227064" cy="39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ellipse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Use “and” when multiple conditions are required</a:t>
            </a:r>
          </a:p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86382"/>
            <a:ext cx="6227064" cy="36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65F-3703-4B3D-80C9-DDE67D3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ellipse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OR</a:t>
            </a:r>
          </a:p>
        </p:txBody>
      </p:sp>
      <p:sp>
        <p:nvSpPr>
          <p:cNvPr id="24" name="Content Placeholder 19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Use “or” when only one (at least) of multiple conditions should cause the code to execute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A6A8C2-8B3A-4AD3-AFCC-F1D3F1F02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F64937-39B5-4AB3-A2EF-EA689BA60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D7DA713A-AE38-4ED5-86EE-3BA70409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71510"/>
            <a:ext cx="6227064" cy="33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9092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376-B5D0-4398-819B-AFE550A9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Conditional execution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AB6FB-2834-49AC-8193-E06F62D43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2606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51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376-B5D0-4398-819B-AFE550A9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If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AB6FB-2834-49AC-8193-E06F62D43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0963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1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C73E-FD80-432E-9A27-CEB63A3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Indentation</a:t>
            </a:r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DAA2C3A-19AA-4D9C-882D-6EDBC4A50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07319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4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C3A694C2-50DA-401D-9E8A-3621EBF0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6C73E-FD80-432E-9A27-CEB63A3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Indentaiton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4AE0B3-5C53-4C64-AF74-FB1BEF42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45317" y="640078"/>
            <a:ext cx="8101365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DFBC-4AA7-4742-B02B-6916712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Boolean Expressions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06008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64EA-17F2-48E7-8192-33F5A9E8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Relational Operators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31325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11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9DEA-47A3-4149-BD0A-DB3F0473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</a:t>
            </a:r>
            <a:br>
              <a:rPr lang="en-US"/>
            </a:br>
            <a:r>
              <a:rPr lang="en-US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0818-5D96-4C22-924C-96C94D45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Are these expressions true or false?</a:t>
            </a:r>
          </a:p>
          <a:p>
            <a:r>
              <a:rPr lang="en-US" dirty="0"/>
              <a:t>5 == 5</a:t>
            </a:r>
          </a:p>
          <a:p>
            <a:r>
              <a:rPr lang="en-US" dirty="0"/>
              <a:t>5 == 4</a:t>
            </a:r>
          </a:p>
          <a:p>
            <a:r>
              <a:rPr lang="en-US" dirty="0"/>
              <a:t>5 &gt; 4</a:t>
            </a:r>
          </a:p>
          <a:p>
            <a:r>
              <a:rPr lang="en-US" dirty="0"/>
              <a:t>5 &lt; 4</a:t>
            </a:r>
          </a:p>
          <a:p>
            <a:r>
              <a:rPr lang="en-US" dirty="0"/>
              <a:t>5 != 5</a:t>
            </a:r>
          </a:p>
          <a:p>
            <a:r>
              <a:rPr lang="en-US" dirty="0"/>
              <a:t>5 != 4</a:t>
            </a:r>
          </a:p>
          <a:p>
            <a:endParaRPr lang="en-US" dirty="0"/>
          </a:p>
          <a:p>
            <a:r>
              <a:rPr lang="en-US" dirty="0"/>
              <a:t>5 &gt;=4</a:t>
            </a:r>
          </a:p>
          <a:p>
            <a:r>
              <a:rPr lang="en-US" dirty="0"/>
              <a:t>5 &lt;= 4</a:t>
            </a:r>
          </a:p>
          <a:p>
            <a:r>
              <a:rPr lang="en-US" dirty="0"/>
              <a:t>5 &lt;= 5</a:t>
            </a:r>
          </a:p>
          <a:p>
            <a:r>
              <a:rPr lang="en-US" dirty="0"/>
              <a:t>4 &gt; 5</a:t>
            </a:r>
          </a:p>
          <a:p>
            <a:r>
              <a:rPr lang="en-US" dirty="0"/>
              <a:t>4 &lt; 5</a:t>
            </a:r>
          </a:p>
          <a:p>
            <a:r>
              <a:rPr lang="en-US" dirty="0"/>
              <a:t>4 &lt;= 5</a:t>
            </a:r>
          </a:p>
        </p:txBody>
      </p:sp>
    </p:spTree>
    <p:extLst>
      <p:ext uri="{BB962C8B-B14F-4D97-AF65-F5344CB8AC3E}">
        <p14:creationId xmlns:p14="http://schemas.microsoft.com/office/powerpoint/2010/main" val="154549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FB29-2627-486A-B06D-C248495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If-Statement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90339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8864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589</Words>
  <Application>Microsoft Office PowerPoint</Application>
  <PresentationFormat>Widescreen</PresentationFormat>
  <Paragraphs>79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Microsoft YaHei UI</vt:lpstr>
      <vt:lpstr>Arial</vt:lpstr>
      <vt:lpstr>Calibri</vt:lpstr>
      <vt:lpstr>Gill Sans MT</vt:lpstr>
      <vt:lpstr>Parcel</vt:lpstr>
      <vt:lpstr>Conditional Execution:  If Statements</vt:lpstr>
      <vt:lpstr>Conditional execution</vt:lpstr>
      <vt:lpstr>If statement</vt:lpstr>
      <vt:lpstr>Indentation</vt:lpstr>
      <vt:lpstr>Indentaiton</vt:lpstr>
      <vt:lpstr>Boolean Expressions</vt:lpstr>
      <vt:lpstr>Relational Operators</vt:lpstr>
      <vt:lpstr>Boolean Expression Examples</vt:lpstr>
      <vt:lpstr>If-Statement</vt:lpstr>
      <vt:lpstr>If-statement Example</vt:lpstr>
      <vt:lpstr>If-statement Example</vt:lpstr>
      <vt:lpstr>Boolean data type</vt:lpstr>
      <vt:lpstr>Else</vt:lpstr>
      <vt:lpstr>Temperature Conversion IF/Else Example</vt:lpstr>
      <vt:lpstr>Elif</vt:lpstr>
      <vt:lpstr>AND</vt:lpstr>
      <vt:lpstr>OR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Execution:  If Statements</dc:title>
  <dc:creator>Rachael Sera</dc:creator>
  <cp:lastModifiedBy>Rachael Sera</cp:lastModifiedBy>
  <cp:revision>4</cp:revision>
  <dcterms:created xsi:type="dcterms:W3CDTF">2019-02-09T03:18:06Z</dcterms:created>
  <dcterms:modified xsi:type="dcterms:W3CDTF">2019-02-09T16:07:50Z</dcterms:modified>
</cp:coreProperties>
</file>