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3/library/turtle.html?highlight=turtle#overview-of-available-turtle-and-screen-method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E5C9-1475-4015-A9B4-E554DDC8DB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AF701-CD7F-4109-AC8F-87A4BB31B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1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1CFD-60E7-457C-BF6A-FD7AD6E1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283AF-19A2-4497-A179-D5DA55840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additional functions and values</a:t>
            </a:r>
          </a:p>
          <a:p>
            <a:r>
              <a:rPr lang="en-US" dirty="0"/>
              <a:t>Must be imported</a:t>
            </a:r>
          </a:p>
        </p:txBody>
      </p:sp>
    </p:spTree>
    <p:extLst>
      <p:ext uri="{BB962C8B-B14F-4D97-AF65-F5344CB8AC3E}">
        <p14:creationId xmlns:p14="http://schemas.microsoft.com/office/powerpoint/2010/main" val="165451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D5E4-A56A-49B6-AB06-6CB1434A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E233D-42B7-403A-8D33-EEF04135B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math</a:t>
            </a:r>
          </a:p>
          <a:p>
            <a:r>
              <a:rPr lang="en-US" dirty="0" err="1"/>
              <a:t>math.pi</a:t>
            </a:r>
            <a:endParaRPr lang="en-US" dirty="0"/>
          </a:p>
          <a:p>
            <a:r>
              <a:rPr lang="en-US" dirty="0" err="1"/>
              <a:t>math.fabs</a:t>
            </a:r>
            <a:r>
              <a:rPr lang="en-US" dirty="0"/>
              <a:t>(x)</a:t>
            </a:r>
          </a:p>
          <a:p>
            <a:r>
              <a:rPr lang="en-US" dirty="0"/>
              <a:t>https://docs.python.org/3/library/math.html</a:t>
            </a:r>
          </a:p>
        </p:txBody>
      </p:sp>
    </p:spTree>
    <p:extLst>
      <p:ext uri="{BB962C8B-B14F-4D97-AF65-F5344CB8AC3E}">
        <p14:creationId xmlns:p14="http://schemas.microsoft.com/office/powerpoint/2010/main" val="387305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CB30-8C61-44C2-B940-A85F69C0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F26A0-1B99-4511-BABE-461ADBB3F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random</a:t>
            </a:r>
          </a:p>
          <a:p>
            <a:r>
              <a:rPr lang="en-US" dirty="0" err="1"/>
              <a:t>random.randint</a:t>
            </a:r>
            <a:r>
              <a:rPr lang="en-US" dirty="0"/>
              <a:t>(1,6)</a:t>
            </a:r>
          </a:p>
          <a:p>
            <a:pPr lvl="1"/>
            <a:r>
              <a:rPr lang="en-US" dirty="0"/>
              <a:t>Arguments are the bounds, inclusive for the random number</a:t>
            </a:r>
          </a:p>
          <a:p>
            <a:r>
              <a:rPr lang="en-US" dirty="0"/>
              <a:t>https://docs.python.org/3/library/random.html</a:t>
            </a:r>
          </a:p>
        </p:txBody>
      </p:sp>
    </p:spTree>
    <p:extLst>
      <p:ext uri="{BB962C8B-B14F-4D97-AF65-F5344CB8AC3E}">
        <p14:creationId xmlns:p14="http://schemas.microsoft.com/office/powerpoint/2010/main" val="90678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09535-3B6A-44BB-BA36-C8D32D83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34B4-ED1A-40F8-90BA-C765D8908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turtle.penup</a:t>
            </a:r>
            <a:r>
              <a:rPr lang="en-US" dirty="0"/>
              <a:t>()</a:t>
            </a:r>
          </a:p>
          <a:p>
            <a:r>
              <a:rPr lang="en-US" dirty="0" err="1"/>
              <a:t>turtle.pendown</a:t>
            </a:r>
            <a:r>
              <a:rPr lang="en-US" dirty="0"/>
              <a:t>()</a:t>
            </a:r>
          </a:p>
          <a:p>
            <a:r>
              <a:rPr lang="en-US" dirty="0" err="1"/>
              <a:t>turtle.right</a:t>
            </a:r>
            <a:r>
              <a:rPr lang="en-US" dirty="0"/>
              <a:t>(degrees)</a:t>
            </a:r>
          </a:p>
          <a:p>
            <a:r>
              <a:rPr lang="en-US" dirty="0" err="1"/>
              <a:t>turtle.left</a:t>
            </a:r>
            <a:r>
              <a:rPr lang="en-US" dirty="0"/>
              <a:t>(degrees)</a:t>
            </a:r>
          </a:p>
          <a:p>
            <a:r>
              <a:rPr lang="en-US" dirty="0" err="1"/>
              <a:t>turtle.forward</a:t>
            </a:r>
            <a:r>
              <a:rPr lang="en-US" dirty="0"/>
              <a:t>(distance)</a:t>
            </a:r>
          </a:p>
          <a:p>
            <a:endParaRPr lang="en-US" dirty="0"/>
          </a:p>
          <a:p>
            <a:r>
              <a:rPr lang="en-US">
                <a:hlinkClick r:id="rId2"/>
              </a:rPr>
              <a:t>https://docs.python.org/3.3/library/turtle.html?highlight=turtle#overview-of-available-turtle-and-screen-methods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103</TotalTime>
  <Words>119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Savon</vt:lpstr>
      <vt:lpstr>Libraries</vt:lpstr>
      <vt:lpstr>Libraries</vt:lpstr>
      <vt:lpstr>Math</vt:lpstr>
      <vt:lpstr>Random</vt:lpstr>
      <vt:lpstr>Turtle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Libraries and Functions</dc:title>
  <dc:creator>Rachael Sera</dc:creator>
  <cp:lastModifiedBy>Rachael Sera</cp:lastModifiedBy>
  <cp:revision>4</cp:revision>
  <dcterms:created xsi:type="dcterms:W3CDTF">2019-02-09T03:55:04Z</dcterms:created>
  <dcterms:modified xsi:type="dcterms:W3CDTF">2019-02-09T16:05:30Z</dcterms:modified>
</cp:coreProperties>
</file>