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38"/>
  </p:notesMasterIdLst>
  <p:sldIdLst>
    <p:sldId id="256" r:id="rId2"/>
    <p:sldId id="317" r:id="rId3"/>
    <p:sldId id="311" r:id="rId4"/>
    <p:sldId id="309" r:id="rId5"/>
    <p:sldId id="265" r:id="rId6"/>
    <p:sldId id="316" r:id="rId7"/>
    <p:sldId id="308" r:id="rId8"/>
    <p:sldId id="303" r:id="rId9"/>
    <p:sldId id="306" r:id="rId10"/>
    <p:sldId id="315" r:id="rId11"/>
    <p:sldId id="258" r:id="rId12"/>
    <p:sldId id="288" r:id="rId13"/>
    <p:sldId id="289" r:id="rId14"/>
    <p:sldId id="318" r:id="rId15"/>
    <p:sldId id="268" r:id="rId16"/>
    <p:sldId id="269" r:id="rId17"/>
    <p:sldId id="264" r:id="rId18"/>
    <p:sldId id="290" r:id="rId19"/>
    <p:sldId id="319" r:id="rId20"/>
    <p:sldId id="314" r:id="rId21"/>
    <p:sldId id="291" r:id="rId22"/>
    <p:sldId id="267" r:id="rId23"/>
    <p:sldId id="276" r:id="rId24"/>
    <p:sldId id="320" r:id="rId25"/>
    <p:sldId id="262" r:id="rId26"/>
    <p:sldId id="284" r:id="rId27"/>
    <p:sldId id="313" r:id="rId28"/>
    <p:sldId id="270" r:id="rId29"/>
    <p:sldId id="283" r:id="rId30"/>
    <p:sldId id="275" r:id="rId31"/>
    <p:sldId id="292" r:id="rId32"/>
    <p:sldId id="321" r:id="rId33"/>
    <p:sldId id="312" r:id="rId34"/>
    <p:sldId id="296" r:id="rId35"/>
    <p:sldId id="294" r:id="rId36"/>
    <p:sldId id="30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D71E"/>
    <a:srgbClr val="F3F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/>
            <a:t>Text Editor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545C7D35-ED62-4C4D-ABB1-8534AD114B96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IDE: “Integrated Development Environment”</a:t>
          </a:r>
        </a:p>
      </dgm:t>
    </dgm:pt>
    <dgm:pt modelId="{6AD1CBF5-C93E-4CED-BE77-85BC800D45D8}" type="parTrans" cxnId="{B61029BB-DE27-4A1F-9923-422E350BF74C}">
      <dgm:prSet/>
      <dgm:spPr/>
      <dgm:t>
        <a:bodyPr/>
        <a:lstStyle/>
        <a:p>
          <a:endParaRPr lang="en-US"/>
        </a:p>
      </dgm:t>
    </dgm:pt>
    <dgm:pt modelId="{50E2BB07-7A9F-48AF-BD41-80488172951B}" type="sibTrans" cxnId="{B61029BB-DE27-4A1F-9923-422E350BF74C}">
      <dgm:prSet/>
      <dgm:spPr/>
      <dgm:t>
        <a:bodyPr/>
        <a:lstStyle/>
        <a:p>
          <a:endParaRPr lang="en-US"/>
        </a:p>
      </dgm:t>
    </dgm:pt>
    <dgm:pt modelId="{93083793-C3B7-46B3-B3B3-BBB504749FF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In-browser environment</a:t>
          </a:r>
        </a:p>
      </dgm:t>
    </dgm:pt>
    <dgm:pt modelId="{9DA2C68E-E785-4C2A-BF97-4651D9C5611E}" type="parTrans" cxnId="{F98CFF33-B414-462C-AD11-0CF7B74CF3DB}">
      <dgm:prSet/>
      <dgm:spPr/>
      <dgm:t>
        <a:bodyPr/>
        <a:lstStyle/>
        <a:p>
          <a:endParaRPr lang="en-US"/>
        </a:p>
      </dgm:t>
    </dgm:pt>
    <dgm:pt modelId="{FE9B035E-CE6C-43D5-94CE-0F8530AB9563}" type="sibTrans" cxnId="{F98CFF33-B414-462C-AD11-0CF7B74CF3DB}">
      <dgm:prSet/>
      <dgm:spPr/>
      <dgm:t>
        <a:bodyPr/>
        <a:lstStyle/>
        <a:p>
          <a:endParaRPr lang="en-US"/>
        </a:p>
      </dgm:t>
    </dgm:pt>
    <dgm:pt modelId="{6E7B783B-2D89-4C7B-80BE-6379ACFC0572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9DBD8C23-CB34-489B-A934-AF0D1471B43D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B73785-C9F8-4AD7-B6AB-567C8A56ADEB}" type="pres">
      <dgm:prSet presAssocID="{726C96F5-970A-4243-91BB-17AB2313B237}" presName="spacer" presStyleCnt="0"/>
      <dgm:spPr/>
    </dgm:pt>
    <dgm:pt modelId="{60485EFC-D440-47FB-A784-773D30450327}" type="pres">
      <dgm:prSet presAssocID="{545C7D35-ED62-4C4D-ABB1-8534AD114B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65505E-00EE-4D3E-90C9-0240AE97042D}" type="pres">
      <dgm:prSet presAssocID="{50E2BB07-7A9F-48AF-BD41-80488172951B}" presName="spacer" presStyleCnt="0"/>
      <dgm:spPr/>
    </dgm:pt>
    <dgm:pt modelId="{E597F662-1F6F-4256-AA20-F17CAB5D7051}" type="pres">
      <dgm:prSet presAssocID="{93083793-C3B7-46B3-B3B3-BBB504749F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8CFF33-B414-462C-AD11-0CF7B74CF3DB}" srcId="{0E936BCB-2515-4774-A4A0-DA38C19394FC}" destId="{93083793-C3B7-46B3-B3B3-BBB504749FF4}" srcOrd="2" destOrd="0" parTransId="{9DA2C68E-E785-4C2A-BF97-4651D9C5611E}" sibTransId="{FE9B035E-CE6C-43D5-94CE-0F8530AB9563}"/>
    <dgm:cxn modelId="{E0250865-65C0-448F-BF33-BB0EAFF33C70}" type="presOf" srcId="{545C7D35-ED62-4C4D-ABB1-8534AD114B96}" destId="{60485EFC-D440-47FB-A784-773D30450327}" srcOrd="0" destOrd="0" presId="urn:microsoft.com/office/officeart/2005/8/layout/vList2"/>
    <dgm:cxn modelId="{E243EE93-62F0-4860-A101-E2189723E0B2}" type="presOf" srcId="{93083793-C3B7-46B3-B3B3-BBB504749FF4}" destId="{E597F662-1F6F-4256-AA20-F17CAB5D7051}" srcOrd="0" destOrd="0" presId="urn:microsoft.com/office/officeart/2005/8/layout/vList2"/>
    <dgm:cxn modelId="{9A985CB0-A4D3-4A9B-91F2-43BA6D1F9927}" type="presOf" srcId="{0E936BCB-2515-4774-A4A0-DA38C19394FC}" destId="{6E7B783B-2D89-4C7B-80BE-6379ACFC0572}" srcOrd="0" destOrd="0" presId="urn:microsoft.com/office/officeart/2005/8/layout/vList2"/>
    <dgm:cxn modelId="{B61029BB-DE27-4A1F-9923-422E350BF74C}" srcId="{0E936BCB-2515-4774-A4A0-DA38C19394FC}" destId="{545C7D35-ED62-4C4D-ABB1-8534AD114B96}" srcOrd="1" destOrd="0" parTransId="{6AD1CBF5-C93E-4CED-BE77-85BC800D45D8}" sibTransId="{50E2BB07-7A9F-48AF-BD41-80488172951B}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42A836F2-F6A2-4CBF-8AC8-5C057B6FC76C}" type="presOf" srcId="{4E337332-B63F-4771-BCD9-D1138A3D7A9B}" destId="{9DBD8C23-CB34-489B-A934-AF0D1471B43D}" srcOrd="0" destOrd="0" presId="urn:microsoft.com/office/officeart/2005/8/layout/vList2"/>
    <dgm:cxn modelId="{286D8758-A016-47ED-98A6-D3D9A519F1E1}" type="presParOf" srcId="{6E7B783B-2D89-4C7B-80BE-6379ACFC0572}" destId="{9DBD8C23-CB34-489B-A934-AF0D1471B43D}" srcOrd="0" destOrd="0" presId="urn:microsoft.com/office/officeart/2005/8/layout/vList2"/>
    <dgm:cxn modelId="{47649E29-ADEE-4763-85E4-5510E0A527F4}" type="presParOf" srcId="{6E7B783B-2D89-4C7B-80BE-6379ACFC0572}" destId="{C8B73785-C9F8-4AD7-B6AB-567C8A56ADEB}" srcOrd="1" destOrd="0" presId="urn:microsoft.com/office/officeart/2005/8/layout/vList2"/>
    <dgm:cxn modelId="{6504FF21-04AE-4913-ADF4-10127B7BE11A}" type="presParOf" srcId="{6E7B783B-2D89-4C7B-80BE-6379ACFC0572}" destId="{60485EFC-D440-47FB-A784-773D30450327}" srcOrd="2" destOrd="0" presId="urn:microsoft.com/office/officeart/2005/8/layout/vList2"/>
    <dgm:cxn modelId="{3272AC64-9F29-4CAE-BE2A-0F4180763E04}" type="presParOf" srcId="{6E7B783B-2D89-4C7B-80BE-6379ACFC0572}" destId="{4065505E-00EE-4D3E-90C9-0240AE97042D}" srcOrd="3" destOrd="0" presId="urn:microsoft.com/office/officeart/2005/8/layout/vList2"/>
    <dgm:cxn modelId="{A7AB86A0-D779-4763-97CE-5219A84AC23B}" type="presParOf" srcId="{6E7B783B-2D89-4C7B-80BE-6379ACFC0572}" destId="{E597F662-1F6F-4256-AA20-F17CAB5D70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5C82967-4453-4C6C-AB3A-6F73BB87DEA3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62F354-A711-46F1-8EA4-1C789DFFB70A}">
      <dgm:prSet/>
      <dgm:spPr/>
      <dgm:t>
        <a:bodyPr/>
        <a:lstStyle/>
        <a:p>
          <a:r>
            <a:rPr lang="en-US" dirty="0"/>
            <a:t>Proper syntax is essential</a:t>
          </a:r>
        </a:p>
      </dgm:t>
    </dgm:pt>
    <dgm:pt modelId="{1745CD5D-FDA8-4F64-81D1-AA2980F45BAF}" type="parTrans" cxnId="{88030330-4B8B-43FF-85FF-0577B0ACA90C}">
      <dgm:prSet/>
      <dgm:spPr/>
      <dgm:t>
        <a:bodyPr/>
        <a:lstStyle/>
        <a:p>
          <a:endParaRPr lang="en-US"/>
        </a:p>
      </dgm:t>
    </dgm:pt>
    <dgm:pt modelId="{29C5FA05-1990-4BA8-A6FE-D67E0E97F970}" type="sibTrans" cxnId="{88030330-4B8B-43FF-85FF-0577B0ACA90C}">
      <dgm:prSet/>
      <dgm:spPr/>
      <dgm:t>
        <a:bodyPr/>
        <a:lstStyle/>
        <a:p>
          <a:endParaRPr lang="en-US"/>
        </a:p>
      </dgm:t>
    </dgm:pt>
    <dgm:pt modelId="{398119DC-8CF2-4167-8058-677AC0C5073F}">
      <dgm:prSet/>
      <dgm:spPr/>
      <dgm:t>
        <a:bodyPr/>
        <a:lstStyle/>
        <a:p>
          <a:r>
            <a:rPr lang="en-US" dirty="0"/>
            <a:t>The computer only understands what you’re trying to tell it if your syntax is correct</a:t>
          </a:r>
        </a:p>
      </dgm:t>
    </dgm:pt>
    <dgm:pt modelId="{0A542224-3FE7-4A7A-881D-E581091AB1C8}" type="parTrans" cxnId="{9EC5CB0A-4C16-41FB-AC8A-8105CBEBA8B8}">
      <dgm:prSet/>
      <dgm:spPr/>
      <dgm:t>
        <a:bodyPr/>
        <a:lstStyle/>
        <a:p>
          <a:endParaRPr lang="en-US"/>
        </a:p>
      </dgm:t>
    </dgm:pt>
    <dgm:pt modelId="{AA912F03-77C7-464D-BA99-A5211544C03F}" type="sibTrans" cxnId="{9EC5CB0A-4C16-41FB-AC8A-8105CBEBA8B8}">
      <dgm:prSet/>
      <dgm:spPr/>
      <dgm:t>
        <a:bodyPr/>
        <a:lstStyle/>
        <a:p>
          <a:endParaRPr lang="en-US"/>
        </a:p>
      </dgm:t>
    </dgm:pt>
    <dgm:pt modelId="{9185B04F-1E5D-43AB-9297-713A03657FF9}">
      <dgm:prSet/>
      <dgm:spPr/>
      <dgm:t>
        <a:bodyPr/>
        <a:lstStyle/>
        <a:p>
          <a:r>
            <a:rPr lang="en-US"/>
            <a:t>print(“Hello world”)</a:t>
          </a:r>
        </a:p>
      </dgm:t>
    </dgm:pt>
    <dgm:pt modelId="{F9E592C6-0701-492B-A29F-AE2FE130AA4C}" type="parTrans" cxnId="{5515E792-66CA-415F-8FBA-7F10FDB28BAA}">
      <dgm:prSet/>
      <dgm:spPr/>
      <dgm:t>
        <a:bodyPr/>
        <a:lstStyle/>
        <a:p>
          <a:endParaRPr lang="en-US"/>
        </a:p>
      </dgm:t>
    </dgm:pt>
    <dgm:pt modelId="{0DCC1665-9218-4481-A025-EED79E061687}" type="sibTrans" cxnId="{5515E792-66CA-415F-8FBA-7F10FDB28BAA}">
      <dgm:prSet/>
      <dgm:spPr/>
      <dgm:t>
        <a:bodyPr/>
        <a:lstStyle/>
        <a:p>
          <a:endParaRPr lang="en-US"/>
        </a:p>
      </dgm:t>
    </dgm:pt>
    <dgm:pt modelId="{E5FAD565-1994-4237-92FE-CE0030AC3DD5}">
      <dgm:prSet/>
      <dgm:spPr/>
      <dgm:t>
        <a:bodyPr/>
        <a:lstStyle/>
        <a:p>
          <a:r>
            <a:rPr lang="en-US"/>
            <a:t>Correct syntax</a:t>
          </a:r>
        </a:p>
      </dgm:t>
    </dgm:pt>
    <dgm:pt modelId="{B4E0531B-AD24-4C4D-89AC-010C4F72C5FE}" type="parTrans" cxnId="{8306D296-17F8-47C3-AECA-C7D041D87D28}">
      <dgm:prSet/>
      <dgm:spPr/>
      <dgm:t>
        <a:bodyPr/>
        <a:lstStyle/>
        <a:p>
          <a:endParaRPr lang="en-US"/>
        </a:p>
      </dgm:t>
    </dgm:pt>
    <dgm:pt modelId="{F410AA7A-A6FF-4BCB-888E-9D50A9F53804}" type="sibTrans" cxnId="{8306D296-17F8-47C3-AECA-C7D041D87D28}">
      <dgm:prSet/>
      <dgm:spPr/>
      <dgm:t>
        <a:bodyPr/>
        <a:lstStyle/>
        <a:p>
          <a:endParaRPr lang="en-US"/>
        </a:p>
      </dgm:t>
    </dgm:pt>
    <dgm:pt modelId="{B2457868-A550-4F26-9E47-870330A4409C}">
      <dgm:prSet/>
      <dgm:spPr/>
      <dgm:t>
        <a:bodyPr/>
        <a:lstStyle/>
        <a:p>
          <a:r>
            <a:rPr lang="en-US" dirty="0"/>
            <a:t>print(Hello world</a:t>
          </a:r>
        </a:p>
      </dgm:t>
    </dgm:pt>
    <dgm:pt modelId="{176C5CA0-83AF-472E-B8FB-165042FF4B1A}" type="parTrans" cxnId="{466DAA80-E06E-4148-8221-B7C6B2641349}">
      <dgm:prSet/>
      <dgm:spPr/>
      <dgm:t>
        <a:bodyPr/>
        <a:lstStyle/>
        <a:p>
          <a:endParaRPr lang="en-US"/>
        </a:p>
      </dgm:t>
    </dgm:pt>
    <dgm:pt modelId="{75DB1216-AFF2-43CD-BC7A-9755B51BCC10}" type="sibTrans" cxnId="{466DAA80-E06E-4148-8221-B7C6B2641349}">
      <dgm:prSet/>
      <dgm:spPr/>
      <dgm:t>
        <a:bodyPr/>
        <a:lstStyle/>
        <a:p>
          <a:endParaRPr lang="en-US"/>
        </a:p>
      </dgm:t>
    </dgm:pt>
    <dgm:pt modelId="{3DA7A690-B826-40FE-8B57-48EA2D3753AC}">
      <dgm:prSet/>
      <dgm:spPr/>
      <dgm:t>
        <a:bodyPr/>
        <a:lstStyle/>
        <a:p>
          <a:r>
            <a:rPr lang="en-US"/>
            <a:t>Gives syntax error</a:t>
          </a:r>
        </a:p>
      </dgm:t>
    </dgm:pt>
    <dgm:pt modelId="{9CF9F828-57C0-44B0-9255-BDA608EB5A01}" type="parTrans" cxnId="{6D0EDF0C-7A5E-4354-BAD9-B7C6BDB72FDA}">
      <dgm:prSet/>
      <dgm:spPr/>
      <dgm:t>
        <a:bodyPr/>
        <a:lstStyle/>
        <a:p>
          <a:endParaRPr lang="en-US"/>
        </a:p>
      </dgm:t>
    </dgm:pt>
    <dgm:pt modelId="{D5389E1D-FB9C-4B64-9426-8F6383EAF655}" type="sibTrans" cxnId="{6D0EDF0C-7A5E-4354-BAD9-B7C6BDB72FDA}">
      <dgm:prSet/>
      <dgm:spPr/>
      <dgm:t>
        <a:bodyPr/>
        <a:lstStyle/>
        <a:p>
          <a:endParaRPr lang="en-US"/>
        </a:p>
      </dgm:t>
    </dgm:pt>
    <dgm:pt modelId="{93AC1F33-06FD-4ACF-A9C7-6DC53E335300}" type="pres">
      <dgm:prSet presAssocID="{B5C82967-4453-4C6C-AB3A-6F73BB87DEA3}" presName="linear" presStyleCnt="0">
        <dgm:presLayoutVars>
          <dgm:animLvl val="lvl"/>
          <dgm:resizeHandles val="exact"/>
        </dgm:presLayoutVars>
      </dgm:prSet>
      <dgm:spPr/>
    </dgm:pt>
    <dgm:pt modelId="{FDCC6F66-7801-4521-9840-73E6BFABCF0D}" type="pres">
      <dgm:prSet presAssocID="{FD62F354-A711-46F1-8EA4-1C789DFFB7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7BAF89-A15F-4E8F-8756-F6EBA8048581}" type="pres">
      <dgm:prSet presAssocID="{FD62F354-A711-46F1-8EA4-1C789DFFB70A}" presName="childText" presStyleLbl="revTx" presStyleIdx="0" presStyleCnt="3">
        <dgm:presLayoutVars>
          <dgm:bulletEnabled val="1"/>
        </dgm:presLayoutVars>
      </dgm:prSet>
      <dgm:spPr/>
    </dgm:pt>
    <dgm:pt modelId="{DD9CAC8A-481C-4CE7-8F19-776EA91A270C}" type="pres">
      <dgm:prSet presAssocID="{9185B04F-1E5D-43AB-9297-713A03657F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7A642B-EDEE-49D6-A49F-21F8228A8D6D}" type="pres">
      <dgm:prSet presAssocID="{9185B04F-1E5D-43AB-9297-713A03657FF9}" presName="childText" presStyleLbl="revTx" presStyleIdx="1" presStyleCnt="3">
        <dgm:presLayoutVars>
          <dgm:bulletEnabled val="1"/>
        </dgm:presLayoutVars>
      </dgm:prSet>
      <dgm:spPr/>
    </dgm:pt>
    <dgm:pt modelId="{106A584D-6F37-43FC-AF2D-8534BBE6C2A8}" type="pres">
      <dgm:prSet presAssocID="{B2457868-A550-4F26-9E47-870330A4409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213BF5B-1C26-4400-9CF5-BFFEBC868A4B}" type="pres">
      <dgm:prSet presAssocID="{B2457868-A550-4F26-9E47-870330A4409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FE9D404-AD85-4A1C-AF92-D34F87C343D5}" type="presOf" srcId="{B2457868-A550-4F26-9E47-870330A4409C}" destId="{106A584D-6F37-43FC-AF2D-8534BBE6C2A8}" srcOrd="0" destOrd="0" presId="urn:microsoft.com/office/officeart/2005/8/layout/vList2"/>
    <dgm:cxn modelId="{9EC5CB0A-4C16-41FB-AC8A-8105CBEBA8B8}" srcId="{FD62F354-A711-46F1-8EA4-1C789DFFB70A}" destId="{398119DC-8CF2-4167-8058-677AC0C5073F}" srcOrd="0" destOrd="0" parTransId="{0A542224-3FE7-4A7A-881D-E581091AB1C8}" sibTransId="{AA912F03-77C7-464D-BA99-A5211544C03F}"/>
    <dgm:cxn modelId="{6D0EDF0C-7A5E-4354-BAD9-B7C6BDB72FDA}" srcId="{B2457868-A550-4F26-9E47-870330A4409C}" destId="{3DA7A690-B826-40FE-8B57-48EA2D3753AC}" srcOrd="0" destOrd="0" parTransId="{9CF9F828-57C0-44B0-9255-BDA608EB5A01}" sibTransId="{D5389E1D-FB9C-4B64-9426-8F6383EAF655}"/>
    <dgm:cxn modelId="{88030330-4B8B-43FF-85FF-0577B0ACA90C}" srcId="{B5C82967-4453-4C6C-AB3A-6F73BB87DEA3}" destId="{FD62F354-A711-46F1-8EA4-1C789DFFB70A}" srcOrd="0" destOrd="0" parTransId="{1745CD5D-FDA8-4F64-81D1-AA2980F45BAF}" sibTransId="{29C5FA05-1990-4BA8-A6FE-D67E0E97F970}"/>
    <dgm:cxn modelId="{2CCEB467-625A-4BD6-888F-5A92055CE7DC}" type="presOf" srcId="{FD62F354-A711-46F1-8EA4-1C789DFFB70A}" destId="{FDCC6F66-7801-4521-9840-73E6BFABCF0D}" srcOrd="0" destOrd="0" presId="urn:microsoft.com/office/officeart/2005/8/layout/vList2"/>
    <dgm:cxn modelId="{78DAAA4F-3DD5-443C-B815-DF24423B1455}" type="presOf" srcId="{9185B04F-1E5D-43AB-9297-713A03657FF9}" destId="{DD9CAC8A-481C-4CE7-8F19-776EA91A270C}" srcOrd="0" destOrd="0" presId="urn:microsoft.com/office/officeart/2005/8/layout/vList2"/>
    <dgm:cxn modelId="{466DAA80-E06E-4148-8221-B7C6B2641349}" srcId="{B5C82967-4453-4C6C-AB3A-6F73BB87DEA3}" destId="{B2457868-A550-4F26-9E47-870330A4409C}" srcOrd="2" destOrd="0" parTransId="{176C5CA0-83AF-472E-B8FB-165042FF4B1A}" sibTransId="{75DB1216-AFF2-43CD-BC7A-9755B51BCC10}"/>
    <dgm:cxn modelId="{5515E792-66CA-415F-8FBA-7F10FDB28BAA}" srcId="{B5C82967-4453-4C6C-AB3A-6F73BB87DEA3}" destId="{9185B04F-1E5D-43AB-9297-713A03657FF9}" srcOrd="1" destOrd="0" parTransId="{F9E592C6-0701-492B-A29F-AE2FE130AA4C}" sibTransId="{0DCC1665-9218-4481-A025-EED79E061687}"/>
    <dgm:cxn modelId="{8306D296-17F8-47C3-AECA-C7D041D87D28}" srcId="{9185B04F-1E5D-43AB-9297-713A03657FF9}" destId="{E5FAD565-1994-4237-92FE-CE0030AC3DD5}" srcOrd="0" destOrd="0" parTransId="{B4E0531B-AD24-4C4D-89AC-010C4F72C5FE}" sibTransId="{F410AA7A-A6FF-4BCB-888E-9D50A9F53804}"/>
    <dgm:cxn modelId="{DCDD9E99-02EA-4724-98DF-821CD2B89ABA}" type="presOf" srcId="{3DA7A690-B826-40FE-8B57-48EA2D3753AC}" destId="{A213BF5B-1C26-4400-9CF5-BFFEBC868A4B}" srcOrd="0" destOrd="0" presId="urn:microsoft.com/office/officeart/2005/8/layout/vList2"/>
    <dgm:cxn modelId="{4154519E-AD95-4A51-8D3E-46351A00E7E0}" type="presOf" srcId="{E5FAD565-1994-4237-92FE-CE0030AC3DD5}" destId="{247A642B-EDEE-49D6-A49F-21F8228A8D6D}" srcOrd="0" destOrd="0" presId="urn:microsoft.com/office/officeart/2005/8/layout/vList2"/>
    <dgm:cxn modelId="{FA6EF0B3-EF4C-43A0-BC82-EFAB0FE77CDC}" type="presOf" srcId="{B5C82967-4453-4C6C-AB3A-6F73BB87DEA3}" destId="{93AC1F33-06FD-4ACF-A9C7-6DC53E335300}" srcOrd="0" destOrd="0" presId="urn:microsoft.com/office/officeart/2005/8/layout/vList2"/>
    <dgm:cxn modelId="{9038B0E8-BB55-4370-A958-D583EB7E4C77}" type="presOf" srcId="{398119DC-8CF2-4167-8058-677AC0C5073F}" destId="{057BAF89-A15F-4E8F-8756-F6EBA8048581}" srcOrd="0" destOrd="0" presId="urn:microsoft.com/office/officeart/2005/8/layout/vList2"/>
    <dgm:cxn modelId="{02DC156A-4658-4D45-8A55-986753882081}" type="presParOf" srcId="{93AC1F33-06FD-4ACF-A9C7-6DC53E335300}" destId="{FDCC6F66-7801-4521-9840-73E6BFABCF0D}" srcOrd="0" destOrd="0" presId="urn:microsoft.com/office/officeart/2005/8/layout/vList2"/>
    <dgm:cxn modelId="{23FA086B-F988-4470-B387-A665EB065229}" type="presParOf" srcId="{93AC1F33-06FD-4ACF-A9C7-6DC53E335300}" destId="{057BAF89-A15F-4E8F-8756-F6EBA8048581}" srcOrd="1" destOrd="0" presId="urn:microsoft.com/office/officeart/2005/8/layout/vList2"/>
    <dgm:cxn modelId="{A5926D40-CA62-4AED-A4E4-76DB58B64FA7}" type="presParOf" srcId="{93AC1F33-06FD-4ACF-A9C7-6DC53E335300}" destId="{DD9CAC8A-481C-4CE7-8F19-776EA91A270C}" srcOrd="2" destOrd="0" presId="urn:microsoft.com/office/officeart/2005/8/layout/vList2"/>
    <dgm:cxn modelId="{E5E822AE-F39A-4D59-BB5E-671EF7F041B2}" type="presParOf" srcId="{93AC1F33-06FD-4ACF-A9C7-6DC53E335300}" destId="{247A642B-EDEE-49D6-A49F-21F8228A8D6D}" srcOrd="3" destOrd="0" presId="urn:microsoft.com/office/officeart/2005/8/layout/vList2"/>
    <dgm:cxn modelId="{776BCEE9-CC30-4568-B759-F119C7FFECD8}" type="presParOf" srcId="{93AC1F33-06FD-4ACF-A9C7-6DC53E335300}" destId="{106A584D-6F37-43FC-AF2D-8534BBE6C2A8}" srcOrd="4" destOrd="0" presId="urn:microsoft.com/office/officeart/2005/8/layout/vList2"/>
    <dgm:cxn modelId="{8BC7ABAF-8ECA-4AF9-BB20-A8040B0E5975}" type="presParOf" srcId="{93AC1F33-06FD-4ACF-A9C7-6DC53E335300}" destId="{A213BF5B-1C26-4400-9CF5-BFFEBC868A4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60E0DF0-E7A5-4CD6-8F6D-E1A41BD2216F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3EE802-0261-49C0-9AC7-195E043D8AAE}">
      <dgm:prSet/>
      <dgm:spPr/>
      <dgm:t>
        <a:bodyPr/>
        <a:lstStyle/>
        <a:p>
          <a:r>
            <a:rPr lang="en-US" dirty="0"/>
            <a:t>For your first couple programs, everything will be left-justified</a:t>
          </a:r>
        </a:p>
      </dgm:t>
    </dgm:pt>
    <dgm:pt modelId="{D1B5D1E4-ABD7-4846-9E96-F6EB1DF4CACA}" type="parTrans" cxnId="{F3B569F2-8DA3-42C6-8D55-484DDB442A85}">
      <dgm:prSet/>
      <dgm:spPr/>
      <dgm:t>
        <a:bodyPr/>
        <a:lstStyle/>
        <a:p>
          <a:endParaRPr lang="en-US"/>
        </a:p>
      </dgm:t>
    </dgm:pt>
    <dgm:pt modelId="{0F32B870-0745-4899-B754-6F4CF533331B}" type="sibTrans" cxnId="{F3B569F2-8DA3-42C6-8D55-484DDB442A85}">
      <dgm:prSet/>
      <dgm:spPr/>
      <dgm:t>
        <a:bodyPr/>
        <a:lstStyle/>
        <a:p>
          <a:endParaRPr lang="en-US"/>
        </a:p>
      </dgm:t>
    </dgm:pt>
    <dgm:pt modelId="{0B7A5B34-9541-4399-8588-CDBF0FABB17C}">
      <dgm:prSet/>
      <dgm:spPr/>
      <dgm:t>
        <a:bodyPr/>
        <a:lstStyle/>
        <a:p>
          <a:r>
            <a:rPr lang="en-US" dirty="0"/>
            <a:t>Indentation is horizontal spacing (tabs)</a:t>
          </a:r>
        </a:p>
      </dgm:t>
    </dgm:pt>
    <dgm:pt modelId="{45EA7C1A-8490-4559-9265-6D66C7015662}" type="parTrans" cxnId="{BD77B91C-4B5C-4F74-9DC4-56AFDBE78A13}">
      <dgm:prSet/>
      <dgm:spPr/>
      <dgm:t>
        <a:bodyPr/>
        <a:lstStyle/>
        <a:p>
          <a:endParaRPr lang="en-US"/>
        </a:p>
      </dgm:t>
    </dgm:pt>
    <dgm:pt modelId="{291F6839-D214-4C10-ADE5-0E69BEAD794B}" type="sibTrans" cxnId="{BD77B91C-4B5C-4F74-9DC4-56AFDBE78A13}">
      <dgm:prSet/>
      <dgm:spPr/>
      <dgm:t>
        <a:bodyPr/>
        <a:lstStyle/>
        <a:p>
          <a:endParaRPr lang="en-US"/>
        </a:p>
      </dgm:t>
    </dgm:pt>
    <dgm:pt modelId="{35F3AD68-0736-48B0-A93D-F27465B988C7}">
      <dgm:prSet/>
      <dgm:spPr/>
      <dgm:t>
        <a:bodyPr/>
        <a:lstStyle/>
        <a:p>
          <a:r>
            <a:rPr lang="en-US"/>
            <a:t>Associated pieces of code are grouped with indentation</a:t>
          </a:r>
          <a:endParaRPr lang="en-US" dirty="0"/>
        </a:p>
      </dgm:t>
    </dgm:pt>
    <dgm:pt modelId="{14DF0D6D-AB4B-4037-A34B-1B508B8E6A22}" type="parTrans" cxnId="{68617DD1-7286-44CE-885B-A3762C0AFB3D}">
      <dgm:prSet/>
      <dgm:spPr/>
      <dgm:t>
        <a:bodyPr/>
        <a:lstStyle/>
        <a:p>
          <a:endParaRPr lang="en-US"/>
        </a:p>
      </dgm:t>
    </dgm:pt>
    <dgm:pt modelId="{F91516FE-24D6-4FFF-BF6D-B1F80DAB4980}" type="sibTrans" cxnId="{68617DD1-7286-44CE-885B-A3762C0AFB3D}">
      <dgm:prSet/>
      <dgm:spPr/>
      <dgm:t>
        <a:bodyPr/>
        <a:lstStyle/>
        <a:p>
          <a:endParaRPr lang="en-US"/>
        </a:p>
      </dgm:t>
    </dgm:pt>
    <dgm:pt modelId="{43CC490A-612B-4A76-A455-0F76C6EF63A1}" type="pres">
      <dgm:prSet presAssocID="{560E0DF0-E7A5-4CD6-8F6D-E1A41BD2216F}" presName="vert0" presStyleCnt="0">
        <dgm:presLayoutVars>
          <dgm:dir/>
          <dgm:animOne val="branch"/>
          <dgm:animLvl val="lvl"/>
        </dgm:presLayoutVars>
      </dgm:prSet>
      <dgm:spPr/>
    </dgm:pt>
    <dgm:pt modelId="{257654FE-F0AF-4808-986E-108800C18AB1}" type="pres">
      <dgm:prSet presAssocID="{0B7A5B34-9541-4399-8588-CDBF0FABB17C}" presName="thickLine" presStyleLbl="alignNode1" presStyleIdx="0" presStyleCnt="3"/>
      <dgm:spPr/>
    </dgm:pt>
    <dgm:pt modelId="{64A55239-FC8F-4154-9681-247E6FD06422}" type="pres">
      <dgm:prSet presAssocID="{0B7A5B34-9541-4399-8588-CDBF0FABB17C}" presName="horz1" presStyleCnt="0"/>
      <dgm:spPr/>
    </dgm:pt>
    <dgm:pt modelId="{91E4B8F0-6D99-4E72-AA67-EB99F38D6E9B}" type="pres">
      <dgm:prSet presAssocID="{0B7A5B34-9541-4399-8588-CDBF0FABB17C}" presName="tx1" presStyleLbl="revTx" presStyleIdx="0" presStyleCnt="3"/>
      <dgm:spPr/>
    </dgm:pt>
    <dgm:pt modelId="{F5C4A617-76EE-4A25-8BBC-5B9AD98BC1EA}" type="pres">
      <dgm:prSet presAssocID="{0B7A5B34-9541-4399-8588-CDBF0FABB17C}" presName="vert1" presStyleCnt="0"/>
      <dgm:spPr/>
    </dgm:pt>
    <dgm:pt modelId="{7170899F-9BEB-41BE-8499-5C7A0AE3699B}" type="pres">
      <dgm:prSet presAssocID="{35F3AD68-0736-48B0-A93D-F27465B988C7}" presName="thickLine" presStyleLbl="alignNode1" presStyleIdx="1" presStyleCnt="3"/>
      <dgm:spPr/>
    </dgm:pt>
    <dgm:pt modelId="{6061F398-EED0-4224-B7D4-CC9DF621212D}" type="pres">
      <dgm:prSet presAssocID="{35F3AD68-0736-48B0-A93D-F27465B988C7}" presName="horz1" presStyleCnt="0"/>
      <dgm:spPr/>
    </dgm:pt>
    <dgm:pt modelId="{FE6B1D5B-CB2B-4A0A-B95E-AC25BB26E0D8}" type="pres">
      <dgm:prSet presAssocID="{35F3AD68-0736-48B0-A93D-F27465B988C7}" presName="tx1" presStyleLbl="revTx" presStyleIdx="1" presStyleCnt="3"/>
      <dgm:spPr/>
    </dgm:pt>
    <dgm:pt modelId="{F0BF88E6-9233-473A-96B5-DD86A69675C2}" type="pres">
      <dgm:prSet presAssocID="{35F3AD68-0736-48B0-A93D-F27465B988C7}" presName="vert1" presStyleCnt="0"/>
      <dgm:spPr/>
    </dgm:pt>
    <dgm:pt modelId="{BB13A6B1-0ECC-41F1-928A-269C5DA4EF62}" type="pres">
      <dgm:prSet presAssocID="{323EE802-0261-49C0-9AC7-195E043D8AAE}" presName="thickLine" presStyleLbl="alignNode1" presStyleIdx="2" presStyleCnt="3"/>
      <dgm:spPr/>
    </dgm:pt>
    <dgm:pt modelId="{05A510DF-8948-48C4-AD28-C55902B2A711}" type="pres">
      <dgm:prSet presAssocID="{323EE802-0261-49C0-9AC7-195E043D8AAE}" presName="horz1" presStyleCnt="0"/>
      <dgm:spPr/>
    </dgm:pt>
    <dgm:pt modelId="{CE8358B2-2576-4C6E-8BB0-4D33595BB687}" type="pres">
      <dgm:prSet presAssocID="{323EE802-0261-49C0-9AC7-195E043D8AAE}" presName="tx1" presStyleLbl="revTx" presStyleIdx="2" presStyleCnt="3"/>
      <dgm:spPr/>
    </dgm:pt>
    <dgm:pt modelId="{7622626E-0E22-4926-B118-04B581E460DA}" type="pres">
      <dgm:prSet presAssocID="{323EE802-0261-49C0-9AC7-195E043D8AAE}" presName="vert1" presStyleCnt="0"/>
      <dgm:spPr/>
    </dgm:pt>
  </dgm:ptLst>
  <dgm:cxnLst>
    <dgm:cxn modelId="{BD77B91C-4B5C-4F74-9DC4-56AFDBE78A13}" srcId="{560E0DF0-E7A5-4CD6-8F6D-E1A41BD2216F}" destId="{0B7A5B34-9541-4399-8588-CDBF0FABB17C}" srcOrd="0" destOrd="0" parTransId="{45EA7C1A-8490-4559-9265-6D66C7015662}" sibTransId="{291F6839-D214-4C10-ADE5-0E69BEAD794B}"/>
    <dgm:cxn modelId="{C392E35C-6009-4013-B10C-8C2CB8E9E831}" type="presOf" srcId="{35F3AD68-0736-48B0-A93D-F27465B988C7}" destId="{FE6B1D5B-CB2B-4A0A-B95E-AC25BB26E0D8}" srcOrd="0" destOrd="0" presId="urn:microsoft.com/office/officeart/2008/layout/LinedList"/>
    <dgm:cxn modelId="{2AC38A81-529C-4144-885F-184C941E1AC5}" type="presOf" srcId="{560E0DF0-E7A5-4CD6-8F6D-E1A41BD2216F}" destId="{43CC490A-612B-4A76-A455-0F76C6EF63A1}" srcOrd="0" destOrd="0" presId="urn:microsoft.com/office/officeart/2008/layout/LinedList"/>
    <dgm:cxn modelId="{A1125EC6-F0E8-4DA0-B276-CBFE1F05531F}" type="presOf" srcId="{323EE802-0261-49C0-9AC7-195E043D8AAE}" destId="{CE8358B2-2576-4C6E-8BB0-4D33595BB687}" srcOrd="0" destOrd="0" presId="urn:microsoft.com/office/officeart/2008/layout/LinedList"/>
    <dgm:cxn modelId="{68617DD1-7286-44CE-885B-A3762C0AFB3D}" srcId="{560E0DF0-E7A5-4CD6-8F6D-E1A41BD2216F}" destId="{35F3AD68-0736-48B0-A93D-F27465B988C7}" srcOrd="1" destOrd="0" parTransId="{14DF0D6D-AB4B-4037-A34B-1B508B8E6A22}" sibTransId="{F91516FE-24D6-4FFF-BF6D-B1F80DAB4980}"/>
    <dgm:cxn modelId="{AE7C5BE0-6EF5-4BFE-A51D-AD9EF382816F}" type="presOf" srcId="{0B7A5B34-9541-4399-8588-CDBF0FABB17C}" destId="{91E4B8F0-6D99-4E72-AA67-EB99F38D6E9B}" srcOrd="0" destOrd="0" presId="urn:microsoft.com/office/officeart/2008/layout/LinedList"/>
    <dgm:cxn modelId="{F3B569F2-8DA3-42C6-8D55-484DDB442A85}" srcId="{560E0DF0-E7A5-4CD6-8F6D-E1A41BD2216F}" destId="{323EE802-0261-49C0-9AC7-195E043D8AAE}" srcOrd="2" destOrd="0" parTransId="{D1B5D1E4-ABD7-4846-9E96-F6EB1DF4CACA}" sibTransId="{0F32B870-0745-4899-B754-6F4CF533331B}"/>
    <dgm:cxn modelId="{F506D539-1B1F-4114-A4DE-BB90F7C0F26A}" type="presParOf" srcId="{43CC490A-612B-4A76-A455-0F76C6EF63A1}" destId="{257654FE-F0AF-4808-986E-108800C18AB1}" srcOrd="0" destOrd="0" presId="urn:microsoft.com/office/officeart/2008/layout/LinedList"/>
    <dgm:cxn modelId="{20FA7DAF-A565-436D-9879-BEA354AC1A9E}" type="presParOf" srcId="{43CC490A-612B-4A76-A455-0F76C6EF63A1}" destId="{64A55239-FC8F-4154-9681-247E6FD06422}" srcOrd="1" destOrd="0" presId="urn:microsoft.com/office/officeart/2008/layout/LinedList"/>
    <dgm:cxn modelId="{5C1953FB-6FF6-43B4-AE86-5BBF90AE71AD}" type="presParOf" srcId="{64A55239-FC8F-4154-9681-247E6FD06422}" destId="{91E4B8F0-6D99-4E72-AA67-EB99F38D6E9B}" srcOrd="0" destOrd="0" presId="urn:microsoft.com/office/officeart/2008/layout/LinedList"/>
    <dgm:cxn modelId="{F03543F4-B7C3-4A42-B146-F2B532559DED}" type="presParOf" srcId="{64A55239-FC8F-4154-9681-247E6FD06422}" destId="{F5C4A617-76EE-4A25-8BBC-5B9AD98BC1EA}" srcOrd="1" destOrd="0" presId="urn:microsoft.com/office/officeart/2008/layout/LinedList"/>
    <dgm:cxn modelId="{2A7008C5-4D5E-49B4-BE14-F36AF429D759}" type="presParOf" srcId="{43CC490A-612B-4A76-A455-0F76C6EF63A1}" destId="{7170899F-9BEB-41BE-8499-5C7A0AE3699B}" srcOrd="2" destOrd="0" presId="urn:microsoft.com/office/officeart/2008/layout/LinedList"/>
    <dgm:cxn modelId="{BECC91C2-C013-4E33-AAE9-52E915A451A6}" type="presParOf" srcId="{43CC490A-612B-4A76-A455-0F76C6EF63A1}" destId="{6061F398-EED0-4224-B7D4-CC9DF621212D}" srcOrd="3" destOrd="0" presId="urn:microsoft.com/office/officeart/2008/layout/LinedList"/>
    <dgm:cxn modelId="{B1823B53-1ECD-4F65-9C2F-7BB1FBBF1EC7}" type="presParOf" srcId="{6061F398-EED0-4224-B7D4-CC9DF621212D}" destId="{FE6B1D5B-CB2B-4A0A-B95E-AC25BB26E0D8}" srcOrd="0" destOrd="0" presId="urn:microsoft.com/office/officeart/2008/layout/LinedList"/>
    <dgm:cxn modelId="{E407B716-4EDA-4B05-81F9-3C79F9473534}" type="presParOf" srcId="{6061F398-EED0-4224-B7D4-CC9DF621212D}" destId="{F0BF88E6-9233-473A-96B5-DD86A69675C2}" srcOrd="1" destOrd="0" presId="urn:microsoft.com/office/officeart/2008/layout/LinedList"/>
    <dgm:cxn modelId="{AC861666-0BE5-431D-BD84-2E7937CF6EDE}" type="presParOf" srcId="{43CC490A-612B-4A76-A455-0F76C6EF63A1}" destId="{BB13A6B1-0ECC-41F1-928A-269C5DA4EF62}" srcOrd="4" destOrd="0" presId="urn:microsoft.com/office/officeart/2008/layout/LinedList"/>
    <dgm:cxn modelId="{2FDCBE30-657A-4E04-BEE6-4D8457F721E0}" type="presParOf" srcId="{43CC490A-612B-4A76-A455-0F76C6EF63A1}" destId="{05A510DF-8948-48C4-AD28-C55902B2A711}" srcOrd="5" destOrd="0" presId="urn:microsoft.com/office/officeart/2008/layout/LinedList"/>
    <dgm:cxn modelId="{79CF9DC0-454C-44F2-B380-8B6CDBB1D1AB}" type="presParOf" srcId="{05A510DF-8948-48C4-AD28-C55902B2A711}" destId="{CE8358B2-2576-4C6E-8BB0-4D33595BB687}" srcOrd="0" destOrd="0" presId="urn:microsoft.com/office/officeart/2008/layout/LinedList"/>
    <dgm:cxn modelId="{A514D313-BB20-4552-B626-B9ECC3D84DAF}" type="presParOf" srcId="{05A510DF-8948-48C4-AD28-C55902B2A711}" destId="{7622626E-0E22-4926-B118-04B581E460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When syntax is incorrect, errors will appear in your IDE when the code is run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93083793-C3B7-46B3-B3B3-BBB504749FF4}">
      <dgm:prSet/>
      <dgm:spPr/>
      <dgm:t>
        <a:bodyPr/>
        <a:lstStyle/>
        <a:p>
          <a:r>
            <a:rPr lang="en-US" dirty="0"/>
            <a:t>Usually they tell you the problem so you can fix it</a:t>
          </a:r>
        </a:p>
      </dgm:t>
    </dgm:pt>
    <dgm:pt modelId="{9DA2C68E-E785-4C2A-BF97-4651D9C5611E}" type="parTrans" cxnId="{F98CFF33-B414-462C-AD11-0CF7B74CF3DB}">
      <dgm:prSet/>
      <dgm:spPr/>
      <dgm:t>
        <a:bodyPr/>
        <a:lstStyle/>
        <a:p>
          <a:endParaRPr lang="en-US"/>
        </a:p>
      </dgm:t>
    </dgm:pt>
    <dgm:pt modelId="{FE9B035E-CE6C-43D5-94CE-0F8530AB9563}" type="sibTrans" cxnId="{F98CFF33-B414-462C-AD11-0CF7B74CF3DB}">
      <dgm:prSet/>
      <dgm:spPr/>
      <dgm:t>
        <a:bodyPr/>
        <a:lstStyle/>
        <a:p>
          <a:endParaRPr lang="en-US"/>
        </a:p>
      </dgm:t>
    </dgm:pt>
    <dgm:pt modelId="{8728115D-7F8C-43F9-84D4-D6C12855069B}">
      <dgm:prSet/>
      <dgm:spPr/>
      <dgm:t>
        <a:bodyPr/>
        <a:lstStyle/>
        <a:p>
          <a:r>
            <a:rPr lang="en-US"/>
            <a:t>They are helpful!!</a:t>
          </a:r>
          <a:endParaRPr lang="en-US" dirty="0"/>
        </a:p>
      </dgm:t>
    </dgm:pt>
    <dgm:pt modelId="{A75A0F09-2D30-4467-99E2-EB6827CD0269}" type="parTrans" cxnId="{356C2859-C2CF-49D6-8FBE-7C2D2B043ABB}">
      <dgm:prSet/>
      <dgm:spPr/>
      <dgm:t>
        <a:bodyPr/>
        <a:lstStyle/>
        <a:p>
          <a:endParaRPr lang="en-US"/>
        </a:p>
      </dgm:t>
    </dgm:pt>
    <dgm:pt modelId="{86A62599-0468-413C-87AF-83B14A0275AC}" type="sibTrans" cxnId="{356C2859-C2CF-49D6-8FBE-7C2D2B043ABB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6FB34745-1DF3-4D03-BCDB-A10D32E83C2D}" type="pres">
      <dgm:prSet presAssocID="{8728115D-7F8C-43F9-84D4-D6C1285506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19BC34-8CB3-4C5F-8B00-D874D0FFFE85}" type="pres">
      <dgm:prSet presAssocID="{86A62599-0468-413C-87AF-83B14A0275AC}" presName="spacer" presStyleCnt="0"/>
      <dgm:spPr/>
    </dgm:pt>
    <dgm:pt modelId="{77B25246-2677-4B05-AC7C-D0E0F07708C4}" type="pres">
      <dgm:prSet presAssocID="{93083793-C3B7-46B3-B3B3-BBB504749F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8CFF33-B414-462C-AD11-0CF7B74CF3DB}" srcId="{0E936BCB-2515-4774-A4A0-DA38C19394FC}" destId="{93083793-C3B7-46B3-B3B3-BBB504749FF4}" srcOrd="2" destOrd="0" parTransId="{9DA2C68E-E785-4C2A-BF97-4651D9C5611E}" sibTransId="{FE9B035E-CE6C-43D5-94CE-0F8530AB9563}"/>
    <dgm:cxn modelId="{B8C44367-480C-47E9-97C7-8FCB6FDC8F0B}" type="presOf" srcId="{8728115D-7F8C-43F9-84D4-D6C12855069B}" destId="{6FB34745-1DF3-4D03-BCDB-A10D32E83C2D}" srcOrd="0" destOrd="0" presId="urn:microsoft.com/office/officeart/2005/8/layout/vList2"/>
    <dgm:cxn modelId="{356C2859-C2CF-49D6-8FBE-7C2D2B043ABB}" srcId="{0E936BCB-2515-4774-A4A0-DA38C19394FC}" destId="{8728115D-7F8C-43F9-84D4-D6C12855069B}" srcOrd="1" destOrd="0" parTransId="{A75A0F09-2D30-4467-99E2-EB6827CD0269}" sibTransId="{86A62599-0468-413C-87AF-83B14A0275AC}"/>
    <dgm:cxn modelId="{D67FB679-7D88-4B06-86C1-3CD660C06FA5}" type="presOf" srcId="{93083793-C3B7-46B3-B3B3-BBB504749FF4}" destId="{77B25246-2677-4B05-AC7C-D0E0F07708C4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F081FFBA-06D1-4A27-B9ED-556673157A5B}" type="presParOf" srcId="{804D0219-69C6-45C5-8BD4-946C20D4C5B6}" destId="{6FB34745-1DF3-4D03-BCDB-A10D32E83C2D}" srcOrd="2" destOrd="0" presId="urn:microsoft.com/office/officeart/2005/8/layout/vList2"/>
    <dgm:cxn modelId="{EC732A32-28F0-4142-92BB-ADAA79DCB699}" type="presParOf" srcId="{804D0219-69C6-45C5-8BD4-946C20D4C5B6}" destId="{E519BC34-8CB3-4C5F-8B00-D874D0FFFE85}" srcOrd="3" destOrd="0" presId="urn:microsoft.com/office/officeart/2005/8/layout/vList2"/>
    <dgm:cxn modelId="{D0392F59-4B56-4049-80AD-DC789B8C503B}" type="presParOf" srcId="{804D0219-69C6-45C5-8BD4-946C20D4C5B6}" destId="{77B25246-2677-4B05-AC7C-D0E0F07708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B536E76-B3BC-4065-8F56-C65CFDEB4E5D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AD9DF1-D2D9-467D-80E6-5727F9CCBBDF}">
      <dgm:prSet/>
      <dgm:spPr>
        <a:solidFill>
          <a:schemeClr val="accent5"/>
        </a:solidFill>
      </dgm:spPr>
      <dgm:t>
        <a:bodyPr/>
        <a:lstStyle/>
        <a:p>
          <a:r>
            <a:rPr lang="en-US"/>
            <a:t>Invalid syntax</a:t>
          </a:r>
        </a:p>
      </dgm:t>
    </dgm:pt>
    <dgm:pt modelId="{EB3BADEE-34A2-42E8-9A6E-A3619C84BBFE}" type="parTrans" cxnId="{CF822A00-37EA-48BE-A5F9-DA725B6BF2F8}">
      <dgm:prSet/>
      <dgm:spPr/>
      <dgm:t>
        <a:bodyPr/>
        <a:lstStyle/>
        <a:p>
          <a:endParaRPr lang="en-US"/>
        </a:p>
      </dgm:t>
    </dgm:pt>
    <dgm:pt modelId="{1DE67B48-070B-4D53-A9C8-A26D73E2A80E}" type="sibTrans" cxnId="{CF822A00-37EA-48BE-A5F9-DA725B6BF2F8}">
      <dgm:prSet/>
      <dgm:spPr/>
      <dgm:t>
        <a:bodyPr/>
        <a:lstStyle/>
        <a:p>
          <a:endParaRPr lang="en-US"/>
        </a:p>
      </dgm:t>
    </dgm:pt>
    <dgm:pt modelId="{1AF6115B-9EA0-4418-95BB-F63F773464B7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____ is not defined</a:t>
          </a:r>
        </a:p>
      </dgm:t>
    </dgm:pt>
    <dgm:pt modelId="{4C2F5D14-7FAB-499F-A6BA-5E7217F54C71}" type="parTrans" cxnId="{02D0AC32-67D0-44AD-994C-D6C2EA79724A}">
      <dgm:prSet/>
      <dgm:spPr/>
      <dgm:t>
        <a:bodyPr/>
        <a:lstStyle/>
        <a:p>
          <a:endParaRPr lang="en-US"/>
        </a:p>
      </dgm:t>
    </dgm:pt>
    <dgm:pt modelId="{1B8F78D7-8C80-422D-919B-7598041452A2}" type="sibTrans" cxnId="{02D0AC32-67D0-44AD-994C-D6C2EA79724A}">
      <dgm:prSet/>
      <dgm:spPr/>
      <dgm:t>
        <a:bodyPr/>
        <a:lstStyle/>
        <a:p>
          <a:endParaRPr lang="en-US"/>
        </a:p>
      </dgm:t>
    </dgm:pt>
    <dgm:pt modelId="{CBD0AB8F-832C-4D08-BAD5-A7FD5E04017E}">
      <dgm:prSet/>
      <dgm:spPr>
        <a:solidFill>
          <a:schemeClr val="accent3"/>
        </a:solidFill>
      </dgm:spPr>
      <dgm:t>
        <a:bodyPr/>
        <a:lstStyle/>
        <a:p>
          <a:r>
            <a:rPr lang="en-US"/>
            <a:t>Unexpected indent</a:t>
          </a:r>
        </a:p>
      </dgm:t>
    </dgm:pt>
    <dgm:pt modelId="{25944D9E-B5E4-4748-8AF6-AE17B6811F3B}" type="parTrans" cxnId="{5F5557AE-5FE0-4178-8A0D-D3464F8404A5}">
      <dgm:prSet/>
      <dgm:spPr/>
      <dgm:t>
        <a:bodyPr/>
        <a:lstStyle/>
        <a:p>
          <a:endParaRPr lang="en-US"/>
        </a:p>
      </dgm:t>
    </dgm:pt>
    <dgm:pt modelId="{AA2FAC07-A232-4842-BDF5-9768F6D3C66D}" type="sibTrans" cxnId="{5F5557AE-5FE0-4178-8A0D-D3464F8404A5}">
      <dgm:prSet/>
      <dgm:spPr/>
      <dgm:t>
        <a:bodyPr/>
        <a:lstStyle/>
        <a:p>
          <a:endParaRPr lang="en-US"/>
        </a:p>
      </dgm:t>
    </dgm:pt>
    <dgm:pt modelId="{8C407433-83CC-4015-B72F-E887E27AF8C6}" type="pres">
      <dgm:prSet presAssocID="{2B536E76-B3BC-4065-8F56-C65CFDEB4E5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246BF4-7D75-47FC-9FFD-2AA7FB5D6978}" type="pres">
      <dgm:prSet presAssocID="{E0AD9DF1-D2D9-467D-80E6-5727F9CCBBDF}" presName="root" presStyleCnt="0"/>
      <dgm:spPr/>
    </dgm:pt>
    <dgm:pt modelId="{A9F44BF9-3566-44B7-A700-4F3EBF87E3BE}" type="pres">
      <dgm:prSet presAssocID="{E0AD9DF1-D2D9-467D-80E6-5727F9CCBBDF}" presName="rootComposite" presStyleCnt="0"/>
      <dgm:spPr/>
    </dgm:pt>
    <dgm:pt modelId="{B16216DA-F6DC-407A-9640-55148615AF98}" type="pres">
      <dgm:prSet presAssocID="{E0AD9DF1-D2D9-467D-80E6-5727F9CCBBDF}" presName="rootText" presStyleLbl="node1" presStyleIdx="0" presStyleCnt="3"/>
      <dgm:spPr/>
    </dgm:pt>
    <dgm:pt modelId="{0F1055E2-8759-4981-AE11-29EC40960653}" type="pres">
      <dgm:prSet presAssocID="{E0AD9DF1-D2D9-467D-80E6-5727F9CCBBDF}" presName="rootConnector" presStyleLbl="node1" presStyleIdx="0" presStyleCnt="3"/>
      <dgm:spPr/>
    </dgm:pt>
    <dgm:pt modelId="{EFF5248A-CCF6-4F65-B4AA-C667D40472F8}" type="pres">
      <dgm:prSet presAssocID="{E0AD9DF1-D2D9-467D-80E6-5727F9CCBBDF}" presName="childShape" presStyleCnt="0"/>
      <dgm:spPr/>
    </dgm:pt>
    <dgm:pt modelId="{BA34621A-832B-4A90-9DBF-3BFB2D332E0B}" type="pres">
      <dgm:prSet presAssocID="{1AF6115B-9EA0-4418-95BB-F63F773464B7}" presName="root" presStyleCnt="0"/>
      <dgm:spPr/>
    </dgm:pt>
    <dgm:pt modelId="{7638A7CC-0E5C-440D-B563-46F9DDE2E8F6}" type="pres">
      <dgm:prSet presAssocID="{1AF6115B-9EA0-4418-95BB-F63F773464B7}" presName="rootComposite" presStyleCnt="0"/>
      <dgm:spPr/>
    </dgm:pt>
    <dgm:pt modelId="{75B3C033-DAAA-4CB3-98DF-A476890318A0}" type="pres">
      <dgm:prSet presAssocID="{1AF6115B-9EA0-4418-95BB-F63F773464B7}" presName="rootText" presStyleLbl="node1" presStyleIdx="1" presStyleCnt="3"/>
      <dgm:spPr/>
    </dgm:pt>
    <dgm:pt modelId="{77F599BD-F763-4670-9C51-8A71C565FD34}" type="pres">
      <dgm:prSet presAssocID="{1AF6115B-9EA0-4418-95BB-F63F773464B7}" presName="rootConnector" presStyleLbl="node1" presStyleIdx="1" presStyleCnt="3"/>
      <dgm:spPr/>
    </dgm:pt>
    <dgm:pt modelId="{B6310A5B-E06C-4763-8A8B-6B828FEA8F01}" type="pres">
      <dgm:prSet presAssocID="{1AF6115B-9EA0-4418-95BB-F63F773464B7}" presName="childShape" presStyleCnt="0"/>
      <dgm:spPr/>
    </dgm:pt>
    <dgm:pt modelId="{5C4A2E4F-50FD-4439-9871-7902B9904026}" type="pres">
      <dgm:prSet presAssocID="{CBD0AB8F-832C-4D08-BAD5-A7FD5E04017E}" presName="root" presStyleCnt="0"/>
      <dgm:spPr/>
    </dgm:pt>
    <dgm:pt modelId="{C44810EA-DE53-4711-8BB9-C9CEFD88BA90}" type="pres">
      <dgm:prSet presAssocID="{CBD0AB8F-832C-4D08-BAD5-A7FD5E04017E}" presName="rootComposite" presStyleCnt="0"/>
      <dgm:spPr/>
    </dgm:pt>
    <dgm:pt modelId="{6BAC2273-D32F-4222-9AC8-F03AD40FC4B4}" type="pres">
      <dgm:prSet presAssocID="{CBD0AB8F-832C-4D08-BAD5-A7FD5E04017E}" presName="rootText" presStyleLbl="node1" presStyleIdx="2" presStyleCnt="3"/>
      <dgm:spPr/>
    </dgm:pt>
    <dgm:pt modelId="{5B5925FE-F484-4C00-A037-038ADA5AE74C}" type="pres">
      <dgm:prSet presAssocID="{CBD0AB8F-832C-4D08-BAD5-A7FD5E04017E}" presName="rootConnector" presStyleLbl="node1" presStyleIdx="2" presStyleCnt="3"/>
      <dgm:spPr/>
    </dgm:pt>
    <dgm:pt modelId="{35792100-3699-439F-895B-119ED672DB01}" type="pres">
      <dgm:prSet presAssocID="{CBD0AB8F-832C-4D08-BAD5-A7FD5E04017E}" presName="childShape" presStyleCnt="0"/>
      <dgm:spPr/>
    </dgm:pt>
  </dgm:ptLst>
  <dgm:cxnLst>
    <dgm:cxn modelId="{CF822A00-37EA-48BE-A5F9-DA725B6BF2F8}" srcId="{2B536E76-B3BC-4065-8F56-C65CFDEB4E5D}" destId="{E0AD9DF1-D2D9-467D-80E6-5727F9CCBBDF}" srcOrd="0" destOrd="0" parTransId="{EB3BADEE-34A2-42E8-9A6E-A3619C84BBFE}" sibTransId="{1DE67B48-070B-4D53-A9C8-A26D73E2A80E}"/>
    <dgm:cxn modelId="{AABA0310-8879-4EEA-914F-7D2655DFEE6A}" type="presOf" srcId="{E0AD9DF1-D2D9-467D-80E6-5727F9CCBBDF}" destId="{B16216DA-F6DC-407A-9640-55148615AF98}" srcOrd="0" destOrd="0" presId="urn:microsoft.com/office/officeart/2005/8/layout/hierarchy3"/>
    <dgm:cxn modelId="{02D0AC32-67D0-44AD-994C-D6C2EA79724A}" srcId="{2B536E76-B3BC-4065-8F56-C65CFDEB4E5D}" destId="{1AF6115B-9EA0-4418-95BB-F63F773464B7}" srcOrd="1" destOrd="0" parTransId="{4C2F5D14-7FAB-499F-A6BA-5E7217F54C71}" sibTransId="{1B8F78D7-8C80-422D-919B-7598041452A2}"/>
    <dgm:cxn modelId="{32774A6B-57DF-4262-BBB8-B4C467E95D1E}" type="presOf" srcId="{1AF6115B-9EA0-4418-95BB-F63F773464B7}" destId="{75B3C033-DAAA-4CB3-98DF-A476890318A0}" srcOrd="0" destOrd="0" presId="urn:microsoft.com/office/officeart/2005/8/layout/hierarchy3"/>
    <dgm:cxn modelId="{91B69454-3A71-43F8-8863-7917B59C875A}" type="presOf" srcId="{E0AD9DF1-D2D9-467D-80E6-5727F9CCBBDF}" destId="{0F1055E2-8759-4981-AE11-29EC40960653}" srcOrd="1" destOrd="0" presId="urn:microsoft.com/office/officeart/2005/8/layout/hierarchy3"/>
    <dgm:cxn modelId="{CAD04183-4C4A-498D-93F4-EB688BC861B8}" type="presOf" srcId="{2B536E76-B3BC-4065-8F56-C65CFDEB4E5D}" destId="{8C407433-83CC-4015-B72F-E887E27AF8C6}" srcOrd="0" destOrd="0" presId="urn:microsoft.com/office/officeart/2005/8/layout/hierarchy3"/>
    <dgm:cxn modelId="{5F5557AE-5FE0-4178-8A0D-D3464F8404A5}" srcId="{2B536E76-B3BC-4065-8F56-C65CFDEB4E5D}" destId="{CBD0AB8F-832C-4D08-BAD5-A7FD5E04017E}" srcOrd="2" destOrd="0" parTransId="{25944D9E-B5E4-4748-8AF6-AE17B6811F3B}" sibTransId="{AA2FAC07-A232-4842-BDF5-9768F6D3C66D}"/>
    <dgm:cxn modelId="{EECAB8BD-7880-4E17-B8C6-5B3ABE1FF939}" type="presOf" srcId="{CBD0AB8F-832C-4D08-BAD5-A7FD5E04017E}" destId="{5B5925FE-F484-4C00-A037-038ADA5AE74C}" srcOrd="1" destOrd="0" presId="urn:microsoft.com/office/officeart/2005/8/layout/hierarchy3"/>
    <dgm:cxn modelId="{5ECA49CE-C409-4296-BE91-3210E0664126}" type="presOf" srcId="{1AF6115B-9EA0-4418-95BB-F63F773464B7}" destId="{77F599BD-F763-4670-9C51-8A71C565FD34}" srcOrd="1" destOrd="0" presId="urn:microsoft.com/office/officeart/2005/8/layout/hierarchy3"/>
    <dgm:cxn modelId="{134887FD-6B82-40BF-993F-F920B029E54B}" type="presOf" srcId="{CBD0AB8F-832C-4D08-BAD5-A7FD5E04017E}" destId="{6BAC2273-D32F-4222-9AC8-F03AD40FC4B4}" srcOrd="0" destOrd="0" presId="urn:microsoft.com/office/officeart/2005/8/layout/hierarchy3"/>
    <dgm:cxn modelId="{F06C1554-29A5-486A-B722-0770FECB09A2}" type="presParOf" srcId="{8C407433-83CC-4015-B72F-E887E27AF8C6}" destId="{22246BF4-7D75-47FC-9FFD-2AA7FB5D6978}" srcOrd="0" destOrd="0" presId="urn:microsoft.com/office/officeart/2005/8/layout/hierarchy3"/>
    <dgm:cxn modelId="{CC66E783-5E4E-49A9-BF11-5954CEA22AE7}" type="presParOf" srcId="{22246BF4-7D75-47FC-9FFD-2AA7FB5D6978}" destId="{A9F44BF9-3566-44B7-A700-4F3EBF87E3BE}" srcOrd="0" destOrd="0" presId="urn:microsoft.com/office/officeart/2005/8/layout/hierarchy3"/>
    <dgm:cxn modelId="{C6122BA7-3EC1-4FE1-A01C-92E9ED31C8FC}" type="presParOf" srcId="{A9F44BF9-3566-44B7-A700-4F3EBF87E3BE}" destId="{B16216DA-F6DC-407A-9640-55148615AF98}" srcOrd="0" destOrd="0" presId="urn:microsoft.com/office/officeart/2005/8/layout/hierarchy3"/>
    <dgm:cxn modelId="{ABE3FD86-14DC-42F3-ABB1-04442F0149F9}" type="presParOf" srcId="{A9F44BF9-3566-44B7-A700-4F3EBF87E3BE}" destId="{0F1055E2-8759-4981-AE11-29EC40960653}" srcOrd="1" destOrd="0" presId="urn:microsoft.com/office/officeart/2005/8/layout/hierarchy3"/>
    <dgm:cxn modelId="{2A6E46F5-4F43-4F68-BA30-288BB5EF9B50}" type="presParOf" srcId="{22246BF4-7D75-47FC-9FFD-2AA7FB5D6978}" destId="{EFF5248A-CCF6-4F65-B4AA-C667D40472F8}" srcOrd="1" destOrd="0" presId="urn:microsoft.com/office/officeart/2005/8/layout/hierarchy3"/>
    <dgm:cxn modelId="{66D4BA87-007B-4938-B789-F84BCD704C2A}" type="presParOf" srcId="{8C407433-83CC-4015-B72F-E887E27AF8C6}" destId="{BA34621A-832B-4A90-9DBF-3BFB2D332E0B}" srcOrd="1" destOrd="0" presId="urn:microsoft.com/office/officeart/2005/8/layout/hierarchy3"/>
    <dgm:cxn modelId="{0A882342-2C5D-4C8F-9847-DCCC17DA3B6D}" type="presParOf" srcId="{BA34621A-832B-4A90-9DBF-3BFB2D332E0B}" destId="{7638A7CC-0E5C-440D-B563-46F9DDE2E8F6}" srcOrd="0" destOrd="0" presId="urn:microsoft.com/office/officeart/2005/8/layout/hierarchy3"/>
    <dgm:cxn modelId="{032F3503-C864-4F56-997D-6E89E6721625}" type="presParOf" srcId="{7638A7CC-0E5C-440D-B563-46F9DDE2E8F6}" destId="{75B3C033-DAAA-4CB3-98DF-A476890318A0}" srcOrd="0" destOrd="0" presId="urn:microsoft.com/office/officeart/2005/8/layout/hierarchy3"/>
    <dgm:cxn modelId="{EEDBB29C-4005-44AE-961B-CE95C3E567DA}" type="presParOf" srcId="{7638A7CC-0E5C-440D-B563-46F9DDE2E8F6}" destId="{77F599BD-F763-4670-9C51-8A71C565FD34}" srcOrd="1" destOrd="0" presId="urn:microsoft.com/office/officeart/2005/8/layout/hierarchy3"/>
    <dgm:cxn modelId="{75059EB4-854E-4993-B57E-32F8DE5B325A}" type="presParOf" srcId="{BA34621A-832B-4A90-9DBF-3BFB2D332E0B}" destId="{B6310A5B-E06C-4763-8A8B-6B828FEA8F01}" srcOrd="1" destOrd="0" presId="urn:microsoft.com/office/officeart/2005/8/layout/hierarchy3"/>
    <dgm:cxn modelId="{99217E37-BEA6-4D0D-A6A4-42B51DD7C5C8}" type="presParOf" srcId="{8C407433-83CC-4015-B72F-E887E27AF8C6}" destId="{5C4A2E4F-50FD-4439-9871-7902B9904026}" srcOrd="2" destOrd="0" presId="urn:microsoft.com/office/officeart/2005/8/layout/hierarchy3"/>
    <dgm:cxn modelId="{D76D90B6-2726-446B-8957-A1048573C954}" type="presParOf" srcId="{5C4A2E4F-50FD-4439-9871-7902B9904026}" destId="{C44810EA-DE53-4711-8BB9-C9CEFD88BA90}" srcOrd="0" destOrd="0" presId="urn:microsoft.com/office/officeart/2005/8/layout/hierarchy3"/>
    <dgm:cxn modelId="{8A9E0A2D-BF0A-4E22-A285-FF777D57BAEC}" type="presParOf" srcId="{C44810EA-DE53-4711-8BB9-C9CEFD88BA90}" destId="{6BAC2273-D32F-4222-9AC8-F03AD40FC4B4}" srcOrd="0" destOrd="0" presId="urn:microsoft.com/office/officeart/2005/8/layout/hierarchy3"/>
    <dgm:cxn modelId="{942A7235-319B-4CA8-BED7-E5EE42CAD195}" type="presParOf" srcId="{C44810EA-DE53-4711-8BB9-C9CEFD88BA90}" destId="{5B5925FE-F484-4C00-A037-038ADA5AE74C}" srcOrd="1" destOrd="0" presId="urn:microsoft.com/office/officeart/2005/8/layout/hierarchy3"/>
    <dgm:cxn modelId="{0D7B2A3F-EB3A-4438-AE4C-AFEC599FBEEA}" type="presParOf" srcId="{5C4A2E4F-50FD-4439-9871-7902B9904026}" destId="{35792100-3699-439F-895B-119ED672DB0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What if we want to make a line of output go on a new line? 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852A995F-412B-4C97-8187-12683A8D5625}">
      <dgm:prSet/>
      <dgm:spPr/>
      <dgm:t>
        <a:bodyPr/>
        <a:lstStyle/>
        <a:p>
          <a:r>
            <a:rPr lang="en-US" dirty="0"/>
            <a:t>What if we want to put a tab between output values?</a:t>
          </a:r>
        </a:p>
      </dgm:t>
    </dgm:pt>
    <dgm:pt modelId="{1E6B61D6-2840-43B1-A7C8-49872DC72CD2}" type="parTrans" cxnId="{227437F1-839B-4D21-A1D9-3AAE55D69658}">
      <dgm:prSet/>
      <dgm:spPr/>
      <dgm:t>
        <a:bodyPr/>
        <a:lstStyle/>
        <a:p>
          <a:endParaRPr lang="en-US"/>
        </a:p>
      </dgm:t>
    </dgm:pt>
    <dgm:pt modelId="{F04DEEAD-21A5-4AA9-82C6-872BBA779D51}" type="sibTrans" cxnId="{227437F1-839B-4D21-A1D9-3AAE55D69658}">
      <dgm:prSet/>
      <dgm:spPr/>
      <dgm:t>
        <a:bodyPr/>
        <a:lstStyle/>
        <a:p>
          <a:endParaRPr lang="en-US"/>
        </a:p>
      </dgm:t>
    </dgm:pt>
    <dgm:pt modelId="{F6041E3B-704C-460E-8A10-A3D21EF1C58C}">
      <dgm:prSet/>
      <dgm:spPr/>
      <dgm:t>
        <a:bodyPr/>
        <a:lstStyle/>
        <a:p>
          <a:r>
            <a:rPr lang="en-US" dirty="0"/>
            <a:t>What if we want to print quotation marks?</a:t>
          </a:r>
        </a:p>
      </dgm:t>
    </dgm:pt>
    <dgm:pt modelId="{98E9A935-F57B-4025-8056-8114CA6C7617}" type="parTrans" cxnId="{D224434A-072F-4D95-A4B1-C41A17576C78}">
      <dgm:prSet/>
      <dgm:spPr/>
      <dgm:t>
        <a:bodyPr/>
        <a:lstStyle/>
        <a:p>
          <a:endParaRPr lang="en-US"/>
        </a:p>
      </dgm:t>
    </dgm:pt>
    <dgm:pt modelId="{653AA50D-2F33-47B5-B585-E4F7C3313765}" type="sibTrans" cxnId="{D224434A-072F-4D95-A4B1-C41A17576C78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9F335585-6384-4E19-9C61-6BEE4DA99373}" type="pres">
      <dgm:prSet presAssocID="{852A995F-412B-4C97-8187-12683A8D56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B487BA-2E31-4CCF-AACB-731D4DF3A3DB}" type="pres">
      <dgm:prSet presAssocID="{F04DEEAD-21A5-4AA9-82C6-872BBA779D51}" presName="spacer" presStyleCnt="0"/>
      <dgm:spPr/>
    </dgm:pt>
    <dgm:pt modelId="{16CD7694-A8E1-4416-B531-52607C421B09}" type="pres">
      <dgm:prSet presAssocID="{F6041E3B-704C-460E-8A10-A3D21EF1C5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F616409-0E9C-4703-B9C9-3B72A7C4EC22}" type="presOf" srcId="{F6041E3B-704C-460E-8A10-A3D21EF1C58C}" destId="{16CD7694-A8E1-4416-B531-52607C421B09}" srcOrd="0" destOrd="0" presId="urn:microsoft.com/office/officeart/2005/8/layout/vList2"/>
    <dgm:cxn modelId="{D224434A-072F-4D95-A4B1-C41A17576C78}" srcId="{0E936BCB-2515-4774-A4A0-DA38C19394FC}" destId="{F6041E3B-704C-460E-8A10-A3D21EF1C58C}" srcOrd="2" destOrd="0" parTransId="{98E9A935-F57B-4025-8056-8114CA6C7617}" sibTransId="{653AA50D-2F33-47B5-B585-E4F7C3313765}"/>
    <dgm:cxn modelId="{87BBD558-B5C4-4401-944D-A4EF34C7C349}" type="presOf" srcId="{852A995F-412B-4C97-8187-12683A8D5625}" destId="{9F335585-6384-4E19-9C61-6BEE4DA99373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227437F1-839B-4D21-A1D9-3AAE55D69658}" srcId="{0E936BCB-2515-4774-A4A0-DA38C19394FC}" destId="{852A995F-412B-4C97-8187-12683A8D5625}" srcOrd="1" destOrd="0" parTransId="{1E6B61D6-2840-43B1-A7C8-49872DC72CD2}" sibTransId="{F04DEEAD-21A5-4AA9-82C6-872BBA779D51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79BE4C8B-AAE0-4CCF-8BA0-007023E073E3}" type="presParOf" srcId="{804D0219-69C6-45C5-8BD4-946C20D4C5B6}" destId="{9F335585-6384-4E19-9C61-6BEE4DA99373}" srcOrd="2" destOrd="0" presId="urn:microsoft.com/office/officeart/2005/8/layout/vList2"/>
    <dgm:cxn modelId="{F7ACE3B4-3918-4A82-A645-22DC1C671BE0}" type="presParOf" srcId="{804D0219-69C6-45C5-8BD4-946C20D4C5B6}" destId="{82B487BA-2E31-4CCF-AACB-731D4DF3A3DB}" srcOrd="3" destOrd="0" presId="urn:microsoft.com/office/officeart/2005/8/layout/vList2"/>
    <dgm:cxn modelId="{1D93ADBD-E4CA-44FA-9461-6877A27B6615}" type="presParOf" srcId="{804D0219-69C6-45C5-8BD4-946C20D4C5B6}" destId="{16CD7694-A8E1-4416-B531-52607C421B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2EACF5A-3CC9-4EA9-A1AE-D10B70B02171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DB5491-7703-4747-84D2-FC96A6BA0500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i="1" dirty="0"/>
            <a:t>Escape sequences </a:t>
          </a:r>
          <a:r>
            <a:rPr lang="en-US" dirty="0"/>
            <a:t>allow us to print special characters</a:t>
          </a:r>
        </a:p>
      </dgm:t>
    </dgm:pt>
    <dgm:pt modelId="{29C0007F-93C7-4B63-8C92-FA2B20178188}" type="parTrans" cxnId="{0E867F1B-4E6C-4899-85FF-DF3BE3D1635D}">
      <dgm:prSet/>
      <dgm:spPr/>
      <dgm:t>
        <a:bodyPr/>
        <a:lstStyle/>
        <a:p>
          <a:endParaRPr lang="en-US"/>
        </a:p>
      </dgm:t>
    </dgm:pt>
    <dgm:pt modelId="{4E4B60CE-488C-461C-929E-1144FE252666}" type="sibTrans" cxnId="{0E867F1B-4E6C-4899-85FF-DF3BE3D1635D}">
      <dgm:prSet/>
      <dgm:spPr/>
      <dgm:t>
        <a:bodyPr/>
        <a:lstStyle/>
        <a:p>
          <a:endParaRPr lang="en-US"/>
        </a:p>
      </dgm:t>
    </dgm:pt>
    <dgm:pt modelId="{6B8AEF08-CE30-49AD-89F5-44788C7AFB10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like a new line or tab</a:t>
          </a:r>
        </a:p>
      </dgm:t>
    </dgm:pt>
    <dgm:pt modelId="{0F6E6463-8CB9-49C0-A7A8-170E33107A2C}" type="parTrans" cxnId="{FE520B74-EB65-4757-9A5E-130FD21269CA}">
      <dgm:prSet/>
      <dgm:spPr/>
      <dgm:t>
        <a:bodyPr/>
        <a:lstStyle/>
        <a:p>
          <a:endParaRPr lang="en-US"/>
        </a:p>
      </dgm:t>
    </dgm:pt>
    <dgm:pt modelId="{ED900503-8B50-4E7D-8E16-20628A37D705}" type="sibTrans" cxnId="{FE520B74-EB65-4757-9A5E-130FD21269CA}">
      <dgm:prSet/>
      <dgm:spPr/>
      <dgm:t>
        <a:bodyPr/>
        <a:lstStyle/>
        <a:p>
          <a:endParaRPr lang="en-US"/>
        </a:p>
      </dgm:t>
    </dgm:pt>
    <dgm:pt modelId="{5A27D6E1-9DB6-4724-A4E3-FFD9A75B755A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like quotation marks or otherwise reserved characters</a:t>
          </a:r>
        </a:p>
      </dgm:t>
    </dgm:pt>
    <dgm:pt modelId="{D5386EF0-4562-4493-A507-42E2E9DDE1EA}" type="parTrans" cxnId="{6970F512-0EF6-42D4-82D9-F6E47767DE6E}">
      <dgm:prSet/>
      <dgm:spPr/>
      <dgm:t>
        <a:bodyPr/>
        <a:lstStyle/>
        <a:p>
          <a:endParaRPr lang="en-US"/>
        </a:p>
      </dgm:t>
    </dgm:pt>
    <dgm:pt modelId="{580E8989-91BC-4EBB-8C32-4C6BC4F139C3}" type="sibTrans" cxnId="{6970F512-0EF6-42D4-82D9-F6E47767DE6E}">
      <dgm:prSet/>
      <dgm:spPr/>
      <dgm:t>
        <a:bodyPr/>
        <a:lstStyle/>
        <a:p>
          <a:endParaRPr lang="en-US"/>
        </a:p>
      </dgm:t>
    </dgm:pt>
    <dgm:pt modelId="{21513BFC-D11D-4558-8AA2-7CCE712B1031}" type="pres">
      <dgm:prSet presAssocID="{12EACF5A-3CC9-4EA9-A1AE-D10B70B02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B80A9E-0C26-445C-A440-1F4BB09EE675}" type="pres">
      <dgm:prSet presAssocID="{45DB5491-7703-4747-84D2-FC96A6BA0500}" presName="hierRoot1" presStyleCnt="0">
        <dgm:presLayoutVars>
          <dgm:hierBranch val="init"/>
        </dgm:presLayoutVars>
      </dgm:prSet>
      <dgm:spPr/>
    </dgm:pt>
    <dgm:pt modelId="{2DA897D5-3910-41D0-B5BC-BD331FC71DD2}" type="pres">
      <dgm:prSet presAssocID="{45DB5491-7703-4747-84D2-FC96A6BA0500}" presName="rootComposite1" presStyleCnt="0"/>
      <dgm:spPr/>
    </dgm:pt>
    <dgm:pt modelId="{86187254-81BA-4F50-86AB-E2C0258A6844}" type="pres">
      <dgm:prSet presAssocID="{45DB5491-7703-4747-84D2-FC96A6BA0500}" presName="rootText1" presStyleLbl="node0" presStyleIdx="0" presStyleCnt="1">
        <dgm:presLayoutVars>
          <dgm:chPref val="3"/>
        </dgm:presLayoutVars>
      </dgm:prSet>
      <dgm:spPr/>
    </dgm:pt>
    <dgm:pt modelId="{A1A4F80F-B35A-45E4-8671-8F55FDB1BB50}" type="pres">
      <dgm:prSet presAssocID="{45DB5491-7703-4747-84D2-FC96A6BA0500}" presName="rootConnector1" presStyleLbl="node1" presStyleIdx="0" presStyleCnt="0"/>
      <dgm:spPr/>
    </dgm:pt>
    <dgm:pt modelId="{CF158F30-C673-4E02-B109-0711DD1871DA}" type="pres">
      <dgm:prSet presAssocID="{45DB5491-7703-4747-84D2-FC96A6BA0500}" presName="hierChild2" presStyleCnt="0"/>
      <dgm:spPr/>
    </dgm:pt>
    <dgm:pt modelId="{A5AFB41D-61AD-4DB8-8D92-37A1D4CA7D7A}" type="pres">
      <dgm:prSet presAssocID="{0F6E6463-8CB9-49C0-A7A8-170E33107A2C}" presName="Name64" presStyleLbl="parChTrans1D2" presStyleIdx="0" presStyleCnt="2"/>
      <dgm:spPr/>
    </dgm:pt>
    <dgm:pt modelId="{4033A7C8-5EEC-4E2A-9521-6A20EB5ADEA6}" type="pres">
      <dgm:prSet presAssocID="{6B8AEF08-CE30-49AD-89F5-44788C7AFB10}" presName="hierRoot2" presStyleCnt="0">
        <dgm:presLayoutVars>
          <dgm:hierBranch val="init"/>
        </dgm:presLayoutVars>
      </dgm:prSet>
      <dgm:spPr/>
    </dgm:pt>
    <dgm:pt modelId="{FC54E4FD-F4DD-40B4-8D02-41FE9D8BA751}" type="pres">
      <dgm:prSet presAssocID="{6B8AEF08-CE30-49AD-89F5-44788C7AFB10}" presName="rootComposite" presStyleCnt="0"/>
      <dgm:spPr/>
    </dgm:pt>
    <dgm:pt modelId="{6FEA63CD-52CA-4899-B8A9-9BCCE186F6E3}" type="pres">
      <dgm:prSet presAssocID="{6B8AEF08-CE30-49AD-89F5-44788C7AFB10}" presName="rootText" presStyleLbl="node2" presStyleIdx="0" presStyleCnt="2">
        <dgm:presLayoutVars>
          <dgm:chPref val="3"/>
        </dgm:presLayoutVars>
      </dgm:prSet>
      <dgm:spPr/>
    </dgm:pt>
    <dgm:pt modelId="{11C1C51E-A73B-4F6B-994A-4127C4AC1A3E}" type="pres">
      <dgm:prSet presAssocID="{6B8AEF08-CE30-49AD-89F5-44788C7AFB10}" presName="rootConnector" presStyleLbl="node2" presStyleIdx="0" presStyleCnt="2"/>
      <dgm:spPr/>
    </dgm:pt>
    <dgm:pt modelId="{E728636B-CADD-4013-9F02-1E391F2741B6}" type="pres">
      <dgm:prSet presAssocID="{6B8AEF08-CE30-49AD-89F5-44788C7AFB10}" presName="hierChild4" presStyleCnt="0"/>
      <dgm:spPr/>
    </dgm:pt>
    <dgm:pt modelId="{3C3A0362-5CC3-44C4-8E81-E3884853E3B1}" type="pres">
      <dgm:prSet presAssocID="{6B8AEF08-CE30-49AD-89F5-44788C7AFB10}" presName="hierChild5" presStyleCnt="0"/>
      <dgm:spPr/>
    </dgm:pt>
    <dgm:pt modelId="{E0663E64-4532-4CE9-8411-F3B0E9F9A7FE}" type="pres">
      <dgm:prSet presAssocID="{D5386EF0-4562-4493-A507-42E2E9DDE1EA}" presName="Name64" presStyleLbl="parChTrans1D2" presStyleIdx="1" presStyleCnt="2"/>
      <dgm:spPr/>
    </dgm:pt>
    <dgm:pt modelId="{9F55CDDD-A005-479A-9DAC-3D4352438B85}" type="pres">
      <dgm:prSet presAssocID="{5A27D6E1-9DB6-4724-A4E3-FFD9A75B755A}" presName="hierRoot2" presStyleCnt="0">
        <dgm:presLayoutVars>
          <dgm:hierBranch val="init"/>
        </dgm:presLayoutVars>
      </dgm:prSet>
      <dgm:spPr/>
    </dgm:pt>
    <dgm:pt modelId="{5816BC5F-D3A0-438F-A84A-658857E2C796}" type="pres">
      <dgm:prSet presAssocID="{5A27D6E1-9DB6-4724-A4E3-FFD9A75B755A}" presName="rootComposite" presStyleCnt="0"/>
      <dgm:spPr/>
    </dgm:pt>
    <dgm:pt modelId="{927813B8-4708-4CCC-AE08-6FD02DB7FE42}" type="pres">
      <dgm:prSet presAssocID="{5A27D6E1-9DB6-4724-A4E3-FFD9A75B755A}" presName="rootText" presStyleLbl="node2" presStyleIdx="1" presStyleCnt="2">
        <dgm:presLayoutVars>
          <dgm:chPref val="3"/>
        </dgm:presLayoutVars>
      </dgm:prSet>
      <dgm:spPr/>
    </dgm:pt>
    <dgm:pt modelId="{42817AFC-FA47-4670-BC59-95333CEE6BDF}" type="pres">
      <dgm:prSet presAssocID="{5A27D6E1-9DB6-4724-A4E3-FFD9A75B755A}" presName="rootConnector" presStyleLbl="node2" presStyleIdx="1" presStyleCnt="2"/>
      <dgm:spPr/>
    </dgm:pt>
    <dgm:pt modelId="{E928127A-D1AC-48DB-A5CE-AE1C61C750FF}" type="pres">
      <dgm:prSet presAssocID="{5A27D6E1-9DB6-4724-A4E3-FFD9A75B755A}" presName="hierChild4" presStyleCnt="0"/>
      <dgm:spPr/>
    </dgm:pt>
    <dgm:pt modelId="{584CA45C-F9D1-45F1-9CEE-C2A85286F6BC}" type="pres">
      <dgm:prSet presAssocID="{5A27D6E1-9DB6-4724-A4E3-FFD9A75B755A}" presName="hierChild5" presStyleCnt="0"/>
      <dgm:spPr/>
    </dgm:pt>
    <dgm:pt modelId="{78D31334-3A61-4154-8088-8812703A8EFE}" type="pres">
      <dgm:prSet presAssocID="{45DB5491-7703-4747-84D2-FC96A6BA0500}" presName="hierChild3" presStyleCnt="0"/>
      <dgm:spPr/>
    </dgm:pt>
  </dgm:ptLst>
  <dgm:cxnLst>
    <dgm:cxn modelId="{14C51207-1CD6-40E2-B1EB-92D4788BBF29}" type="presOf" srcId="{45DB5491-7703-4747-84D2-FC96A6BA0500}" destId="{A1A4F80F-B35A-45E4-8671-8F55FDB1BB50}" srcOrd="1" destOrd="0" presId="urn:microsoft.com/office/officeart/2009/3/layout/HorizontalOrganizationChart"/>
    <dgm:cxn modelId="{6970F512-0EF6-42D4-82D9-F6E47767DE6E}" srcId="{45DB5491-7703-4747-84D2-FC96A6BA0500}" destId="{5A27D6E1-9DB6-4724-A4E3-FFD9A75B755A}" srcOrd="1" destOrd="0" parTransId="{D5386EF0-4562-4493-A507-42E2E9DDE1EA}" sibTransId="{580E8989-91BC-4EBB-8C32-4C6BC4F139C3}"/>
    <dgm:cxn modelId="{0E867F1B-4E6C-4899-85FF-DF3BE3D1635D}" srcId="{12EACF5A-3CC9-4EA9-A1AE-D10B70B02171}" destId="{45DB5491-7703-4747-84D2-FC96A6BA0500}" srcOrd="0" destOrd="0" parTransId="{29C0007F-93C7-4B63-8C92-FA2B20178188}" sibTransId="{4E4B60CE-488C-461C-929E-1144FE252666}"/>
    <dgm:cxn modelId="{1969AC5E-7C5A-4026-BF04-EDBF33E64ABA}" type="presOf" srcId="{0F6E6463-8CB9-49C0-A7A8-170E33107A2C}" destId="{A5AFB41D-61AD-4DB8-8D92-37A1D4CA7D7A}" srcOrd="0" destOrd="0" presId="urn:microsoft.com/office/officeart/2009/3/layout/HorizontalOrganizationChart"/>
    <dgm:cxn modelId="{98B33D63-6BD3-4A98-9B8B-20F3317D764B}" type="presOf" srcId="{45DB5491-7703-4747-84D2-FC96A6BA0500}" destId="{86187254-81BA-4F50-86AB-E2C0258A6844}" srcOrd="0" destOrd="0" presId="urn:microsoft.com/office/officeart/2009/3/layout/HorizontalOrganizationChart"/>
    <dgm:cxn modelId="{69E3B36B-FE95-4846-A6FB-26B89105B37B}" type="presOf" srcId="{5A27D6E1-9DB6-4724-A4E3-FFD9A75B755A}" destId="{42817AFC-FA47-4670-BC59-95333CEE6BDF}" srcOrd="1" destOrd="0" presId="urn:microsoft.com/office/officeart/2009/3/layout/HorizontalOrganizationChart"/>
    <dgm:cxn modelId="{FE520B74-EB65-4757-9A5E-130FD21269CA}" srcId="{45DB5491-7703-4747-84D2-FC96A6BA0500}" destId="{6B8AEF08-CE30-49AD-89F5-44788C7AFB10}" srcOrd="0" destOrd="0" parTransId="{0F6E6463-8CB9-49C0-A7A8-170E33107A2C}" sibTransId="{ED900503-8B50-4E7D-8E16-20628A37D705}"/>
    <dgm:cxn modelId="{B805587F-8F51-47AC-B2FD-009512E0E9DF}" type="presOf" srcId="{D5386EF0-4562-4493-A507-42E2E9DDE1EA}" destId="{E0663E64-4532-4CE9-8411-F3B0E9F9A7FE}" srcOrd="0" destOrd="0" presId="urn:microsoft.com/office/officeart/2009/3/layout/HorizontalOrganizationChart"/>
    <dgm:cxn modelId="{FD4C9C8F-3706-41C7-8A8E-6977F55BCCD7}" type="presOf" srcId="{12EACF5A-3CC9-4EA9-A1AE-D10B70B02171}" destId="{21513BFC-D11D-4558-8AA2-7CCE712B1031}" srcOrd="0" destOrd="0" presId="urn:microsoft.com/office/officeart/2009/3/layout/HorizontalOrganizationChart"/>
    <dgm:cxn modelId="{033A5990-03E5-4CFF-88C1-4196E1248DB5}" type="presOf" srcId="{6B8AEF08-CE30-49AD-89F5-44788C7AFB10}" destId="{6FEA63CD-52CA-4899-B8A9-9BCCE186F6E3}" srcOrd="0" destOrd="0" presId="urn:microsoft.com/office/officeart/2009/3/layout/HorizontalOrganizationChart"/>
    <dgm:cxn modelId="{C6F98C9B-DCBB-42BC-99C0-8B311D4D71B7}" type="presOf" srcId="{6B8AEF08-CE30-49AD-89F5-44788C7AFB10}" destId="{11C1C51E-A73B-4F6B-994A-4127C4AC1A3E}" srcOrd="1" destOrd="0" presId="urn:microsoft.com/office/officeart/2009/3/layout/HorizontalOrganizationChart"/>
    <dgm:cxn modelId="{9D5E2EF5-154E-43A6-9FAF-96450FFCD164}" type="presOf" srcId="{5A27D6E1-9DB6-4724-A4E3-FFD9A75B755A}" destId="{927813B8-4708-4CCC-AE08-6FD02DB7FE42}" srcOrd="0" destOrd="0" presId="urn:microsoft.com/office/officeart/2009/3/layout/HorizontalOrganizationChart"/>
    <dgm:cxn modelId="{C23359A5-D7B2-40FC-BDC2-A7747D9161D4}" type="presParOf" srcId="{21513BFC-D11D-4558-8AA2-7CCE712B1031}" destId="{A3B80A9E-0C26-445C-A440-1F4BB09EE675}" srcOrd="0" destOrd="0" presId="urn:microsoft.com/office/officeart/2009/3/layout/HorizontalOrganizationChart"/>
    <dgm:cxn modelId="{F84F6A17-EF4D-4116-B49D-41FB35024DBD}" type="presParOf" srcId="{A3B80A9E-0C26-445C-A440-1F4BB09EE675}" destId="{2DA897D5-3910-41D0-B5BC-BD331FC71DD2}" srcOrd="0" destOrd="0" presId="urn:microsoft.com/office/officeart/2009/3/layout/HorizontalOrganizationChart"/>
    <dgm:cxn modelId="{910FC92B-3AEF-4712-A9C4-B5C273D97A0E}" type="presParOf" srcId="{2DA897D5-3910-41D0-B5BC-BD331FC71DD2}" destId="{86187254-81BA-4F50-86AB-E2C0258A6844}" srcOrd="0" destOrd="0" presId="urn:microsoft.com/office/officeart/2009/3/layout/HorizontalOrganizationChart"/>
    <dgm:cxn modelId="{3D170405-A48C-4A6E-B8CC-6C75479725B0}" type="presParOf" srcId="{2DA897D5-3910-41D0-B5BC-BD331FC71DD2}" destId="{A1A4F80F-B35A-45E4-8671-8F55FDB1BB50}" srcOrd="1" destOrd="0" presId="urn:microsoft.com/office/officeart/2009/3/layout/HorizontalOrganizationChart"/>
    <dgm:cxn modelId="{EBE2BD98-5C33-496D-8A9F-C43EFBD5D750}" type="presParOf" srcId="{A3B80A9E-0C26-445C-A440-1F4BB09EE675}" destId="{CF158F30-C673-4E02-B109-0711DD1871DA}" srcOrd="1" destOrd="0" presId="urn:microsoft.com/office/officeart/2009/3/layout/HorizontalOrganizationChart"/>
    <dgm:cxn modelId="{A89399E1-73B2-42BA-A93A-6105B7B4B16C}" type="presParOf" srcId="{CF158F30-C673-4E02-B109-0711DD1871DA}" destId="{A5AFB41D-61AD-4DB8-8D92-37A1D4CA7D7A}" srcOrd="0" destOrd="0" presId="urn:microsoft.com/office/officeart/2009/3/layout/HorizontalOrganizationChart"/>
    <dgm:cxn modelId="{9A37EE49-3BDF-4C4E-AE84-622308F26CEC}" type="presParOf" srcId="{CF158F30-C673-4E02-B109-0711DD1871DA}" destId="{4033A7C8-5EEC-4E2A-9521-6A20EB5ADEA6}" srcOrd="1" destOrd="0" presId="urn:microsoft.com/office/officeart/2009/3/layout/HorizontalOrganizationChart"/>
    <dgm:cxn modelId="{00DC52F8-5696-45FD-A7CC-97E0ABE1D6FD}" type="presParOf" srcId="{4033A7C8-5EEC-4E2A-9521-6A20EB5ADEA6}" destId="{FC54E4FD-F4DD-40B4-8D02-41FE9D8BA751}" srcOrd="0" destOrd="0" presId="urn:microsoft.com/office/officeart/2009/3/layout/HorizontalOrganizationChart"/>
    <dgm:cxn modelId="{075689D7-8A05-47BF-81FC-ED9ABD34D838}" type="presParOf" srcId="{FC54E4FD-F4DD-40B4-8D02-41FE9D8BA751}" destId="{6FEA63CD-52CA-4899-B8A9-9BCCE186F6E3}" srcOrd="0" destOrd="0" presId="urn:microsoft.com/office/officeart/2009/3/layout/HorizontalOrganizationChart"/>
    <dgm:cxn modelId="{49C38F71-14F8-4895-B404-05E1B7202B89}" type="presParOf" srcId="{FC54E4FD-F4DD-40B4-8D02-41FE9D8BA751}" destId="{11C1C51E-A73B-4F6B-994A-4127C4AC1A3E}" srcOrd="1" destOrd="0" presId="urn:microsoft.com/office/officeart/2009/3/layout/HorizontalOrganizationChart"/>
    <dgm:cxn modelId="{4B7E748E-0773-4F0B-9310-7556E98B0B05}" type="presParOf" srcId="{4033A7C8-5EEC-4E2A-9521-6A20EB5ADEA6}" destId="{E728636B-CADD-4013-9F02-1E391F2741B6}" srcOrd="1" destOrd="0" presId="urn:microsoft.com/office/officeart/2009/3/layout/HorizontalOrganizationChart"/>
    <dgm:cxn modelId="{858991B0-6CD0-4E54-B23B-564A192DFCB0}" type="presParOf" srcId="{4033A7C8-5EEC-4E2A-9521-6A20EB5ADEA6}" destId="{3C3A0362-5CC3-44C4-8E81-E3884853E3B1}" srcOrd="2" destOrd="0" presId="urn:microsoft.com/office/officeart/2009/3/layout/HorizontalOrganizationChart"/>
    <dgm:cxn modelId="{498C16AE-2978-4873-BB85-EB35F1C7E33D}" type="presParOf" srcId="{CF158F30-C673-4E02-B109-0711DD1871DA}" destId="{E0663E64-4532-4CE9-8411-F3B0E9F9A7FE}" srcOrd="2" destOrd="0" presId="urn:microsoft.com/office/officeart/2009/3/layout/HorizontalOrganizationChart"/>
    <dgm:cxn modelId="{8F46CDC8-16DC-41A5-ADAB-BC9598D83993}" type="presParOf" srcId="{CF158F30-C673-4E02-B109-0711DD1871DA}" destId="{9F55CDDD-A005-479A-9DAC-3D4352438B85}" srcOrd="3" destOrd="0" presId="urn:microsoft.com/office/officeart/2009/3/layout/HorizontalOrganizationChart"/>
    <dgm:cxn modelId="{791E0655-6B15-4E44-BC75-AFE4967899B1}" type="presParOf" srcId="{9F55CDDD-A005-479A-9DAC-3D4352438B85}" destId="{5816BC5F-D3A0-438F-A84A-658857E2C796}" srcOrd="0" destOrd="0" presId="urn:microsoft.com/office/officeart/2009/3/layout/HorizontalOrganizationChart"/>
    <dgm:cxn modelId="{A5DB7FE8-77BF-4464-A2C7-D1200CFAF0E8}" type="presParOf" srcId="{5816BC5F-D3A0-438F-A84A-658857E2C796}" destId="{927813B8-4708-4CCC-AE08-6FD02DB7FE42}" srcOrd="0" destOrd="0" presId="urn:microsoft.com/office/officeart/2009/3/layout/HorizontalOrganizationChart"/>
    <dgm:cxn modelId="{B359530A-CD37-4B48-A304-553590322B3B}" type="presParOf" srcId="{5816BC5F-D3A0-438F-A84A-658857E2C796}" destId="{42817AFC-FA47-4670-BC59-95333CEE6BDF}" srcOrd="1" destOrd="0" presId="urn:microsoft.com/office/officeart/2009/3/layout/HorizontalOrganizationChart"/>
    <dgm:cxn modelId="{9033C985-87FF-4A9C-BD29-E5E7C0BC1D42}" type="presParOf" srcId="{9F55CDDD-A005-479A-9DAC-3D4352438B85}" destId="{E928127A-D1AC-48DB-A5CE-AE1C61C750FF}" srcOrd="1" destOrd="0" presId="urn:microsoft.com/office/officeart/2009/3/layout/HorizontalOrganizationChart"/>
    <dgm:cxn modelId="{F5F5F91A-E04D-455A-9754-AEA77C0FACF9}" type="presParOf" srcId="{9F55CDDD-A005-479A-9DAC-3D4352438B85}" destId="{584CA45C-F9D1-45F1-9CEE-C2A85286F6BC}" srcOrd="2" destOrd="0" presId="urn:microsoft.com/office/officeart/2009/3/layout/HorizontalOrganizationChart"/>
    <dgm:cxn modelId="{16E1940E-815A-4B5D-88E8-91930E12AC4B}" type="presParOf" srcId="{A3B80A9E-0C26-445C-A440-1F4BB09EE675}" destId="{78D31334-3A61-4154-8088-8812703A8E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1EA2359-C012-4B5A-B959-67ED56C2B6B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2D022-A258-4669-931B-C0B9F8FB5C80}">
      <dgm:prSet/>
      <dgm:spPr/>
      <dgm:t>
        <a:bodyPr/>
        <a:lstStyle/>
        <a:p>
          <a:r>
            <a:rPr lang="en-US" dirty="0"/>
            <a:t>When we store and/or process data, we generally do so as a particular </a:t>
          </a:r>
          <a:r>
            <a:rPr lang="en-US" b="1" i="1" dirty="0"/>
            <a:t>type</a:t>
          </a:r>
        </a:p>
      </dgm:t>
    </dgm:pt>
    <dgm:pt modelId="{B30374A7-FCD2-424F-8F1F-6FE13EE29B87}" type="parTrans" cxnId="{167CE6AA-1F06-44EF-92B9-CEC23F977643}">
      <dgm:prSet/>
      <dgm:spPr/>
      <dgm:t>
        <a:bodyPr/>
        <a:lstStyle/>
        <a:p>
          <a:endParaRPr lang="en-US"/>
        </a:p>
      </dgm:t>
    </dgm:pt>
    <dgm:pt modelId="{A3C0EE12-565A-4CFF-8333-9ADB83AE6FA2}" type="sibTrans" cxnId="{167CE6AA-1F06-44EF-92B9-CEC23F977643}">
      <dgm:prSet/>
      <dgm:spPr/>
      <dgm:t>
        <a:bodyPr/>
        <a:lstStyle/>
        <a:p>
          <a:endParaRPr lang="en-US"/>
        </a:p>
      </dgm:t>
    </dgm:pt>
    <dgm:pt modelId="{3C16CF37-C57C-4073-8DE0-96E7C6AA7FF4}">
      <dgm:prSet/>
      <dgm:spPr/>
      <dgm:t>
        <a:bodyPr/>
        <a:lstStyle/>
        <a:p>
          <a:r>
            <a:rPr lang="en-US" dirty="0"/>
            <a:t>What we’ve been seeing inside the “ ” quotes in the print function is know as a </a:t>
          </a:r>
          <a:r>
            <a:rPr lang="en-US" b="1" i="1" dirty="0"/>
            <a:t>string</a:t>
          </a:r>
        </a:p>
      </dgm:t>
    </dgm:pt>
    <dgm:pt modelId="{1917DE5B-09EC-41D4-84DE-F3D55E036E6F}" type="parTrans" cxnId="{FA08DFE4-2800-4591-B446-4666CF86BBEA}">
      <dgm:prSet/>
      <dgm:spPr/>
      <dgm:t>
        <a:bodyPr/>
        <a:lstStyle/>
        <a:p>
          <a:endParaRPr lang="en-US"/>
        </a:p>
      </dgm:t>
    </dgm:pt>
    <dgm:pt modelId="{E0D4BF7B-F309-4C11-9CD9-F719D4562DF1}" type="sibTrans" cxnId="{FA08DFE4-2800-4591-B446-4666CF86BBEA}">
      <dgm:prSet/>
      <dgm:spPr/>
      <dgm:t>
        <a:bodyPr/>
        <a:lstStyle/>
        <a:p>
          <a:endParaRPr lang="en-US"/>
        </a:p>
      </dgm:t>
    </dgm:pt>
    <dgm:pt modelId="{C77F5CDF-E8F3-445B-8A56-E48A7777915D}" type="pres">
      <dgm:prSet presAssocID="{71EA2359-C012-4B5A-B959-67ED56C2B6B6}" presName="linear" presStyleCnt="0">
        <dgm:presLayoutVars>
          <dgm:dir/>
          <dgm:animLvl val="lvl"/>
          <dgm:resizeHandles val="exact"/>
        </dgm:presLayoutVars>
      </dgm:prSet>
      <dgm:spPr/>
    </dgm:pt>
    <dgm:pt modelId="{F59BF182-A829-4DAE-9B20-30E562376705}" type="pres">
      <dgm:prSet presAssocID="{9722D022-A258-4669-931B-C0B9F8FB5C80}" presName="parentLin" presStyleCnt="0"/>
      <dgm:spPr/>
    </dgm:pt>
    <dgm:pt modelId="{9916C377-8913-4140-AD4A-9800D83B4DA2}" type="pres">
      <dgm:prSet presAssocID="{9722D022-A258-4669-931B-C0B9F8FB5C80}" presName="parentLeftMargin" presStyleLbl="node1" presStyleIdx="0" presStyleCnt="2"/>
      <dgm:spPr/>
    </dgm:pt>
    <dgm:pt modelId="{FAFDBCD8-EE07-40F5-82F5-F499E9E67EB7}" type="pres">
      <dgm:prSet presAssocID="{9722D022-A258-4669-931B-C0B9F8FB5C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1E349B-9078-487A-A0AB-1D5E830F7B4C}" type="pres">
      <dgm:prSet presAssocID="{9722D022-A258-4669-931B-C0B9F8FB5C80}" presName="negativeSpace" presStyleCnt="0"/>
      <dgm:spPr/>
    </dgm:pt>
    <dgm:pt modelId="{E696BE1D-D108-4683-95D2-116EE00360FC}" type="pres">
      <dgm:prSet presAssocID="{9722D022-A258-4669-931B-C0B9F8FB5C80}" presName="childText" presStyleLbl="conFgAcc1" presStyleIdx="0" presStyleCnt="2">
        <dgm:presLayoutVars>
          <dgm:bulletEnabled val="1"/>
        </dgm:presLayoutVars>
      </dgm:prSet>
      <dgm:spPr/>
    </dgm:pt>
    <dgm:pt modelId="{B3A861D2-4393-40E5-B90D-80CC2BA079A1}" type="pres">
      <dgm:prSet presAssocID="{A3C0EE12-565A-4CFF-8333-9ADB83AE6FA2}" presName="spaceBetweenRectangles" presStyleCnt="0"/>
      <dgm:spPr/>
    </dgm:pt>
    <dgm:pt modelId="{9F00E45D-18FF-4BD0-9DD9-04E509C8D5EF}" type="pres">
      <dgm:prSet presAssocID="{3C16CF37-C57C-4073-8DE0-96E7C6AA7FF4}" presName="parentLin" presStyleCnt="0"/>
      <dgm:spPr/>
    </dgm:pt>
    <dgm:pt modelId="{F9E80849-5E9B-4BF8-8A1B-87F1581CFA01}" type="pres">
      <dgm:prSet presAssocID="{3C16CF37-C57C-4073-8DE0-96E7C6AA7FF4}" presName="parentLeftMargin" presStyleLbl="node1" presStyleIdx="0" presStyleCnt="2"/>
      <dgm:spPr/>
    </dgm:pt>
    <dgm:pt modelId="{C4B64411-8EBE-4DD1-AA0F-9A7D2BA03A20}" type="pres">
      <dgm:prSet presAssocID="{3C16CF37-C57C-4073-8DE0-96E7C6AA7FF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05A04E-5D7F-4F8E-BC32-9C7ADA600355}" type="pres">
      <dgm:prSet presAssocID="{3C16CF37-C57C-4073-8DE0-96E7C6AA7FF4}" presName="negativeSpace" presStyleCnt="0"/>
      <dgm:spPr/>
    </dgm:pt>
    <dgm:pt modelId="{F1E224CF-FFAD-45D3-B0A6-DB4B950002CE}" type="pres">
      <dgm:prSet presAssocID="{3C16CF37-C57C-4073-8DE0-96E7C6AA7FF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9293A12-4CF4-416D-A360-4189CE8A18BF}" type="presOf" srcId="{3C16CF37-C57C-4073-8DE0-96E7C6AA7FF4}" destId="{C4B64411-8EBE-4DD1-AA0F-9A7D2BA03A20}" srcOrd="1" destOrd="0" presId="urn:microsoft.com/office/officeart/2005/8/layout/list1"/>
    <dgm:cxn modelId="{0063931A-BBFB-47C4-9EDC-7D06130A43DC}" type="presOf" srcId="{3C16CF37-C57C-4073-8DE0-96E7C6AA7FF4}" destId="{F9E80849-5E9B-4BF8-8A1B-87F1581CFA01}" srcOrd="0" destOrd="0" presId="urn:microsoft.com/office/officeart/2005/8/layout/list1"/>
    <dgm:cxn modelId="{1B6DEF31-FE32-403C-80AF-A5F05E68B2B5}" type="presOf" srcId="{71EA2359-C012-4B5A-B959-67ED56C2B6B6}" destId="{C77F5CDF-E8F3-445B-8A56-E48A7777915D}" srcOrd="0" destOrd="0" presId="urn:microsoft.com/office/officeart/2005/8/layout/list1"/>
    <dgm:cxn modelId="{CA5E0978-3EB4-4DB0-B36C-C7EF12FFD312}" type="presOf" srcId="{9722D022-A258-4669-931B-C0B9F8FB5C80}" destId="{9916C377-8913-4140-AD4A-9800D83B4DA2}" srcOrd="0" destOrd="0" presId="urn:microsoft.com/office/officeart/2005/8/layout/list1"/>
    <dgm:cxn modelId="{167CE6AA-1F06-44EF-92B9-CEC23F977643}" srcId="{71EA2359-C012-4B5A-B959-67ED56C2B6B6}" destId="{9722D022-A258-4669-931B-C0B9F8FB5C80}" srcOrd="0" destOrd="0" parTransId="{B30374A7-FCD2-424F-8F1F-6FE13EE29B87}" sibTransId="{A3C0EE12-565A-4CFF-8333-9ADB83AE6FA2}"/>
    <dgm:cxn modelId="{CFEE8BCF-1063-4636-9632-CD0CB1B187E9}" type="presOf" srcId="{9722D022-A258-4669-931B-C0B9F8FB5C80}" destId="{FAFDBCD8-EE07-40F5-82F5-F499E9E67EB7}" srcOrd="1" destOrd="0" presId="urn:microsoft.com/office/officeart/2005/8/layout/list1"/>
    <dgm:cxn modelId="{FA08DFE4-2800-4591-B446-4666CF86BBEA}" srcId="{71EA2359-C012-4B5A-B959-67ED56C2B6B6}" destId="{3C16CF37-C57C-4073-8DE0-96E7C6AA7FF4}" srcOrd="1" destOrd="0" parTransId="{1917DE5B-09EC-41D4-84DE-F3D55E036E6F}" sibTransId="{E0D4BF7B-F309-4C11-9CD9-F719D4562DF1}"/>
    <dgm:cxn modelId="{FA7C0714-9501-470A-8285-DB0F5EC23947}" type="presParOf" srcId="{C77F5CDF-E8F3-445B-8A56-E48A7777915D}" destId="{F59BF182-A829-4DAE-9B20-30E562376705}" srcOrd="0" destOrd="0" presId="urn:microsoft.com/office/officeart/2005/8/layout/list1"/>
    <dgm:cxn modelId="{283F7A16-EA8D-4747-B358-2BDB5F79AEC4}" type="presParOf" srcId="{F59BF182-A829-4DAE-9B20-30E562376705}" destId="{9916C377-8913-4140-AD4A-9800D83B4DA2}" srcOrd="0" destOrd="0" presId="urn:microsoft.com/office/officeart/2005/8/layout/list1"/>
    <dgm:cxn modelId="{00314703-3E2E-49F3-9887-56CBDA7431CB}" type="presParOf" srcId="{F59BF182-A829-4DAE-9B20-30E562376705}" destId="{FAFDBCD8-EE07-40F5-82F5-F499E9E67EB7}" srcOrd="1" destOrd="0" presId="urn:microsoft.com/office/officeart/2005/8/layout/list1"/>
    <dgm:cxn modelId="{6DC6D380-6875-49D5-BB0C-1A302274F431}" type="presParOf" srcId="{C77F5CDF-E8F3-445B-8A56-E48A7777915D}" destId="{871E349B-9078-487A-A0AB-1D5E830F7B4C}" srcOrd="1" destOrd="0" presId="urn:microsoft.com/office/officeart/2005/8/layout/list1"/>
    <dgm:cxn modelId="{224D2769-D75A-41E3-B2E7-4650DAA1001C}" type="presParOf" srcId="{C77F5CDF-E8F3-445B-8A56-E48A7777915D}" destId="{E696BE1D-D108-4683-95D2-116EE00360FC}" srcOrd="2" destOrd="0" presId="urn:microsoft.com/office/officeart/2005/8/layout/list1"/>
    <dgm:cxn modelId="{0B2314E1-207E-4854-8C92-8F209DF93FE0}" type="presParOf" srcId="{C77F5CDF-E8F3-445B-8A56-E48A7777915D}" destId="{B3A861D2-4393-40E5-B90D-80CC2BA079A1}" srcOrd="3" destOrd="0" presId="urn:microsoft.com/office/officeart/2005/8/layout/list1"/>
    <dgm:cxn modelId="{BDA1A210-2502-4A04-AC0E-22E985072248}" type="presParOf" srcId="{C77F5CDF-E8F3-445B-8A56-E48A7777915D}" destId="{9F00E45D-18FF-4BD0-9DD9-04E509C8D5EF}" srcOrd="4" destOrd="0" presId="urn:microsoft.com/office/officeart/2005/8/layout/list1"/>
    <dgm:cxn modelId="{71D02A5F-A837-4129-9AE2-69CF9FE4F7DE}" type="presParOf" srcId="{9F00E45D-18FF-4BD0-9DD9-04E509C8D5EF}" destId="{F9E80849-5E9B-4BF8-8A1B-87F1581CFA01}" srcOrd="0" destOrd="0" presId="urn:microsoft.com/office/officeart/2005/8/layout/list1"/>
    <dgm:cxn modelId="{BF08CCCD-8842-4F39-8015-AADC5F90A60B}" type="presParOf" srcId="{9F00E45D-18FF-4BD0-9DD9-04E509C8D5EF}" destId="{C4B64411-8EBE-4DD1-AA0F-9A7D2BA03A20}" srcOrd="1" destOrd="0" presId="urn:microsoft.com/office/officeart/2005/8/layout/list1"/>
    <dgm:cxn modelId="{FA9F14F3-F99E-4315-BDB4-D991A0CC7166}" type="presParOf" srcId="{C77F5CDF-E8F3-445B-8A56-E48A7777915D}" destId="{C105A04E-5D7F-4F8E-BC32-9C7ADA600355}" srcOrd="5" destOrd="0" presId="urn:microsoft.com/office/officeart/2005/8/layout/list1"/>
    <dgm:cxn modelId="{DB45A4E4-8F9A-4879-BCDC-24FEDD66D3DF}" type="presParOf" srcId="{C77F5CDF-E8F3-445B-8A56-E48A7777915D}" destId="{F1E224CF-FFAD-45D3-B0A6-DB4B950002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1EA2359-C012-4B5A-B959-67ED56C2B6B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AE987A-CF3A-4DDB-B303-28BDA459B742}">
      <dgm:prSet/>
      <dgm:spPr/>
      <dgm:t>
        <a:bodyPr/>
        <a:lstStyle/>
        <a:p>
          <a:r>
            <a:rPr lang="en-US"/>
            <a:t>Common types:</a:t>
          </a:r>
        </a:p>
      </dgm:t>
    </dgm:pt>
    <dgm:pt modelId="{A445CF4C-492A-4531-9E6D-128A4DEEB117}" type="parTrans" cxnId="{6760A8E0-3339-4B07-969B-AA77EE77913A}">
      <dgm:prSet/>
      <dgm:spPr/>
      <dgm:t>
        <a:bodyPr/>
        <a:lstStyle/>
        <a:p>
          <a:endParaRPr lang="en-US"/>
        </a:p>
      </dgm:t>
    </dgm:pt>
    <dgm:pt modelId="{802E3C7C-9491-469F-998C-0F27DACA63ED}" type="sibTrans" cxnId="{6760A8E0-3339-4B07-969B-AA77EE77913A}">
      <dgm:prSet/>
      <dgm:spPr/>
      <dgm:t>
        <a:bodyPr/>
        <a:lstStyle/>
        <a:p>
          <a:endParaRPr lang="en-US"/>
        </a:p>
      </dgm:t>
    </dgm:pt>
    <dgm:pt modelId="{9CEF706B-CA26-4B2C-AC5A-9BA423A3EC53}">
      <dgm:prSet/>
      <dgm:spPr/>
      <dgm:t>
        <a:bodyPr/>
        <a:lstStyle/>
        <a:p>
          <a:r>
            <a:rPr lang="en-US" b="1" i="1" dirty="0" err="1"/>
            <a:t>int</a:t>
          </a:r>
          <a:endParaRPr lang="en-US" b="1" dirty="0"/>
        </a:p>
      </dgm:t>
    </dgm:pt>
    <dgm:pt modelId="{DC24B812-8E49-4423-82DB-63342F48CE15}" type="parTrans" cxnId="{139EB095-2B33-44AD-B0C0-F79C89222C67}">
      <dgm:prSet/>
      <dgm:spPr/>
      <dgm:t>
        <a:bodyPr/>
        <a:lstStyle/>
        <a:p>
          <a:endParaRPr lang="en-US"/>
        </a:p>
      </dgm:t>
    </dgm:pt>
    <dgm:pt modelId="{C9DBB105-D0F4-430B-9261-1A0F6E014C58}" type="sibTrans" cxnId="{139EB095-2B33-44AD-B0C0-F79C89222C67}">
      <dgm:prSet/>
      <dgm:spPr/>
      <dgm:t>
        <a:bodyPr/>
        <a:lstStyle/>
        <a:p>
          <a:endParaRPr lang="en-US"/>
        </a:p>
      </dgm:t>
    </dgm:pt>
    <dgm:pt modelId="{1B7CB33C-B96C-4752-8184-A3D8B977038D}">
      <dgm:prSet/>
      <dgm:spPr/>
      <dgm:t>
        <a:bodyPr/>
        <a:lstStyle/>
        <a:p>
          <a:r>
            <a:rPr lang="en-US" b="1" i="1" dirty="0"/>
            <a:t>float</a:t>
          </a:r>
          <a:endParaRPr lang="en-US" b="1" dirty="0"/>
        </a:p>
      </dgm:t>
    </dgm:pt>
    <dgm:pt modelId="{1A533610-6289-4C31-9BF4-0632A97154A3}" type="parTrans" cxnId="{27D1B13E-27CC-4A66-9A0B-387CFEFA5204}">
      <dgm:prSet/>
      <dgm:spPr/>
      <dgm:t>
        <a:bodyPr/>
        <a:lstStyle/>
        <a:p>
          <a:endParaRPr lang="en-US"/>
        </a:p>
      </dgm:t>
    </dgm:pt>
    <dgm:pt modelId="{6FF493B1-9092-47D7-9FEF-C208572BFD28}" type="sibTrans" cxnId="{27D1B13E-27CC-4A66-9A0B-387CFEFA5204}">
      <dgm:prSet/>
      <dgm:spPr/>
      <dgm:t>
        <a:bodyPr/>
        <a:lstStyle/>
        <a:p>
          <a:endParaRPr lang="en-US"/>
        </a:p>
      </dgm:t>
    </dgm:pt>
    <dgm:pt modelId="{C283FD7F-1783-4691-BE4C-E27938153324}">
      <dgm:prSet/>
      <dgm:spPr/>
      <dgm:t>
        <a:bodyPr/>
        <a:lstStyle/>
        <a:p>
          <a:r>
            <a:rPr lang="en-US" b="1" i="1" dirty="0"/>
            <a:t>string</a:t>
          </a:r>
          <a:endParaRPr lang="en-US" b="1" dirty="0"/>
        </a:p>
      </dgm:t>
    </dgm:pt>
    <dgm:pt modelId="{DAE327E6-45B3-4ADB-8F76-E0A3D518AB0B}" type="parTrans" cxnId="{01C75F72-9C00-4B4C-9491-0184775DEB36}">
      <dgm:prSet/>
      <dgm:spPr/>
      <dgm:t>
        <a:bodyPr/>
        <a:lstStyle/>
        <a:p>
          <a:endParaRPr lang="en-US"/>
        </a:p>
      </dgm:t>
    </dgm:pt>
    <dgm:pt modelId="{A011A456-548F-4A79-958C-F85C0B7D643E}" type="sibTrans" cxnId="{01C75F72-9C00-4B4C-9491-0184775DEB36}">
      <dgm:prSet/>
      <dgm:spPr/>
      <dgm:t>
        <a:bodyPr/>
        <a:lstStyle/>
        <a:p>
          <a:endParaRPr lang="en-US"/>
        </a:p>
      </dgm:t>
    </dgm:pt>
    <dgm:pt modelId="{F0EF0496-2AB9-473F-A15E-5659E44AAA5B}">
      <dgm:prSet/>
      <dgm:spPr/>
      <dgm:t>
        <a:bodyPr/>
        <a:lstStyle/>
        <a:p>
          <a:r>
            <a:rPr lang="en-US" dirty="0"/>
            <a:t>whole number - integer</a:t>
          </a:r>
        </a:p>
      </dgm:t>
    </dgm:pt>
    <dgm:pt modelId="{5CC04E0D-7A45-4A6B-B035-7DB6023E53CF}" type="parTrans" cxnId="{C3C36616-714A-4DCE-BAA2-50015281ACED}">
      <dgm:prSet/>
      <dgm:spPr/>
      <dgm:t>
        <a:bodyPr/>
        <a:lstStyle/>
        <a:p>
          <a:endParaRPr lang="en-US"/>
        </a:p>
      </dgm:t>
    </dgm:pt>
    <dgm:pt modelId="{728051DB-EA41-4EEC-91A5-8EBE3B54733E}" type="sibTrans" cxnId="{C3C36616-714A-4DCE-BAA2-50015281ACED}">
      <dgm:prSet/>
      <dgm:spPr/>
      <dgm:t>
        <a:bodyPr/>
        <a:lstStyle/>
        <a:p>
          <a:endParaRPr lang="en-US"/>
        </a:p>
      </dgm:t>
    </dgm:pt>
    <dgm:pt modelId="{4E41821C-6FC2-4F15-B8A7-3EB8D1AFAB13}">
      <dgm:prSet/>
      <dgm:spPr/>
      <dgm:t>
        <a:bodyPr/>
        <a:lstStyle/>
        <a:p>
          <a:r>
            <a:rPr lang="en-US" dirty="0"/>
            <a:t>decimal – floating point number</a:t>
          </a:r>
        </a:p>
      </dgm:t>
    </dgm:pt>
    <dgm:pt modelId="{96B048C3-A9B7-41C9-85F7-95B0BC2215C8}" type="parTrans" cxnId="{016FF312-927B-4753-B530-59E6657A2A59}">
      <dgm:prSet/>
      <dgm:spPr/>
      <dgm:t>
        <a:bodyPr/>
        <a:lstStyle/>
        <a:p>
          <a:endParaRPr lang="en-US"/>
        </a:p>
      </dgm:t>
    </dgm:pt>
    <dgm:pt modelId="{FDA652CD-1287-476E-8022-33C559BF51AC}" type="sibTrans" cxnId="{016FF312-927B-4753-B530-59E6657A2A59}">
      <dgm:prSet/>
      <dgm:spPr/>
      <dgm:t>
        <a:bodyPr/>
        <a:lstStyle/>
        <a:p>
          <a:endParaRPr lang="en-US"/>
        </a:p>
      </dgm:t>
    </dgm:pt>
    <dgm:pt modelId="{824033AE-E6E3-4547-82CF-4C7F22AD366C}">
      <dgm:prSet/>
      <dgm:spPr/>
      <dgm:t>
        <a:bodyPr/>
        <a:lstStyle/>
        <a:p>
          <a:r>
            <a:rPr lang="en-US" dirty="0"/>
            <a:t>a series of characters</a:t>
          </a:r>
        </a:p>
      </dgm:t>
    </dgm:pt>
    <dgm:pt modelId="{2A8B5157-0A91-4FB9-9497-B50024DE29C3}" type="parTrans" cxnId="{27FA1251-3F73-4CBA-BA7D-65B714D14CB9}">
      <dgm:prSet/>
      <dgm:spPr/>
      <dgm:t>
        <a:bodyPr/>
        <a:lstStyle/>
        <a:p>
          <a:endParaRPr lang="en-US"/>
        </a:p>
      </dgm:t>
    </dgm:pt>
    <dgm:pt modelId="{2625C694-06D7-450B-80D4-00904C4CA0BF}" type="sibTrans" cxnId="{27FA1251-3F73-4CBA-BA7D-65B714D14CB9}">
      <dgm:prSet/>
      <dgm:spPr/>
      <dgm:t>
        <a:bodyPr/>
        <a:lstStyle/>
        <a:p>
          <a:endParaRPr lang="en-US"/>
        </a:p>
      </dgm:t>
    </dgm:pt>
    <dgm:pt modelId="{C77F5CDF-E8F3-445B-8A56-E48A7777915D}" type="pres">
      <dgm:prSet presAssocID="{71EA2359-C012-4B5A-B959-67ED56C2B6B6}" presName="linear" presStyleCnt="0">
        <dgm:presLayoutVars>
          <dgm:dir/>
          <dgm:animLvl val="lvl"/>
          <dgm:resizeHandles val="exact"/>
        </dgm:presLayoutVars>
      </dgm:prSet>
      <dgm:spPr/>
    </dgm:pt>
    <dgm:pt modelId="{BFF7248F-FA72-4823-B9D5-A9F4ACDEFF5E}" type="pres">
      <dgm:prSet presAssocID="{44AE987A-CF3A-4DDB-B303-28BDA459B742}" presName="parentLin" presStyleCnt="0"/>
      <dgm:spPr/>
    </dgm:pt>
    <dgm:pt modelId="{DC8383D7-3CE3-4ADF-AF4F-DDDA66ED6EDF}" type="pres">
      <dgm:prSet presAssocID="{44AE987A-CF3A-4DDB-B303-28BDA459B742}" presName="parentLeftMargin" presStyleLbl="node1" presStyleIdx="0" presStyleCnt="1"/>
      <dgm:spPr/>
    </dgm:pt>
    <dgm:pt modelId="{5B8B57FE-09DF-4455-9AD3-5374FF624E1A}" type="pres">
      <dgm:prSet presAssocID="{44AE987A-CF3A-4DDB-B303-28BDA459B74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F53F4C1-D31C-4C20-9417-9D74FC72D10B}" type="pres">
      <dgm:prSet presAssocID="{44AE987A-CF3A-4DDB-B303-28BDA459B742}" presName="negativeSpace" presStyleCnt="0"/>
      <dgm:spPr/>
    </dgm:pt>
    <dgm:pt modelId="{B49F5D4C-1DDE-489F-98F0-6637808007A9}" type="pres">
      <dgm:prSet presAssocID="{44AE987A-CF3A-4DDB-B303-28BDA459B74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023C002-4CBE-48CB-BA7E-11F625240AF0}" type="presOf" srcId="{44AE987A-CF3A-4DDB-B303-28BDA459B742}" destId="{DC8383D7-3CE3-4ADF-AF4F-DDDA66ED6EDF}" srcOrd="0" destOrd="0" presId="urn:microsoft.com/office/officeart/2005/8/layout/list1"/>
    <dgm:cxn modelId="{56F33B0A-4C07-4B3C-AA67-F4D7E91D2377}" type="presOf" srcId="{1B7CB33C-B96C-4752-8184-A3D8B977038D}" destId="{B49F5D4C-1DDE-489F-98F0-6637808007A9}" srcOrd="0" destOrd="2" presId="urn:microsoft.com/office/officeart/2005/8/layout/list1"/>
    <dgm:cxn modelId="{016FF312-927B-4753-B530-59E6657A2A59}" srcId="{1B7CB33C-B96C-4752-8184-A3D8B977038D}" destId="{4E41821C-6FC2-4F15-B8A7-3EB8D1AFAB13}" srcOrd="0" destOrd="0" parTransId="{96B048C3-A9B7-41C9-85F7-95B0BC2215C8}" sibTransId="{FDA652CD-1287-476E-8022-33C559BF51AC}"/>
    <dgm:cxn modelId="{C3C36616-714A-4DCE-BAA2-50015281ACED}" srcId="{9CEF706B-CA26-4B2C-AC5A-9BA423A3EC53}" destId="{F0EF0496-2AB9-473F-A15E-5659E44AAA5B}" srcOrd="0" destOrd="0" parTransId="{5CC04E0D-7A45-4A6B-B035-7DB6023E53CF}" sibTransId="{728051DB-EA41-4EEC-91A5-8EBE3B54733E}"/>
    <dgm:cxn modelId="{AC5C581B-21DA-49D1-B2B7-01440ED60FE7}" type="presOf" srcId="{4E41821C-6FC2-4F15-B8A7-3EB8D1AFAB13}" destId="{B49F5D4C-1DDE-489F-98F0-6637808007A9}" srcOrd="0" destOrd="3" presId="urn:microsoft.com/office/officeart/2005/8/layout/list1"/>
    <dgm:cxn modelId="{1B6DEF31-FE32-403C-80AF-A5F05E68B2B5}" type="presOf" srcId="{71EA2359-C012-4B5A-B959-67ED56C2B6B6}" destId="{C77F5CDF-E8F3-445B-8A56-E48A7777915D}" srcOrd="0" destOrd="0" presId="urn:microsoft.com/office/officeart/2005/8/layout/list1"/>
    <dgm:cxn modelId="{27D1B13E-27CC-4A66-9A0B-387CFEFA5204}" srcId="{44AE987A-CF3A-4DDB-B303-28BDA459B742}" destId="{1B7CB33C-B96C-4752-8184-A3D8B977038D}" srcOrd="1" destOrd="0" parTransId="{1A533610-6289-4C31-9BF4-0632A97154A3}" sibTransId="{6FF493B1-9092-47D7-9FEF-C208572BFD28}"/>
    <dgm:cxn modelId="{27FA1251-3F73-4CBA-BA7D-65B714D14CB9}" srcId="{C283FD7F-1783-4691-BE4C-E27938153324}" destId="{824033AE-E6E3-4547-82CF-4C7F22AD366C}" srcOrd="0" destOrd="0" parTransId="{2A8B5157-0A91-4FB9-9497-B50024DE29C3}" sibTransId="{2625C694-06D7-450B-80D4-00904C4CA0BF}"/>
    <dgm:cxn modelId="{01C75F72-9C00-4B4C-9491-0184775DEB36}" srcId="{44AE987A-CF3A-4DDB-B303-28BDA459B742}" destId="{C283FD7F-1783-4691-BE4C-E27938153324}" srcOrd="2" destOrd="0" parTransId="{DAE327E6-45B3-4ADB-8F76-E0A3D518AB0B}" sibTransId="{A011A456-548F-4A79-958C-F85C0B7D643E}"/>
    <dgm:cxn modelId="{139EB095-2B33-44AD-B0C0-F79C89222C67}" srcId="{44AE987A-CF3A-4DDB-B303-28BDA459B742}" destId="{9CEF706B-CA26-4B2C-AC5A-9BA423A3EC53}" srcOrd="0" destOrd="0" parTransId="{DC24B812-8E49-4423-82DB-63342F48CE15}" sibTransId="{C9DBB105-D0F4-430B-9261-1A0F6E014C58}"/>
    <dgm:cxn modelId="{4CBC749A-7A8E-4E92-8B96-EC8BA8D76C16}" type="presOf" srcId="{824033AE-E6E3-4547-82CF-4C7F22AD366C}" destId="{B49F5D4C-1DDE-489F-98F0-6637808007A9}" srcOrd="0" destOrd="5" presId="urn:microsoft.com/office/officeart/2005/8/layout/list1"/>
    <dgm:cxn modelId="{EF8A23A1-3C21-41BA-BB0C-7D49010F4B74}" type="presOf" srcId="{44AE987A-CF3A-4DDB-B303-28BDA459B742}" destId="{5B8B57FE-09DF-4455-9AD3-5374FF624E1A}" srcOrd="1" destOrd="0" presId="urn:microsoft.com/office/officeart/2005/8/layout/list1"/>
    <dgm:cxn modelId="{711EB6CF-3557-4DBB-80D1-D388B5F6E9C4}" type="presOf" srcId="{9CEF706B-CA26-4B2C-AC5A-9BA423A3EC53}" destId="{B49F5D4C-1DDE-489F-98F0-6637808007A9}" srcOrd="0" destOrd="0" presId="urn:microsoft.com/office/officeart/2005/8/layout/list1"/>
    <dgm:cxn modelId="{6760A8E0-3339-4B07-969B-AA77EE77913A}" srcId="{71EA2359-C012-4B5A-B959-67ED56C2B6B6}" destId="{44AE987A-CF3A-4DDB-B303-28BDA459B742}" srcOrd="0" destOrd="0" parTransId="{A445CF4C-492A-4531-9E6D-128A4DEEB117}" sibTransId="{802E3C7C-9491-469F-998C-0F27DACA63ED}"/>
    <dgm:cxn modelId="{55705BEB-5905-4118-A66E-05DC07F9A03D}" type="presOf" srcId="{C283FD7F-1783-4691-BE4C-E27938153324}" destId="{B49F5D4C-1DDE-489F-98F0-6637808007A9}" srcOrd="0" destOrd="4" presId="urn:microsoft.com/office/officeart/2005/8/layout/list1"/>
    <dgm:cxn modelId="{C73F01ED-D987-42AA-8201-E14B0CC76375}" type="presOf" srcId="{F0EF0496-2AB9-473F-A15E-5659E44AAA5B}" destId="{B49F5D4C-1DDE-489F-98F0-6637808007A9}" srcOrd="0" destOrd="1" presId="urn:microsoft.com/office/officeart/2005/8/layout/list1"/>
    <dgm:cxn modelId="{2F9B0B4F-0BF5-4CBE-9311-199A90D37082}" type="presParOf" srcId="{C77F5CDF-E8F3-445B-8A56-E48A7777915D}" destId="{BFF7248F-FA72-4823-B9D5-A9F4ACDEFF5E}" srcOrd="0" destOrd="0" presId="urn:microsoft.com/office/officeart/2005/8/layout/list1"/>
    <dgm:cxn modelId="{8336A3A6-1A53-4B91-833D-EFAA20915EB8}" type="presParOf" srcId="{BFF7248F-FA72-4823-B9D5-A9F4ACDEFF5E}" destId="{DC8383D7-3CE3-4ADF-AF4F-DDDA66ED6EDF}" srcOrd="0" destOrd="0" presId="urn:microsoft.com/office/officeart/2005/8/layout/list1"/>
    <dgm:cxn modelId="{80635E53-B3E5-461F-A838-A9A1BC5A5197}" type="presParOf" srcId="{BFF7248F-FA72-4823-B9D5-A9F4ACDEFF5E}" destId="{5B8B57FE-09DF-4455-9AD3-5374FF624E1A}" srcOrd="1" destOrd="0" presId="urn:microsoft.com/office/officeart/2005/8/layout/list1"/>
    <dgm:cxn modelId="{BC627041-4B10-4096-9301-6CF74B94F0BD}" type="presParOf" srcId="{C77F5CDF-E8F3-445B-8A56-E48A7777915D}" destId="{0F53F4C1-D31C-4C20-9417-9D74FC72D10B}" srcOrd="1" destOrd="0" presId="urn:microsoft.com/office/officeart/2005/8/layout/list1"/>
    <dgm:cxn modelId="{2767ACBB-8910-41BC-B048-B6EDD610DCE1}" type="presParOf" srcId="{C77F5CDF-E8F3-445B-8A56-E48A7777915D}" destId="{B49F5D4C-1DDE-489F-98F0-6637808007A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4EA83F5-6C4A-4AF2-BC8B-1E1C024A8AFE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EAE151-C465-4DC8-ABBD-8D276354CA4C}">
      <dgm:prSet custT="1"/>
      <dgm:spPr/>
      <dgm:t>
        <a:bodyPr/>
        <a:lstStyle/>
        <a:p>
          <a:r>
            <a:rPr lang="en-US" sz="4800" dirty="0"/>
            <a:t>Variable names should make sense!</a:t>
          </a:r>
        </a:p>
      </dgm:t>
    </dgm:pt>
    <dgm:pt modelId="{5DF00240-F69E-40C6-B6A8-7F0C4BC7A977}" type="parTrans" cxnId="{00EC390E-71E3-406C-B63B-66D1163A426E}">
      <dgm:prSet/>
      <dgm:spPr/>
      <dgm:t>
        <a:bodyPr/>
        <a:lstStyle/>
        <a:p>
          <a:endParaRPr lang="en-US"/>
        </a:p>
      </dgm:t>
    </dgm:pt>
    <dgm:pt modelId="{7A7585C8-AA97-4BC2-B9D5-7E9B256DF966}" type="sibTrans" cxnId="{00EC390E-71E3-406C-B63B-66D1163A426E}">
      <dgm:prSet/>
      <dgm:spPr/>
      <dgm:t>
        <a:bodyPr/>
        <a:lstStyle/>
        <a:p>
          <a:endParaRPr lang="en-US"/>
        </a:p>
      </dgm:t>
    </dgm:pt>
    <dgm:pt modelId="{1FCFDB3F-0581-4D23-A56D-36BBD80B5AC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They should allow someone reading your code to know exactly what information is in that variable without having to ask you.</a:t>
          </a:r>
        </a:p>
      </dgm:t>
    </dgm:pt>
    <dgm:pt modelId="{358DE8F1-2A44-4008-A368-8DFFA9A4983B}" type="parTrans" cxnId="{292268F5-879C-4AF7-A38C-B969DACC363D}">
      <dgm:prSet/>
      <dgm:spPr/>
      <dgm:t>
        <a:bodyPr/>
        <a:lstStyle/>
        <a:p>
          <a:endParaRPr lang="en-US"/>
        </a:p>
      </dgm:t>
    </dgm:pt>
    <dgm:pt modelId="{7E0A40CA-CDD5-42EA-BA8C-3016D33573F5}" type="sibTrans" cxnId="{292268F5-879C-4AF7-A38C-B969DACC363D}">
      <dgm:prSet/>
      <dgm:spPr/>
      <dgm:t>
        <a:bodyPr/>
        <a:lstStyle/>
        <a:p>
          <a:endParaRPr lang="en-US"/>
        </a:p>
      </dgm:t>
    </dgm:pt>
    <dgm:pt modelId="{C5972333-973A-4890-9E9E-C0418890D358}" type="pres">
      <dgm:prSet presAssocID="{C4EA83F5-6C4A-4AF2-BC8B-1E1C024A8AFE}" presName="Name0" presStyleCnt="0">
        <dgm:presLayoutVars>
          <dgm:dir/>
          <dgm:animLvl val="lvl"/>
          <dgm:resizeHandles val="exact"/>
        </dgm:presLayoutVars>
      </dgm:prSet>
      <dgm:spPr/>
    </dgm:pt>
    <dgm:pt modelId="{D5A30FFD-8151-4E37-B7BD-14E70951A59B}" type="pres">
      <dgm:prSet presAssocID="{FBEAE151-C465-4DC8-ABBD-8D276354CA4C}" presName="linNode" presStyleCnt="0"/>
      <dgm:spPr/>
    </dgm:pt>
    <dgm:pt modelId="{7DE1EA34-6439-49BD-932C-9A44526F8D02}" type="pres">
      <dgm:prSet presAssocID="{FBEAE151-C465-4DC8-ABBD-8D276354CA4C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0EC2F8E6-ACD8-4161-AE88-E19BF26C2BFC}" type="pres">
      <dgm:prSet presAssocID="{FBEAE151-C465-4DC8-ABBD-8D276354CA4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0EC390E-71E3-406C-B63B-66D1163A426E}" srcId="{C4EA83F5-6C4A-4AF2-BC8B-1E1C024A8AFE}" destId="{FBEAE151-C465-4DC8-ABBD-8D276354CA4C}" srcOrd="0" destOrd="0" parTransId="{5DF00240-F69E-40C6-B6A8-7F0C4BC7A977}" sibTransId="{7A7585C8-AA97-4BC2-B9D5-7E9B256DF966}"/>
    <dgm:cxn modelId="{C56F8DB2-64EE-4538-BCA3-DA325D9B73C6}" type="presOf" srcId="{C4EA83F5-6C4A-4AF2-BC8B-1E1C024A8AFE}" destId="{C5972333-973A-4890-9E9E-C0418890D358}" srcOrd="0" destOrd="0" presId="urn:microsoft.com/office/officeart/2005/8/layout/vList5"/>
    <dgm:cxn modelId="{471C7CED-8A67-41FF-827B-748DA69B7BCB}" type="presOf" srcId="{1FCFDB3F-0581-4D23-A56D-36BBD80B5AC3}" destId="{0EC2F8E6-ACD8-4161-AE88-E19BF26C2BFC}" srcOrd="0" destOrd="0" presId="urn:microsoft.com/office/officeart/2005/8/layout/vList5"/>
    <dgm:cxn modelId="{292268F5-879C-4AF7-A38C-B969DACC363D}" srcId="{FBEAE151-C465-4DC8-ABBD-8D276354CA4C}" destId="{1FCFDB3F-0581-4D23-A56D-36BBD80B5AC3}" srcOrd="0" destOrd="0" parTransId="{358DE8F1-2A44-4008-A368-8DFFA9A4983B}" sibTransId="{7E0A40CA-CDD5-42EA-BA8C-3016D33573F5}"/>
    <dgm:cxn modelId="{E8EB69F6-C1B4-4EA0-B219-05F1ABFCD6A8}" type="presOf" srcId="{FBEAE151-C465-4DC8-ABBD-8D276354CA4C}" destId="{7DE1EA34-6439-49BD-932C-9A44526F8D02}" srcOrd="0" destOrd="0" presId="urn:microsoft.com/office/officeart/2005/8/layout/vList5"/>
    <dgm:cxn modelId="{D591996C-26FF-4DDE-A5A7-AB507E385243}" type="presParOf" srcId="{C5972333-973A-4890-9E9E-C0418890D358}" destId="{D5A30FFD-8151-4E37-B7BD-14E70951A59B}" srcOrd="0" destOrd="0" presId="urn:microsoft.com/office/officeart/2005/8/layout/vList5"/>
    <dgm:cxn modelId="{D241C9AC-921D-4AB8-B67A-055C6E7D0F20}" type="presParOf" srcId="{D5A30FFD-8151-4E37-B7BD-14E70951A59B}" destId="{7DE1EA34-6439-49BD-932C-9A44526F8D02}" srcOrd="0" destOrd="0" presId="urn:microsoft.com/office/officeart/2005/8/layout/vList5"/>
    <dgm:cxn modelId="{3C48D1A1-6677-47D7-8DD3-4753D598A35F}" type="presParOf" srcId="{D5A30FFD-8151-4E37-B7BD-14E70951A59B}" destId="{0EC2F8E6-ACD8-4161-AE88-E19BF26C2B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4EA83F5-6C4A-4AF2-BC8B-1E1C024A8AFE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9A5511-8F10-41F5-89FD-FCBDBE1A86D7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The variable name goes on the </a:t>
          </a:r>
          <a:r>
            <a:rPr lang="en-US" b="1" dirty="0"/>
            <a:t>left</a:t>
          </a:r>
          <a:r>
            <a:rPr lang="en-US" dirty="0"/>
            <a:t> and the value assigned to it goes on the </a:t>
          </a:r>
          <a:r>
            <a:rPr lang="en-US" b="1" dirty="0"/>
            <a:t>right</a:t>
          </a:r>
        </a:p>
      </dgm:t>
    </dgm:pt>
    <dgm:pt modelId="{80EAD37E-BC94-44F2-8659-1D21F22FA53B}" type="parTrans" cxnId="{28A0C95D-237E-431A-B993-AF72BD66D0BC}">
      <dgm:prSet/>
      <dgm:spPr/>
      <dgm:t>
        <a:bodyPr/>
        <a:lstStyle/>
        <a:p>
          <a:endParaRPr lang="en-US"/>
        </a:p>
      </dgm:t>
    </dgm:pt>
    <dgm:pt modelId="{DFF87C19-9ED1-412D-9C4B-8CBC50ECDD6E}" type="sibTrans" cxnId="{28A0C95D-237E-431A-B993-AF72BD66D0BC}">
      <dgm:prSet/>
      <dgm:spPr/>
      <dgm:t>
        <a:bodyPr/>
        <a:lstStyle/>
        <a:p>
          <a:endParaRPr lang="en-US"/>
        </a:p>
      </dgm:t>
    </dgm:pt>
    <dgm:pt modelId="{269A2953-359C-4EB1-9E04-C3BF9C34028D}">
      <dgm:prSet/>
      <dgm:spPr/>
      <dgm:t>
        <a:bodyPr/>
        <a:lstStyle/>
        <a:p>
          <a:r>
            <a:rPr lang="en-US"/>
            <a:t>name = “Rachael”</a:t>
          </a:r>
        </a:p>
      </dgm:t>
    </dgm:pt>
    <dgm:pt modelId="{6B5739F1-96EB-4FD6-A421-1AC11FD1EF29}" type="parTrans" cxnId="{B24B553A-E2FA-4AD3-A330-F747CD2A96BE}">
      <dgm:prSet/>
      <dgm:spPr/>
      <dgm:t>
        <a:bodyPr/>
        <a:lstStyle/>
        <a:p>
          <a:endParaRPr lang="en-US"/>
        </a:p>
      </dgm:t>
    </dgm:pt>
    <dgm:pt modelId="{0796ADE6-66B2-4527-8F2B-069EE203C7CB}" type="sibTrans" cxnId="{B24B553A-E2FA-4AD3-A330-F747CD2A96BE}">
      <dgm:prSet/>
      <dgm:spPr/>
      <dgm:t>
        <a:bodyPr/>
        <a:lstStyle/>
        <a:p>
          <a:endParaRPr lang="en-US"/>
        </a:p>
      </dgm:t>
    </dgm:pt>
    <dgm:pt modelId="{6FE93021-DCC9-42A3-8403-7855859F24F5}">
      <dgm:prSet/>
      <dgm:spPr/>
      <dgm:t>
        <a:bodyPr/>
        <a:lstStyle/>
        <a:p>
          <a:r>
            <a:rPr lang="en-US"/>
            <a:t>size = 10</a:t>
          </a:r>
        </a:p>
      </dgm:t>
    </dgm:pt>
    <dgm:pt modelId="{DD0C15C3-8D46-4CBA-BD16-ED88A2D0C45A}" type="parTrans" cxnId="{9DF85B23-224B-428E-A3F3-BE51D8D16098}">
      <dgm:prSet/>
      <dgm:spPr/>
      <dgm:t>
        <a:bodyPr/>
        <a:lstStyle/>
        <a:p>
          <a:endParaRPr lang="en-US"/>
        </a:p>
      </dgm:t>
    </dgm:pt>
    <dgm:pt modelId="{FDEDFA67-73DE-44E9-8DAA-680EC9C6BA96}" type="sibTrans" cxnId="{9DF85B23-224B-428E-A3F3-BE51D8D16098}">
      <dgm:prSet/>
      <dgm:spPr/>
      <dgm:t>
        <a:bodyPr/>
        <a:lstStyle/>
        <a:p>
          <a:endParaRPr lang="en-US"/>
        </a:p>
      </dgm:t>
    </dgm:pt>
    <dgm:pt modelId="{09D5A0C3-9A9C-45AC-A505-6DF2A9DE8DCF}">
      <dgm:prSet/>
      <dgm:spPr/>
      <dgm:t>
        <a:bodyPr/>
        <a:lstStyle/>
        <a:p>
          <a:r>
            <a:rPr lang="en-US"/>
            <a:t>pi = 3.14</a:t>
          </a:r>
        </a:p>
      </dgm:t>
    </dgm:pt>
    <dgm:pt modelId="{496CBB1E-6734-44C2-8D06-0A05DC25A4DB}" type="parTrans" cxnId="{1DA58ED2-99CB-490D-BEC9-94871DBCEA9E}">
      <dgm:prSet/>
      <dgm:spPr/>
      <dgm:t>
        <a:bodyPr/>
        <a:lstStyle/>
        <a:p>
          <a:endParaRPr lang="en-US"/>
        </a:p>
      </dgm:t>
    </dgm:pt>
    <dgm:pt modelId="{A38ED6D2-0DBA-44BD-998A-8819C2488815}" type="sibTrans" cxnId="{1DA58ED2-99CB-490D-BEC9-94871DBCEA9E}">
      <dgm:prSet/>
      <dgm:spPr/>
      <dgm:t>
        <a:bodyPr/>
        <a:lstStyle/>
        <a:p>
          <a:endParaRPr lang="en-US"/>
        </a:p>
      </dgm:t>
    </dgm:pt>
    <dgm:pt modelId="{B701507D-44BA-4832-BFE9-2381293397F6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= size</a:t>
          </a:r>
        </a:p>
      </dgm:t>
    </dgm:pt>
    <dgm:pt modelId="{FB5DF77F-FEA7-48C2-B761-1C818334B8E8}" type="parTrans" cxnId="{8068805C-1876-4075-91E4-28DB4ED156FB}">
      <dgm:prSet/>
      <dgm:spPr/>
      <dgm:t>
        <a:bodyPr/>
        <a:lstStyle/>
        <a:p>
          <a:endParaRPr lang="en-US"/>
        </a:p>
      </dgm:t>
    </dgm:pt>
    <dgm:pt modelId="{68C5652C-6F70-4A26-BD78-4CA2833208BC}" type="sibTrans" cxnId="{8068805C-1876-4075-91E4-28DB4ED156FB}">
      <dgm:prSet/>
      <dgm:spPr/>
      <dgm:t>
        <a:bodyPr/>
        <a:lstStyle/>
        <a:p>
          <a:endParaRPr lang="en-US"/>
        </a:p>
      </dgm:t>
    </dgm:pt>
    <dgm:pt modelId="{820E976C-AA0F-4D23-991E-EE21889DB1B8}" type="pres">
      <dgm:prSet presAssocID="{C4EA83F5-6C4A-4AF2-BC8B-1E1C024A8AFE}" presName="Name0" presStyleCnt="0">
        <dgm:presLayoutVars>
          <dgm:dir/>
          <dgm:animLvl val="lvl"/>
          <dgm:resizeHandles val="exact"/>
        </dgm:presLayoutVars>
      </dgm:prSet>
      <dgm:spPr/>
    </dgm:pt>
    <dgm:pt modelId="{5CFC1ADC-76C1-4E05-BC8D-B97FF0832D83}" type="pres">
      <dgm:prSet presAssocID="{759A5511-8F10-41F5-89FD-FCBDBE1A86D7}" presName="linNode" presStyleCnt="0"/>
      <dgm:spPr/>
    </dgm:pt>
    <dgm:pt modelId="{0D5EFEE7-05F1-42B3-A354-517D90C0E951}" type="pres">
      <dgm:prSet presAssocID="{759A5511-8F10-41F5-89FD-FCBDBE1A86D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99B10FBB-604F-4FFF-BA33-1E720D508851}" type="pres">
      <dgm:prSet presAssocID="{759A5511-8F10-41F5-89FD-FCBDBE1A86D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5E9C210-57B5-4865-B421-A7FF7FF21DF5}" type="presOf" srcId="{C4EA83F5-6C4A-4AF2-BC8B-1E1C024A8AFE}" destId="{820E976C-AA0F-4D23-991E-EE21889DB1B8}" srcOrd="0" destOrd="0" presId="urn:microsoft.com/office/officeart/2005/8/layout/vList5"/>
    <dgm:cxn modelId="{06B53315-5E01-4B51-9D39-DC1F347698AF}" type="presOf" srcId="{759A5511-8F10-41F5-89FD-FCBDBE1A86D7}" destId="{0D5EFEE7-05F1-42B3-A354-517D90C0E951}" srcOrd="0" destOrd="0" presId="urn:microsoft.com/office/officeart/2005/8/layout/vList5"/>
    <dgm:cxn modelId="{9DF85B23-224B-428E-A3F3-BE51D8D16098}" srcId="{759A5511-8F10-41F5-89FD-FCBDBE1A86D7}" destId="{6FE93021-DCC9-42A3-8403-7855859F24F5}" srcOrd="1" destOrd="0" parTransId="{DD0C15C3-8D46-4CBA-BD16-ED88A2D0C45A}" sibTransId="{FDEDFA67-73DE-44E9-8DAA-680EC9C6BA96}"/>
    <dgm:cxn modelId="{6665D938-B17B-4EAC-92BF-451357A3618F}" type="presOf" srcId="{269A2953-359C-4EB1-9E04-C3BF9C34028D}" destId="{99B10FBB-604F-4FFF-BA33-1E720D508851}" srcOrd="0" destOrd="0" presId="urn:microsoft.com/office/officeart/2005/8/layout/vList5"/>
    <dgm:cxn modelId="{B24B553A-E2FA-4AD3-A330-F747CD2A96BE}" srcId="{759A5511-8F10-41F5-89FD-FCBDBE1A86D7}" destId="{269A2953-359C-4EB1-9E04-C3BF9C34028D}" srcOrd="0" destOrd="0" parTransId="{6B5739F1-96EB-4FD6-A421-1AC11FD1EF29}" sibTransId="{0796ADE6-66B2-4527-8F2B-069EE203C7CB}"/>
    <dgm:cxn modelId="{8068805C-1876-4075-91E4-28DB4ED156FB}" srcId="{759A5511-8F10-41F5-89FD-FCBDBE1A86D7}" destId="{B701507D-44BA-4832-BFE9-2381293397F6}" srcOrd="3" destOrd="0" parTransId="{FB5DF77F-FEA7-48C2-B761-1C818334B8E8}" sibTransId="{68C5652C-6F70-4A26-BD78-4CA2833208BC}"/>
    <dgm:cxn modelId="{28A0C95D-237E-431A-B993-AF72BD66D0BC}" srcId="{C4EA83F5-6C4A-4AF2-BC8B-1E1C024A8AFE}" destId="{759A5511-8F10-41F5-89FD-FCBDBE1A86D7}" srcOrd="0" destOrd="0" parTransId="{80EAD37E-BC94-44F2-8659-1D21F22FA53B}" sibTransId="{DFF87C19-9ED1-412D-9C4B-8CBC50ECDD6E}"/>
    <dgm:cxn modelId="{70976F60-6709-4E77-92F7-E55811883E2E}" type="presOf" srcId="{6FE93021-DCC9-42A3-8403-7855859F24F5}" destId="{99B10FBB-604F-4FFF-BA33-1E720D508851}" srcOrd="0" destOrd="1" presId="urn:microsoft.com/office/officeart/2005/8/layout/vList5"/>
    <dgm:cxn modelId="{C6A0B47A-4536-4741-9374-88859F4233AB}" type="presOf" srcId="{B701507D-44BA-4832-BFE9-2381293397F6}" destId="{99B10FBB-604F-4FFF-BA33-1E720D508851}" srcOrd="0" destOrd="3" presId="urn:microsoft.com/office/officeart/2005/8/layout/vList5"/>
    <dgm:cxn modelId="{19796395-88C0-4B0F-B582-9E52385AE598}" type="presOf" srcId="{09D5A0C3-9A9C-45AC-A505-6DF2A9DE8DCF}" destId="{99B10FBB-604F-4FFF-BA33-1E720D508851}" srcOrd="0" destOrd="2" presId="urn:microsoft.com/office/officeart/2005/8/layout/vList5"/>
    <dgm:cxn modelId="{1DA58ED2-99CB-490D-BEC9-94871DBCEA9E}" srcId="{759A5511-8F10-41F5-89FD-FCBDBE1A86D7}" destId="{09D5A0C3-9A9C-45AC-A505-6DF2A9DE8DCF}" srcOrd="2" destOrd="0" parTransId="{496CBB1E-6734-44C2-8D06-0A05DC25A4DB}" sibTransId="{A38ED6D2-0DBA-44BD-998A-8819C2488815}"/>
    <dgm:cxn modelId="{B8D09793-A73E-4096-9AEC-2B3F509FC66A}" type="presParOf" srcId="{820E976C-AA0F-4D23-991E-EE21889DB1B8}" destId="{5CFC1ADC-76C1-4E05-BC8D-B97FF0832D83}" srcOrd="0" destOrd="0" presId="urn:microsoft.com/office/officeart/2005/8/layout/vList5"/>
    <dgm:cxn modelId="{14E87690-2E56-4053-A941-B73B0E96E492}" type="presParOf" srcId="{5CFC1ADC-76C1-4E05-BC8D-B97FF0832D83}" destId="{0D5EFEE7-05F1-42B3-A354-517D90C0E951}" srcOrd="0" destOrd="0" presId="urn:microsoft.com/office/officeart/2005/8/layout/vList5"/>
    <dgm:cxn modelId="{A1E13202-2B8B-496F-B431-F26196C94402}" type="presParOf" srcId="{5CFC1ADC-76C1-4E05-BC8D-B97FF0832D83}" destId="{99B10FBB-604F-4FFF-BA33-1E720D5088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8F0C3F-B498-4CCF-A9BA-BB3A08396F31}">
      <dgm:prSet/>
      <dgm:spPr/>
      <dgm:t>
        <a:bodyPr/>
        <a:lstStyle/>
        <a:p>
          <a:r>
            <a:rPr lang="en-US" dirty="0"/>
            <a:t>Type your code in the left side, then click “run” and any output will be shown on the right</a:t>
          </a:r>
        </a:p>
      </dgm:t>
    </dgm:pt>
    <dgm:pt modelId="{F797479B-4E64-4DF8-A4F7-A9A75D36693B}" type="parTrans" cxnId="{7BE9D18D-60E5-4D88-8AF7-E130C67C294B}">
      <dgm:prSet/>
      <dgm:spPr/>
      <dgm:t>
        <a:bodyPr/>
        <a:lstStyle/>
        <a:p>
          <a:endParaRPr lang="en-US"/>
        </a:p>
      </dgm:t>
    </dgm:pt>
    <dgm:pt modelId="{09A4A2BC-A0A9-4C74-BC05-39150E513B3F}" type="sibTrans" cxnId="{7BE9D18D-60E5-4D88-8AF7-E130C67C294B}">
      <dgm:prSet/>
      <dgm:spPr/>
      <dgm:t>
        <a:bodyPr/>
        <a:lstStyle/>
        <a:p>
          <a:endParaRPr lang="en-US"/>
        </a:p>
      </dgm:t>
    </dgm:pt>
    <dgm:pt modelId="{29AC5109-6F00-47A7-ADE7-07D94552F0A9}">
      <dgm:prSet/>
      <dgm:spPr>
        <a:solidFill>
          <a:srgbClr val="22D71E"/>
        </a:solidFill>
      </dgm:spPr>
      <dgm:t>
        <a:bodyPr/>
        <a:lstStyle/>
        <a:p>
          <a:r>
            <a:rPr lang="en-US" dirty="0"/>
            <a:t>www.repl.it/languages/python3</a:t>
          </a: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BC48DE3D-F11C-4A65-B42A-BAB438160857}">
      <dgm:prSet/>
      <dgm:spPr/>
      <dgm:t>
        <a:bodyPr/>
        <a:lstStyle/>
        <a:p>
          <a:r>
            <a:rPr lang="en-US" dirty="0"/>
            <a:t>or google: </a:t>
          </a:r>
          <a:r>
            <a:rPr lang="en-US" dirty="0" err="1"/>
            <a:t>repl</a:t>
          </a:r>
          <a:r>
            <a:rPr lang="en-US" dirty="0"/>
            <a:t> python 3</a:t>
          </a:r>
        </a:p>
      </dgm:t>
    </dgm:pt>
    <dgm:pt modelId="{021ABDF0-ED17-4E8D-9014-441574F60BF8}" type="parTrans" cxnId="{BD9617D5-AD6E-43C0-B15C-294797ED2A79}">
      <dgm:prSet/>
      <dgm:spPr/>
      <dgm:t>
        <a:bodyPr/>
        <a:lstStyle/>
        <a:p>
          <a:endParaRPr lang="en-US"/>
        </a:p>
      </dgm:t>
    </dgm:pt>
    <dgm:pt modelId="{FAD852AD-07D7-48A6-AE7E-D1C7D939ABD4}" type="sibTrans" cxnId="{BD9617D5-AD6E-43C0-B15C-294797ED2A79}">
      <dgm:prSet/>
      <dgm:spPr/>
      <dgm:t>
        <a:bodyPr/>
        <a:lstStyle/>
        <a:p>
          <a:endParaRPr lang="en-US"/>
        </a:p>
      </dgm:t>
    </dgm:pt>
    <dgm:pt modelId="{6E7B783B-2D89-4C7B-80BE-6379ACFC0572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2DDC1F1E-5A9C-4064-86A1-5544E3C2F5CC}" type="pres">
      <dgm:prSet presAssocID="{29AC5109-6F00-47A7-ADE7-07D94552F0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23551A-D14E-4476-9910-7E94E756D4BE}" type="pres">
      <dgm:prSet presAssocID="{29AC5109-6F00-47A7-ADE7-07D94552F0A9}" presName="childText" presStyleLbl="revTx" presStyleIdx="0" presStyleCnt="1">
        <dgm:presLayoutVars>
          <dgm:bulletEnabled val="1"/>
        </dgm:presLayoutVars>
      </dgm:prSet>
      <dgm:spPr/>
    </dgm:pt>
    <dgm:pt modelId="{0C0C45F8-04D8-47B2-93F8-56DF7336A675}" type="pres">
      <dgm:prSet presAssocID="{D48F0C3F-B498-4CCF-A9BA-BB3A08396F3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81AE03F-85F7-4DD0-BB30-8322260DBFBE}" type="presOf" srcId="{D48F0C3F-B498-4CCF-A9BA-BB3A08396F31}" destId="{0C0C45F8-04D8-47B2-93F8-56DF7336A675}" srcOrd="0" destOrd="0" presId="urn:microsoft.com/office/officeart/2005/8/layout/vList2"/>
    <dgm:cxn modelId="{7E33C354-44AD-44D8-A506-4B794257C517}" type="presOf" srcId="{29AC5109-6F00-47A7-ADE7-07D94552F0A9}" destId="{2DDC1F1E-5A9C-4064-86A1-5544E3C2F5CC}" srcOrd="0" destOrd="0" presId="urn:microsoft.com/office/officeart/2005/8/layout/vList2"/>
    <dgm:cxn modelId="{7BE9D18D-60E5-4D88-8AF7-E130C67C294B}" srcId="{0E936BCB-2515-4774-A4A0-DA38C19394FC}" destId="{D48F0C3F-B498-4CCF-A9BA-BB3A08396F31}" srcOrd="1" destOrd="0" parTransId="{F797479B-4E64-4DF8-A4F7-A9A75D36693B}" sibTransId="{09A4A2BC-A0A9-4C74-BC05-39150E513B3F}"/>
    <dgm:cxn modelId="{AD00E4A0-E911-4B25-A69D-7691F48B9B09}" type="presOf" srcId="{BC48DE3D-F11C-4A65-B42A-BAB438160857}" destId="{EB23551A-D14E-4476-9910-7E94E756D4BE}" srcOrd="0" destOrd="0" presId="urn:microsoft.com/office/officeart/2005/8/layout/vList2"/>
    <dgm:cxn modelId="{9A985CB0-A4D3-4A9B-91F2-43BA6D1F9927}" type="presOf" srcId="{0E936BCB-2515-4774-A4A0-DA38C19394FC}" destId="{6E7B783B-2D89-4C7B-80BE-6379ACFC0572}" srcOrd="0" destOrd="0" presId="urn:microsoft.com/office/officeart/2005/8/layout/vList2"/>
    <dgm:cxn modelId="{BD9617D5-AD6E-43C0-B15C-294797ED2A79}" srcId="{29AC5109-6F00-47A7-ADE7-07D94552F0A9}" destId="{BC48DE3D-F11C-4A65-B42A-BAB438160857}" srcOrd="0" destOrd="0" parTransId="{021ABDF0-ED17-4E8D-9014-441574F60BF8}" sibTransId="{FAD852AD-07D7-48A6-AE7E-D1C7D939ABD4}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F846F8FD-5AF1-4ECA-BCAF-87BDD3C81355}" type="presParOf" srcId="{6E7B783B-2D89-4C7B-80BE-6379ACFC0572}" destId="{2DDC1F1E-5A9C-4064-86A1-5544E3C2F5CC}" srcOrd="0" destOrd="0" presId="urn:microsoft.com/office/officeart/2005/8/layout/vList2"/>
    <dgm:cxn modelId="{20E606DA-D6EC-447D-AC25-6D510DD5FE44}" type="presParOf" srcId="{6E7B783B-2D89-4C7B-80BE-6379ACFC0572}" destId="{EB23551A-D14E-4476-9910-7E94E756D4BE}" srcOrd="1" destOrd="0" presId="urn:microsoft.com/office/officeart/2005/8/layout/vList2"/>
    <dgm:cxn modelId="{D697761C-5651-4826-B365-AB5C82D1CC0A}" type="presParOf" srcId="{6E7B783B-2D89-4C7B-80BE-6379ACFC0572}" destId="{0C0C45F8-04D8-47B2-93F8-56DF7336A67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/>
            <a:t>To print the value in a variable, we put the variable’s name in the print statement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7E2E0A75-E46A-4E34-BA13-B9003ACF1D65}">
      <dgm:prSet/>
      <dgm:spPr/>
      <dgm:t>
        <a:bodyPr/>
        <a:lstStyle/>
        <a:p>
          <a:r>
            <a:rPr lang="en-US" dirty="0"/>
            <a:t>length = 5</a:t>
          </a:r>
        </a:p>
      </dgm:t>
    </dgm:pt>
    <dgm:pt modelId="{BFB6953D-87F3-4728-BFB2-BCD6A7EB4E7C}" type="parTrans" cxnId="{8FBC3590-5804-4AE7-831B-A94CE08A96F8}">
      <dgm:prSet/>
      <dgm:spPr/>
      <dgm:t>
        <a:bodyPr/>
        <a:lstStyle/>
        <a:p>
          <a:endParaRPr lang="en-US"/>
        </a:p>
      </dgm:t>
    </dgm:pt>
    <dgm:pt modelId="{A20DF985-440F-4A37-BEBD-1F0B843C924F}" type="sibTrans" cxnId="{8FBC3590-5804-4AE7-831B-A94CE08A96F8}">
      <dgm:prSet/>
      <dgm:spPr/>
      <dgm:t>
        <a:bodyPr/>
        <a:lstStyle/>
        <a:p>
          <a:endParaRPr lang="en-US"/>
        </a:p>
      </dgm:t>
    </dgm:pt>
    <dgm:pt modelId="{95853866-0A3C-4348-83EC-D984C3055F7C}">
      <dgm:prSet/>
      <dgm:spPr/>
      <dgm:t>
        <a:bodyPr/>
        <a:lstStyle/>
        <a:p>
          <a:r>
            <a:rPr lang="en-US" dirty="0"/>
            <a:t>print(length)</a:t>
          </a:r>
        </a:p>
      </dgm:t>
    </dgm:pt>
    <dgm:pt modelId="{00B98968-F683-4548-9E2B-9B1897791BDB}" type="parTrans" cxnId="{D6F0F4B0-1E7A-45AA-BE3C-DCB8FBD08853}">
      <dgm:prSet/>
      <dgm:spPr/>
      <dgm:t>
        <a:bodyPr/>
        <a:lstStyle/>
        <a:p>
          <a:endParaRPr lang="en-US"/>
        </a:p>
      </dgm:t>
    </dgm:pt>
    <dgm:pt modelId="{F57F3381-5573-46F6-8148-B0F91A41E340}" type="sibTrans" cxnId="{D6F0F4B0-1E7A-45AA-BE3C-DCB8FBD08853}">
      <dgm:prSet/>
      <dgm:spPr/>
      <dgm:t>
        <a:bodyPr/>
        <a:lstStyle/>
        <a:p>
          <a:endParaRPr lang="en-US"/>
        </a:p>
      </dgm:t>
    </dgm:pt>
    <dgm:pt modelId="{C6599B00-8095-4A5E-BD0B-7971EB6CC465}">
      <dgm:prSet/>
      <dgm:spPr/>
      <dgm:t>
        <a:bodyPr/>
        <a:lstStyle/>
        <a:p>
          <a:r>
            <a:rPr lang="en-US" dirty="0"/>
            <a:t>Note: print(“length”) just prints the string literal “length” and not the value in the variable because the quotes tell the computer it’s a string.</a:t>
          </a:r>
        </a:p>
      </dgm:t>
    </dgm:pt>
    <dgm:pt modelId="{CC39770E-BF1E-4741-90D9-59166F237EBF}" type="parTrans" cxnId="{C1D41110-60CF-4D93-937B-F7FAEFFB8182}">
      <dgm:prSet/>
      <dgm:spPr/>
      <dgm:t>
        <a:bodyPr/>
        <a:lstStyle/>
        <a:p>
          <a:endParaRPr lang="en-US"/>
        </a:p>
      </dgm:t>
    </dgm:pt>
    <dgm:pt modelId="{D8C088C2-11CF-4B6A-AC60-74CE6F744F19}" type="sibTrans" cxnId="{C1D41110-60CF-4D93-937B-F7FAEFFB8182}">
      <dgm:prSet/>
      <dgm:spPr/>
      <dgm:t>
        <a:bodyPr/>
        <a:lstStyle/>
        <a:p>
          <a:endParaRPr lang="en-US"/>
        </a:p>
      </dgm:t>
    </dgm:pt>
    <dgm:pt modelId="{5E7FDBE1-8A80-4F8E-97C5-9E1A56BF65B6}">
      <dgm:prSet/>
      <dgm:spPr/>
      <dgm:t>
        <a:bodyPr/>
        <a:lstStyle/>
        <a:p>
          <a:r>
            <a:rPr lang="en-US" i="1" dirty="0"/>
            <a:t>Example:</a:t>
          </a:r>
        </a:p>
      </dgm:t>
    </dgm:pt>
    <dgm:pt modelId="{3D132BE1-3765-41F9-8F35-2FEF206D66FB}" type="parTrans" cxnId="{B19D97CA-1245-4060-83E3-253892F228D7}">
      <dgm:prSet/>
      <dgm:spPr/>
      <dgm:t>
        <a:bodyPr/>
        <a:lstStyle/>
        <a:p>
          <a:endParaRPr lang="en-US"/>
        </a:p>
      </dgm:t>
    </dgm:pt>
    <dgm:pt modelId="{E8B105EB-CD1E-4FD0-9BF7-ACF9FF76A79F}" type="sibTrans" cxnId="{B19D97CA-1245-4060-83E3-253892F228D7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3"/>
      <dgm:spPr/>
    </dgm:pt>
    <dgm:pt modelId="{1E5CE579-12CC-4928-A5C7-93AFAA63C391}" type="pres">
      <dgm:prSet presAssocID="{7900D2EE-49A3-4AB2-83D9-BA5FFA7CB9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3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A1CAC20D-3718-4B20-8753-DB48E6B14CF7}" type="pres">
      <dgm:prSet presAssocID="{5E7FDBE1-8A80-4F8E-97C5-9E1A56BF65B6}" presName="parentLin" presStyleCnt="0"/>
      <dgm:spPr/>
    </dgm:pt>
    <dgm:pt modelId="{545596F0-BA9D-4435-A5A3-2B4582B55DDD}" type="pres">
      <dgm:prSet presAssocID="{5E7FDBE1-8A80-4F8E-97C5-9E1A56BF65B6}" presName="parentLeftMargin" presStyleLbl="node1" presStyleIdx="0" presStyleCnt="3"/>
      <dgm:spPr/>
    </dgm:pt>
    <dgm:pt modelId="{BBCC5331-2AB2-4F25-80A8-F58475413E6E}" type="pres">
      <dgm:prSet presAssocID="{5E7FDBE1-8A80-4F8E-97C5-9E1A56BF65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94BF49-4DBD-411E-9000-E9F63B25FAD5}" type="pres">
      <dgm:prSet presAssocID="{5E7FDBE1-8A80-4F8E-97C5-9E1A56BF65B6}" presName="negativeSpace" presStyleCnt="0"/>
      <dgm:spPr/>
    </dgm:pt>
    <dgm:pt modelId="{63A43DE1-7B76-40AD-8942-D7A9A3009788}" type="pres">
      <dgm:prSet presAssocID="{5E7FDBE1-8A80-4F8E-97C5-9E1A56BF65B6}" presName="childText" presStyleLbl="conFgAcc1" presStyleIdx="1" presStyleCnt="3">
        <dgm:presLayoutVars>
          <dgm:bulletEnabled val="1"/>
        </dgm:presLayoutVars>
      </dgm:prSet>
      <dgm:spPr/>
    </dgm:pt>
    <dgm:pt modelId="{F8D20DEE-B02B-4DFB-A878-DCF0CB7F3B14}" type="pres">
      <dgm:prSet presAssocID="{E8B105EB-CD1E-4FD0-9BF7-ACF9FF76A79F}" presName="spaceBetweenRectangles" presStyleCnt="0"/>
      <dgm:spPr/>
    </dgm:pt>
    <dgm:pt modelId="{4141884C-C372-48B2-9356-C6F23DD5D0B3}" type="pres">
      <dgm:prSet presAssocID="{C6599B00-8095-4A5E-BD0B-7971EB6CC465}" presName="parentLin" presStyleCnt="0"/>
      <dgm:spPr/>
    </dgm:pt>
    <dgm:pt modelId="{45B21195-EB87-4A18-8C50-6AF647598135}" type="pres">
      <dgm:prSet presAssocID="{C6599B00-8095-4A5E-BD0B-7971EB6CC465}" presName="parentLeftMargin" presStyleLbl="node1" presStyleIdx="1" presStyleCnt="3"/>
      <dgm:spPr/>
    </dgm:pt>
    <dgm:pt modelId="{72BBF605-36B0-41F3-B03D-7088DE4AE6CC}" type="pres">
      <dgm:prSet presAssocID="{C6599B00-8095-4A5E-BD0B-7971EB6CC4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F08D372-1966-4896-AB5F-C02702AB0E76}" type="pres">
      <dgm:prSet presAssocID="{C6599B00-8095-4A5E-BD0B-7971EB6CC465}" presName="negativeSpace" presStyleCnt="0"/>
      <dgm:spPr/>
    </dgm:pt>
    <dgm:pt modelId="{89EB5D5F-685A-4434-93ED-4E83A5D1FEDB}" type="pres">
      <dgm:prSet presAssocID="{C6599B00-8095-4A5E-BD0B-7971EB6CC46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AB8300C-C2F0-4A17-B1FC-948A949B5250}" type="presOf" srcId="{C6599B00-8095-4A5E-BD0B-7971EB6CC465}" destId="{45B21195-EB87-4A18-8C50-6AF647598135}" srcOrd="0" destOrd="0" presId="urn:microsoft.com/office/officeart/2005/8/layout/list1"/>
    <dgm:cxn modelId="{C1D41110-60CF-4D93-937B-F7FAEFFB8182}" srcId="{C42EF8BB-B80A-4B3C-837B-8D9E7C3C95C5}" destId="{C6599B00-8095-4A5E-BD0B-7971EB6CC465}" srcOrd="2" destOrd="0" parTransId="{CC39770E-BF1E-4741-90D9-59166F237EBF}" sibTransId="{D8C088C2-11CF-4B6A-AC60-74CE6F744F19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2E13F048-1BA2-49BA-B68F-12F9540C2120}" type="presOf" srcId="{95853866-0A3C-4348-83EC-D984C3055F7C}" destId="{63A43DE1-7B76-40AD-8942-D7A9A3009788}" srcOrd="0" destOrd="1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8FBC3590-5804-4AE7-831B-A94CE08A96F8}" srcId="{5E7FDBE1-8A80-4F8E-97C5-9E1A56BF65B6}" destId="{7E2E0A75-E46A-4E34-BA13-B9003ACF1D65}" srcOrd="0" destOrd="0" parTransId="{BFB6953D-87F3-4728-BFB2-BCD6A7EB4E7C}" sibTransId="{A20DF985-440F-4A37-BEBD-1F0B843C924F}"/>
    <dgm:cxn modelId="{0ADEC29D-88C6-450E-A058-5E55C1040AE6}" type="presOf" srcId="{C6599B00-8095-4A5E-BD0B-7971EB6CC465}" destId="{72BBF605-36B0-41F3-B03D-7088DE4AE6CC}" srcOrd="1" destOrd="0" presId="urn:microsoft.com/office/officeart/2005/8/layout/list1"/>
    <dgm:cxn modelId="{018492A2-F87C-4DBA-B56D-6F6B65BBF98C}" type="presOf" srcId="{5E7FDBE1-8A80-4F8E-97C5-9E1A56BF65B6}" destId="{BBCC5331-2AB2-4F25-80A8-F58475413E6E}" srcOrd="1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D6F0F4B0-1E7A-45AA-BE3C-DCB8FBD08853}" srcId="{5E7FDBE1-8A80-4F8E-97C5-9E1A56BF65B6}" destId="{95853866-0A3C-4348-83EC-D984C3055F7C}" srcOrd="1" destOrd="0" parTransId="{00B98968-F683-4548-9E2B-9B1897791BDB}" sibTransId="{F57F3381-5573-46F6-8148-B0F91A41E340}"/>
    <dgm:cxn modelId="{55A9D5C5-227C-4952-BEBC-15A023026105}" type="presOf" srcId="{7E2E0A75-E46A-4E34-BA13-B9003ACF1D65}" destId="{63A43DE1-7B76-40AD-8942-D7A9A3009788}" srcOrd="0" destOrd="0" presId="urn:microsoft.com/office/officeart/2005/8/layout/list1"/>
    <dgm:cxn modelId="{B19D97CA-1245-4060-83E3-253892F228D7}" srcId="{C42EF8BB-B80A-4B3C-837B-8D9E7C3C95C5}" destId="{5E7FDBE1-8A80-4F8E-97C5-9E1A56BF65B6}" srcOrd="1" destOrd="0" parTransId="{3D132BE1-3765-41F9-8F35-2FEF206D66FB}" sibTransId="{E8B105EB-CD1E-4FD0-9BF7-ACF9FF76A79F}"/>
    <dgm:cxn modelId="{EB9835D9-FBC7-4363-83A1-67D2B1B63160}" type="presOf" srcId="{5E7FDBE1-8A80-4F8E-97C5-9E1A56BF65B6}" destId="{545596F0-BA9D-4435-A5A3-2B4582B55DDD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7BDD26C9-C375-4CEF-AF0A-5AB184B40A72}" type="presParOf" srcId="{C8E40DC9-A0B9-418C-A815-9CF2E6163A32}" destId="{A1CAC20D-3718-4B20-8753-DB48E6B14CF7}" srcOrd="4" destOrd="0" presId="urn:microsoft.com/office/officeart/2005/8/layout/list1"/>
    <dgm:cxn modelId="{4BCDB393-1DE0-41DB-B551-181605E6E916}" type="presParOf" srcId="{A1CAC20D-3718-4B20-8753-DB48E6B14CF7}" destId="{545596F0-BA9D-4435-A5A3-2B4582B55DDD}" srcOrd="0" destOrd="0" presId="urn:microsoft.com/office/officeart/2005/8/layout/list1"/>
    <dgm:cxn modelId="{044B229D-E7F4-4AAE-9AFB-9325CB795C2D}" type="presParOf" srcId="{A1CAC20D-3718-4B20-8753-DB48E6B14CF7}" destId="{BBCC5331-2AB2-4F25-80A8-F58475413E6E}" srcOrd="1" destOrd="0" presId="urn:microsoft.com/office/officeart/2005/8/layout/list1"/>
    <dgm:cxn modelId="{3B68B56A-EEE6-4064-9988-3B1305DC74AA}" type="presParOf" srcId="{C8E40DC9-A0B9-418C-A815-9CF2E6163A32}" destId="{0394BF49-4DBD-411E-9000-E9F63B25FAD5}" srcOrd="5" destOrd="0" presId="urn:microsoft.com/office/officeart/2005/8/layout/list1"/>
    <dgm:cxn modelId="{B04C1678-44E9-4E48-BC74-A69D3E2D9884}" type="presParOf" srcId="{C8E40DC9-A0B9-418C-A815-9CF2E6163A32}" destId="{63A43DE1-7B76-40AD-8942-D7A9A3009788}" srcOrd="6" destOrd="0" presId="urn:microsoft.com/office/officeart/2005/8/layout/list1"/>
    <dgm:cxn modelId="{5D02F8BE-E150-420A-A8D9-9FB1A4C29864}" type="presParOf" srcId="{C8E40DC9-A0B9-418C-A815-9CF2E6163A32}" destId="{F8D20DEE-B02B-4DFB-A878-DCF0CB7F3B14}" srcOrd="7" destOrd="0" presId="urn:microsoft.com/office/officeart/2005/8/layout/list1"/>
    <dgm:cxn modelId="{5DABB83B-E438-4EA0-B23E-9EFCEEE965B1}" type="presParOf" srcId="{C8E40DC9-A0B9-418C-A815-9CF2E6163A32}" destId="{4141884C-C372-48B2-9356-C6F23DD5D0B3}" srcOrd="8" destOrd="0" presId="urn:microsoft.com/office/officeart/2005/8/layout/list1"/>
    <dgm:cxn modelId="{32D33C14-5645-4BC2-81C1-F6B93BC81CC9}" type="presParOf" srcId="{4141884C-C372-48B2-9356-C6F23DD5D0B3}" destId="{45B21195-EB87-4A18-8C50-6AF647598135}" srcOrd="0" destOrd="0" presId="urn:microsoft.com/office/officeart/2005/8/layout/list1"/>
    <dgm:cxn modelId="{D1DD0A68-2721-4EB9-A5B8-CF26D1AB6E12}" type="presParOf" srcId="{4141884C-C372-48B2-9356-C6F23DD5D0B3}" destId="{72BBF605-36B0-41F3-B03D-7088DE4AE6CC}" srcOrd="1" destOrd="0" presId="urn:microsoft.com/office/officeart/2005/8/layout/list1"/>
    <dgm:cxn modelId="{1CEA2AEC-C868-4082-B9C9-36041C59B1A0}" type="presParOf" srcId="{C8E40DC9-A0B9-418C-A815-9CF2E6163A32}" destId="{2F08D372-1966-4896-AB5F-C02702AB0E76}" srcOrd="9" destOrd="0" presId="urn:microsoft.com/office/officeart/2005/8/layout/list1"/>
    <dgm:cxn modelId="{59769207-DAF4-46D9-A0F4-4520F5F2C44F}" type="presParOf" srcId="{C8E40DC9-A0B9-418C-A815-9CF2E6163A32}" destId="{89EB5D5F-685A-4434-93ED-4E83A5D1FE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Print statements can take multiple </a:t>
          </a:r>
          <a:r>
            <a:rPr lang="en-US" b="1" i="1" dirty="0"/>
            <a:t>arguments</a:t>
          </a:r>
          <a:r>
            <a:rPr lang="en-US" dirty="0"/>
            <a:t>.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205AC9D-DFDA-4117-8F16-6C0E179681AE}">
      <dgm:prSet/>
      <dgm:spPr/>
      <dgm:t>
        <a:bodyPr/>
        <a:lstStyle/>
        <a:p>
          <a:r>
            <a:rPr lang="en-US" dirty="0"/>
            <a:t>Separate arguments with a </a:t>
          </a:r>
          <a:r>
            <a:rPr lang="en-US" b="1" i="1" dirty="0"/>
            <a:t>comma.</a:t>
          </a:r>
        </a:p>
      </dgm:t>
    </dgm:pt>
    <dgm:pt modelId="{B19C788D-B728-4880-88A8-EF3339CFB20C}" type="parTrans" cxnId="{3518B92C-270C-45C6-85FB-32349169458D}">
      <dgm:prSet/>
      <dgm:spPr/>
      <dgm:t>
        <a:bodyPr/>
        <a:lstStyle/>
        <a:p>
          <a:endParaRPr lang="en-US"/>
        </a:p>
      </dgm:t>
    </dgm:pt>
    <dgm:pt modelId="{2347B2E0-FEC5-4FD0-873C-E1D292B42DD3}" type="sibTrans" cxnId="{3518B92C-270C-45C6-85FB-32349169458D}">
      <dgm:prSet/>
      <dgm:spPr/>
      <dgm:t>
        <a:bodyPr/>
        <a:lstStyle/>
        <a:p>
          <a:endParaRPr lang="en-US"/>
        </a:p>
      </dgm:t>
    </dgm:pt>
    <dgm:pt modelId="{63B8B87F-2A1F-4899-9D3F-AEE70825E66C}">
      <dgm:prSet/>
      <dgm:spPr/>
      <dgm:t>
        <a:bodyPr/>
        <a:lstStyle/>
        <a:p>
          <a:r>
            <a:rPr lang="en-US" dirty="0"/>
            <a:t>print(“The number is”, </a:t>
          </a:r>
          <a:r>
            <a:rPr lang="en-US" dirty="0" err="1"/>
            <a:t>num</a:t>
          </a:r>
          <a:r>
            <a:rPr lang="en-US" dirty="0"/>
            <a:t>)</a:t>
          </a:r>
        </a:p>
      </dgm:t>
    </dgm:pt>
    <dgm:pt modelId="{ED9B5578-EFFA-4249-8D15-8DD45345D771}" type="parTrans" cxnId="{E8B049BE-9549-48E0-BA55-3B3898CBD2E4}">
      <dgm:prSet/>
      <dgm:spPr/>
      <dgm:t>
        <a:bodyPr/>
        <a:lstStyle/>
        <a:p>
          <a:endParaRPr lang="en-US"/>
        </a:p>
      </dgm:t>
    </dgm:pt>
    <dgm:pt modelId="{BE3DCA45-80E0-48AD-B3FE-7C6804AF5480}" type="sibTrans" cxnId="{E8B049BE-9549-48E0-BA55-3B3898CBD2E4}">
      <dgm:prSet/>
      <dgm:spPr/>
      <dgm:t>
        <a:bodyPr/>
        <a:lstStyle/>
        <a:p>
          <a:endParaRPr lang="en-US"/>
        </a:p>
      </dgm:t>
    </dgm:pt>
    <dgm:pt modelId="{06086957-048C-4C8D-9D32-1A5124E6B90B}">
      <dgm:prSet/>
      <dgm:spPr/>
      <dgm:t>
        <a:bodyPr/>
        <a:lstStyle/>
        <a:p>
          <a:r>
            <a:rPr lang="en-US" dirty="0"/>
            <a:t>print(“The number is” + </a:t>
          </a:r>
          <a:r>
            <a:rPr lang="en-US" dirty="0" err="1"/>
            <a:t>num</a:t>
          </a:r>
          <a:r>
            <a:rPr lang="en-US" dirty="0"/>
            <a:t>) does not work, because </a:t>
          </a:r>
          <a:r>
            <a:rPr lang="en-US" dirty="0" err="1"/>
            <a:t>num</a:t>
          </a:r>
          <a:r>
            <a:rPr lang="en-US" dirty="0"/>
            <a:t> holds an integer and concatenation ( + ) only works with strings.</a:t>
          </a:r>
        </a:p>
      </dgm:t>
    </dgm:pt>
    <dgm:pt modelId="{116CC73E-B0AC-4C3A-BBB8-D03E026C66E7}" type="parTrans" cxnId="{58280A24-CBFA-4236-A5A2-859DC2148EC3}">
      <dgm:prSet/>
      <dgm:spPr/>
      <dgm:t>
        <a:bodyPr/>
        <a:lstStyle/>
        <a:p>
          <a:endParaRPr lang="en-US"/>
        </a:p>
      </dgm:t>
    </dgm:pt>
    <dgm:pt modelId="{978CB761-9E50-4E77-9295-04936ED202F5}" type="sibTrans" cxnId="{58280A24-CBFA-4236-A5A2-859DC2148EC3}">
      <dgm:prSet/>
      <dgm:spPr/>
      <dgm:t>
        <a:bodyPr/>
        <a:lstStyle/>
        <a:p>
          <a:endParaRPr lang="en-US"/>
        </a:p>
      </dgm:t>
    </dgm:pt>
    <dgm:pt modelId="{0A95EFAF-3059-4023-BF9D-5D51F36F15B3}">
      <dgm:prSet/>
      <dgm:spPr/>
      <dgm:t>
        <a:bodyPr/>
        <a:lstStyle/>
        <a:p>
          <a:r>
            <a:rPr lang="en-US" b="1" i="1" dirty="0"/>
            <a:t>Example:</a:t>
          </a:r>
        </a:p>
      </dgm:t>
    </dgm:pt>
    <dgm:pt modelId="{6A1B2D26-D41C-4730-B2E6-36B23985CD7C}" type="parTrans" cxnId="{E422E2C3-E69D-40B0-B3CC-2DD2DA23B76A}">
      <dgm:prSet/>
      <dgm:spPr/>
      <dgm:t>
        <a:bodyPr/>
        <a:lstStyle/>
        <a:p>
          <a:endParaRPr lang="en-US"/>
        </a:p>
      </dgm:t>
    </dgm:pt>
    <dgm:pt modelId="{F03F4B71-A101-44A7-9631-851890FA27D7}" type="sibTrans" cxnId="{E422E2C3-E69D-40B0-B3CC-2DD2DA23B76A}">
      <dgm:prSet/>
      <dgm:spPr/>
      <dgm:t>
        <a:bodyPr/>
        <a:lstStyle/>
        <a:p>
          <a:endParaRPr lang="en-US"/>
        </a:p>
      </dgm:t>
    </dgm:pt>
    <dgm:pt modelId="{7A3AE955-2A6E-4B99-8DA6-FA81711239E4}">
      <dgm:prSet/>
      <dgm:spPr/>
      <dgm:t>
        <a:bodyPr/>
        <a:lstStyle/>
        <a:p>
          <a:r>
            <a:rPr lang="en-US"/>
            <a:t>num = 5</a:t>
          </a:r>
          <a:endParaRPr lang="en-US" b="1" i="1" dirty="0"/>
        </a:p>
      </dgm:t>
    </dgm:pt>
    <dgm:pt modelId="{5F48F856-2F01-491B-AA02-0CA1A305D49E}" type="parTrans" cxnId="{24F12811-CA76-4191-82B4-E897E28A29B8}">
      <dgm:prSet/>
      <dgm:spPr/>
      <dgm:t>
        <a:bodyPr/>
        <a:lstStyle/>
        <a:p>
          <a:endParaRPr lang="en-US"/>
        </a:p>
      </dgm:t>
    </dgm:pt>
    <dgm:pt modelId="{155E56CC-0301-48BE-AC3D-885850BAD905}" type="sibTrans" cxnId="{24F12811-CA76-4191-82B4-E897E28A29B8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4"/>
      <dgm:spPr/>
    </dgm:pt>
    <dgm:pt modelId="{1E5CE579-12CC-4928-A5C7-93AFAA63C391}" type="pres">
      <dgm:prSet presAssocID="{7900D2EE-49A3-4AB2-83D9-BA5FFA7CB9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4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3651D978-AB30-4E22-901B-208507937BD9}" type="pres">
      <dgm:prSet presAssocID="{6205AC9D-DFDA-4117-8F16-6C0E179681AE}" presName="parentLin" presStyleCnt="0"/>
      <dgm:spPr/>
    </dgm:pt>
    <dgm:pt modelId="{27E13002-13D4-4DCB-95AD-BC3F00A29587}" type="pres">
      <dgm:prSet presAssocID="{6205AC9D-DFDA-4117-8F16-6C0E179681AE}" presName="parentLeftMargin" presStyleLbl="node1" presStyleIdx="0" presStyleCnt="4"/>
      <dgm:spPr/>
    </dgm:pt>
    <dgm:pt modelId="{A4ED4271-19F0-43D8-9826-083B328CC35B}" type="pres">
      <dgm:prSet presAssocID="{6205AC9D-DFDA-4117-8F16-6C0E179681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8C0746-A089-4913-8B20-3F0767E409D9}" type="pres">
      <dgm:prSet presAssocID="{6205AC9D-DFDA-4117-8F16-6C0E179681AE}" presName="negativeSpace" presStyleCnt="0"/>
      <dgm:spPr/>
    </dgm:pt>
    <dgm:pt modelId="{A08F08AE-C67E-4CB8-898B-2B5ADFF467E5}" type="pres">
      <dgm:prSet presAssocID="{6205AC9D-DFDA-4117-8F16-6C0E179681AE}" presName="childText" presStyleLbl="conFgAcc1" presStyleIdx="1" presStyleCnt="4">
        <dgm:presLayoutVars>
          <dgm:bulletEnabled val="1"/>
        </dgm:presLayoutVars>
      </dgm:prSet>
      <dgm:spPr/>
    </dgm:pt>
    <dgm:pt modelId="{5934DC75-0F1F-46AB-AD4A-2C05C3523DE2}" type="pres">
      <dgm:prSet presAssocID="{2347B2E0-FEC5-4FD0-873C-E1D292B42DD3}" presName="spaceBetweenRectangles" presStyleCnt="0"/>
      <dgm:spPr/>
    </dgm:pt>
    <dgm:pt modelId="{DE8130C9-8CCB-4F4A-9F90-5D5FCF1C1A33}" type="pres">
      <dgm:prSet presAssocID="{0A95EFAF-3059-4023-BF9D-5D51F36F15B3}" presName="parentLin" presStyleCnt="0"/>
      <dgm:spPr/>
    </dgm:pt>
    <dgm:pt modelId="{8ABC40ED-68F1-4C04-A7EA-7EC4A5F9A566}" type="pres">
      <dgm:prSet presAssocID="{0A95EFAF-3059-4023-BF9D-5D51F36F15B3}" presName="parentLeftMargin" presStyleLbl="node1" presStyleIdx="1" presStyleCnt="4"/>
      <dgm:spPr/>
    </dgm:pt>
    <dgm:pt modelId="{7D58E531-83F3-42B8-84F0-52F879CB8A3E}" type="pres">
      <dgm:prSet presAssocID="{0A95EFAF-3059-4023-BF9D-5D51F36F15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0B25C01-E8E0-4E4D-9C24-2314FD9E9CAA}" type="pres">
      <dgm:prSet presAssocID="{0A95EFAF-3059-4023-BF9D-5D51F36F15B3}" presName="negativeSpace" presStyleCnt="0"/>
      <dgm:spPr/>
    </dgm:pt>
    <dgm:pt modelId="{7BEFE999-F660-441C-89D6-D5BC0740A1B4}" type="pres">
      <dgm:prSet presAssocID="{0A95EFAF-3059-4023-BF9D-5D51F36F15B3}" presName="childText" presStyleLbl="conFgAcc1" presStyleIdx="2" presStyleCnt="4">
        <dgm:presLayoutVars>
          <dgm:bulletEnabled val="1"/>
        </dgm:presLayoutVars>
      </dgm:prSet>
      <dgm:spPr/>
    </dgm:pt>
    <dgm:pt modelId="{C22B6A3B-DDEA-479B-9789-5F3695AFA028}" type="pres">
      <dgm:prSet presAssocID="{F03F4B71-A101-44A7-9631-851890FA27D7}" presName="spaceBetweenRectangles" presStyleCnt="0"/>
      <dgm:spPr/>
    </dgm:pt>
    <dgm:pt modelId="{1C0EFE4B-1DC0-4538-813D-86A092BC7C5E}" type="pres">
      <dgm:prSet presAssocID="{06086957-048C-4C8D-9D32-1A5124E6B90B}" presName="parentLin" presStyleCnt="0"/>
      <dgm:spPr/>
    </dgm:pt>
    <dgm:pt modelId="{D5D5D92D-BF49-4600-81AC-44FD4EA70BD6}" type="pres">
      <dgm:prSet presAssocID="{06086957-048C-4C8D-9D32-1A5124E6B90B}" presName="parentLeftMargin" presStyleLbl="node1" presStyleIdx="2" presStyleCnt="4"/>
      <dgm:spPr/>
    </dgm:pt>
    <dgm:pt modelId="{57900CDB-F32D-4EF8-868F-CB4EC0DF804C}" type="pres">
      <dgm:prSet presAssocID="{06086957-048C-4C8D-9D32-1A5124E6B90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94E6C9-DF5D-41B4-A8B5-7B102C36B790}" type="pres">
      <dgm:prSet presAssocID="{06086957-048C-4C8D-9D32-1A5124E6B90B}" presName="negativeSpace" presStyleCnt="0"/>
      <dgm:spPr/>
    </dgm:pt>
    <dgm:pt modelId="{1B8DD769-3C3B-4420-9A36-367C3441FF8C}" type="pres">
      <dgm:prSet presAssocID="{06086957-048C-4C8D-9D32-1A5124E6B90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4F12811-CA76-4191-82B4-E897E28A29B8}" srcId="{0A95EFAF-3059-4023-BF9D-5D51F36F15B3}" destId="{7A3AE955-2A6E-4B99-8DA6-FA81711239E4}" srcOrd="0" destOrd="0" parTransId="{5F48F856-2F01-491B-AA02-0CA1A305D49E}" sibTransId="{155E56CC-0301-48BE-AC3D-885850BAD905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58280A24-CBFA-4236-A5A2-859DC2148EC3}" srcId="{C42EF8BB-B80A-4B3C-837B-8D9E7C3C95C5}" destId="{06086957-048C-4C8D-9D32-1A5124E6B90B}" srcOrd="3" destOrd="0" parTransId="{116CC73E-B0AC-4C3A-BBB8-D03E026C66E7}" sibTransId="{978CB761-9E50-4E77-9295-04936ED202F5}"/>
    <dgm:cxn modelId="{B1E12E24-170C-4AEC-A450-8488854105CE}" type="presOf" srcId="{06086957-048C-4C8D-9D32-1A5124E6B90B}" destId="{57900CDB-F32D-4EF8-868F-CB4EC0DF804C}" srcOrd="1" destOrd="0" presId="urn:microsoft.com/office/officeart/2005/8/layout/list1"/>
    <dgm:cxn modelId="{3518B92C-270C-45C6-85FB-32349169458D}" srcId="{C42EF8BB-B80A-4B3C-837B-8D9E7C3C95C5}" destId="{6205AC9D-DFDA-4117-8F16-6C0E179681AE}" srcOrd="1" destOrd="0" parTransId="{B19C788D-B728-4880-88A8-EF3339CFB20C}" sibTransId="{2347B2E0-FEC5-4FD0-873C-E1D292B42DD3}"/>
    <dgm:cxn modelId="{7CE7732D-CB7D-4813-BC14-1359899A3029}" type="presOf" srcId="{0A95EFAF-3059-4023-BF9D-5D51F36F15B3}" destId="{8ABC40ED-68F1-4C04-A7EA-7EC4A5F9A566}" srcOrd="0" destOrd="0" presId="urn:microsoft.com/office/officeart/2005/8/layout/list1"/>
    <dgm:cxn modelId="{15866032-83D6-4296-8EFC-AAB190C61E45}" type="presOf" srcId="{6205AC9D-DFDA-4117-8F16-6C0E179681AE}" destId="{27E13002-13D4-4DCB-95AD-BC3F00A29587}" srcOrd="0" destOrd="0" presId="urn:microsoft.com/office/officeart/2005/8/layout/list1"/>
    <dgm:cxn modelId="{41314D4C-2E4B-421C-BBB9-19B41FB341CE}" type="presOf" srcId="{63B8B87F-2A1F-4899-9D3F-AEE70825E66C}" destId="{7BEFE999-F660-441C-89D6-D5BC0740A1B4}" srcOrd="0" destOrd="1" presId="urn:microsoft.com/office/officeart/2005/8/layout/list1"/>
    <dgm:cxn modelId="{D9AE6F53-F23E-4D22-A2D2-978384D9EEC5}" type="presOf" srcId="{0A95EFAF-3059-4023-BF9D-5D51F36F15B3}" destId="{7D58E531-83F3-42B8-84F0-52F879CB8A3E}" srcOrd="1" destOrd="0" presId="urn:microsoft.com/office/officeart/2005/8/layout/list1"/>
    <dgm:cxn modelId="{459E217B-8BFD-42A5-BA23-1A13A73D0C9B}" type="presOf" srcId="{06086957-048C-4C8D-9D32-1A5124E6B90B}" destId="{D5D5D92D-BF49-4600-81AC-44FD4EA70BD6}" srcOrd="0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8B049BE-9549-48E0-BA55-3B3898CBD2E4}" srcId="{0A95EFAF-3059-4023-BF9D-5D51F36F15B3}" destId="{63B8B87F-2A1F-4899-9D3F-AEE70825E66C}" srcOrd="1" destOrd="0" parTransId="{ED9B5578-EFFA-4249-8D15-8DD45345D771}" sibTransId="{BE3DCA45-80E0-48AD-B3FE-7C6804AF5480}"/>
    <dgm:cxn modelId="{E422E2C3-E69D-40B0-B3CC-2DD2DA23B76A}" srcId="{C42EF8BB-B80A-4B3C-837B-8D9E7C3C95C5}" destId="{0A95EFAF-3059-4023-BF9D-5D51F36F15B3}" srcOrd="2" destOrd="0" parTransId="{6A1B2D26-D41C-4730-B2E6-36B23985CD7C}" sibTransId="{F03F4B71-A101-44A7-9631-851890FA27D7}"/>
    <dgm:cxn modelId="{D3AAE3D7-0E38-45E1-8880-F5A9E2C00DF4}" type="presOf" srcId="{6205AC9D-DFDA-4117-8F16-6C0E179681AE}" destId="{A4ED4271-19F0-43D8-9826-083B328CC35B}" srcOrd="1" destOrd="0" presId="urn:microsoft.com/office/officeart/2005/8/layout/list1"/>
    <dgm:cxn modelId="{5646A7E9-9FE6-46F4-BEFE-BC62685A995C}" type="presOf" srcId="{7A3AE955-2A6E-4B99-8DA6-FA81711239E4}" destId="{7BEFE999-F660-441C-89D6-D5BC0740A1B4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93A73C19-08C0-4E37-B48B-685967C5A198}" type="presParOf" srcId="{C8E40DC9-A0B9-418C-A815-9CF2E6163A32}" destId="{3651D978-AB30-4E22-901B-208507937BD9}" srcOrd="4" destOrd="0" presId="urn:microsoft.com/office/officeart/2005/8/layout/list1"/>
    <dgm:cxn modelId="{99D441CA-3CC9-4172-976B-3930136B6A0C}" type="presParOf" srcId="{3651D978-AB30-4E22-901B-208507937BD9}" destId="{27E13002-13D4-4DCB-95AD-BC3F00A29587}" srcOrd="0" destOrd="0" presId="urn:microsoft.com/office/officeart/2005/8/layout/list1"/>
    <dgm:cxn modelId="{B4B6A30A-517A-400D-B464-9D3DE1901D05}" type="presParOf" srcId="{3651D978-AB30-4E22-901B-208507937BD9}" destId="{A4ED4271-19F0-43D8-9826-083B328CC35B}" srcOrd="1" destOrd="0" presId="urn:microsoft.com/office/officeart/2005/8/layout/list1"/>
    <dgm:cxn modelId="{044235F4-754C-4EDE-8CD5-5AB6E79D9E38}" type="presParOf" srcId="{C8E40DC9-A0B9-418C-A815-9CF2E6163A32}" destId="{2D8C0746-A089-4913-8B20-3F0767E409D9}" srcOrd="5" destOrd="0" presId="urn:microsoft.com/office/officeart/2005/8/layout/list1"/>
    <dgm:cxn modelId="{EA455A4B-18CA-4E59-A54B-BE8C43CC69DE}" type="presParOf" srcId="{C8E40DC9-A0B9-418C-A815-9CF2E6163A32}" destId="{A08F08AE-C67E-4CB8-898B-2B5ADFF467E5}" srcOrd="6" destOrd="0" presId="urn:microsoft.com/office/officeart/2005/8/layout/list1"/>
    <dgm:cxn modelId="{8702FB76-3C6E-46C5-BCB7-0E8BF9F3DE8C}" type="presParOf" srcId="{C8E40DC9-A0B9-418C-A815-9CF2E6163A32}" destId="{5934DC75-0F1F-46AB-AD4A-2C05C3523DE2}" srcOrd="7" destOrd="0" presId="urn:microsoft.com/office/officeart/2005/8/layout/list1"/>
    <dgm:cxn modelId="{11EDCA9A-513A-461E-9CC2-CC67E160D74C}" type="presParOf" srcId="{C8E40DC9-A0B9-418C-A815-9CF2E6163A32}" destId="{DE8130C9-8CCB-4F4A-9F90-5D5FCF1C1A33}" srcOrd="8" destOrd="0" presId="urn:microsoft.com/office/officeart/2005/8/layout/list1"/>
    <dgm:cxn modelId="{CBB72766-011A-462D-B878-0F83D396B807}" type="presParOf" srcId="{DE8130C9-8CCB-4F4A-9F90-5D5FCF1C1A33}" destId="{8ABC40ED-68F1-4C04-A7EA-7EC4A5F9A566}" srcOrd="0" destOrd="0" presId="urn:microsoft.com/office/officeart/2005/8/layout/list1"/>
    <dgm:cxn modelId="{C304E28A-D8D6-47CD-95AE-0AB7EB195752}" type="presParOf" srcId="{DE8130C9-8CCB-4F4A-9F90-5D5FCF1C1A33}" destId="{7D58E531-83F3-42B8-84F0-52F879CB8A3E}" srcOrd="1" destOrd="0" presId="urn:microsoft.com/office/officeart/2005/8/layout/list1"/>
    <dgm:cxn modelId="{7518170B-C7A1-4104-9BFF-54605FF43CCA}" type="presParOf" srcId="{C8E40DC9-A0B9-418C-A815-9CF2E6163A32}" destId="{80B25C01-E8E0-4E4D-9C24-2314FD9E9CAA}" srcOrd="9" destOrd="0" presId="urn:microsoft.com/office/officeart/2005/8/layout/list1"/>
    <dgm:cxn modelId="{C961DB57-ABD1-4709-8FE9-A140D171C9F0}" type="presParOf" srcId="{C8E40DC9-A0B9-418C-A815-9CF2E6163A32}" destId="{7BEFE999-F660-441C-89D6-D5BC0740A1B4}" srcOrd="10" destOrd="0" presId="urn:microsoft.com/office/officeart/2005/8/layout/list1"/>
    <dgm:cxn modelId="{34A9B3E6-0569-4123-BC9B-823D8F9037BE}" type="presParOf" srcId="{C8E40DC9-A0B9-418C-A815-9CF2E6163A32}" destId="{C22B6A3B-DDEA-479B-9789-5F3695AFA028}" srcOrd="11" destOrd="0" presId="urn:microsoft.com/office/officeart/2005/8/layout/list1"/>
    <dgm:cxn modelId="{C3663371-BFDE-4408-A378-FF4F795DDF04}" type="presParOf" srcId="{C8E40DC9-A0B9-418C-A815-9CF2E6163A32}" destId="{1C0EFE4B-1DC0-4538-813D-86A092BC7C5E}" srcOrd="12" destOrd="0" presId="urn:microsoft.com/office/officeart/2005/8/layout/list1"/>
    <dgm:cxn modelId="{DCB42B1B-0CE4-480D-A144-DC999399A411}" type="presParOf" srcId="{1C0EFE4B-1DC0-4538-813D-86A092BC7C5E}" destId="{D5D5D92D-BF49-4600-81AC-44FD4EA70BD6}" srcOrd="0" destOrd="0" presId="urn:microsoft.com/office/officeart/2005/8/layout/list1"/>
    <dgm:cxn modelId="{471F837C-46F8-4489-B187-10CFE40D9022}" type="presParOf" srcId="{1C0EFE4B-1DC0-4538-813D-86A092BC7C5E}" destId="{57900CDB-F32D-4EF8-868F-CB4EC0DF804C}" srcOrd="1" destOrd="0" presId="urn:microsoft.com/office/officeart/2005/8/layout/list1"/>
    <dgm:cxn modelId="{BEA3889D-EA48-48A7-8C39-49F0A8648EEB}" type="presParOf" srcId="{C8E40DC9-A0B9-418C-A815-9CF2E6163A32}" destId="{F794E6C9-DF5D-41B4-A8B5-7B102C36B790}" srcOrd="13" destOrd="0" presId="urn:microsoft.com/office/officeart/2005/8/layout/list1"/>
    <dgm:cxn modelId="{7A9B2559-54A8-4EC2-B58B-96E573989972}" type="presParOf" srcId="{C8E40DC9-A0B9-418C-A815-9CF2E6163A32}" destId="{1B8DD769-3C3B-4420-9A36-367C3441FF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917F959-14A8-48C2-AFC4-96EC9A976E3E}" type="doc">
      <dgm:prSet loTypeId="urn:microsoft.com/office/officeart/2016/7/layout/VerticalHollowAction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7279AA-9768-43FD-94FD-F6DD00D20520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en-US" sz="8800" dirty="0"/>
            <a:t>+</a:t>
          </a:r>
        </a:p>
      </dgm:t>
    </dgm:pt>
    <dgm:pt modelId="{6DCDDCF2-A7A7-4B31-9D55-675F5158761E}" type="parTrans" cxnId="{9C758AE5-77BF-4FF4-A35D-9782B2667864}">
      <dgm:prSet/>
      <dgm:spPr/>
      <dgm:t>
        <a:bodyPr/>
        <a:lstStyle/>
        <a:p>
          <a:endParaRPr lang="en-US"/>
        </a:p>
      </dgm:t>
    </dgm:pt>
    <dgm:pt modelId="{012C0E1B-339C-4DFB-9CCF-6457D4BD0035}" type="sibTrans" cxnId="{9C758AE5-77BF-4FF4-A35D-9782B2667864}">
      <dgm:prSet/>
      <dgm:spPr/>
      <dgm:t>
        <a:bodyPr/>
        <a:lstStyle/>
        <a:p>
          <a:endParaRPr lang="en-US"/>
        </a:p>
      </dgm:t>
    </dgm:pt>
    <dgm:pt modelId="{17CFD60B-C607-450B-8D38-2F54AD7ADE14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String concatenation</a:t>
          </a:r>
        </a:p>
        <a:p>
          <a:r>
            <a:rPr lang="en-US" dirty="0"/>
            <a:t>Puts 2 strings together</a:t>
          </a:r>
        </a:p>
        <a:p>
          <a:r>
            <a:rPr lang="en-US" dirty="0"/>
            <a:t>print(“Hello” + “world”)</a:t>
          </a:r>
        </a:p>
      </dgm:t>
    </dgm:pt>
    <dgm:pt modelId="{69E150B9-2E33-4EB6-8280-3835957368BC}" type="parTrans" cxnId="{A76C7455-ADEB-4F62-9569-4114AEC72CB8}">
      <dgm:prSet/>
      <dgm:spPr/>
      <dgm:t>
        <a:bodyPr/>
        <a:lstStyle/>
        <a:p>
          <a:endParaRPr lang="en-US"/>
        </a:p>
      </dgm:t>
    </dgm:pt>
    <dgm:pt modelId="{768C23F8-B954-48D1-80A7-478E57A00EC6}" type="sibTrans" cxnId="{A76C7455-ADEB-4F62-9569-4114AEC72CB8}">
      <dgm:prSet/>
      <dgm:spPr/>
      <dgm:t>
        <a:bodyPr/>
        <a:lstStyle/>
        <a:p>
          <a:endParaRPr lang="en-US"/>
        </a:p>
      </dgm:t>
    </dgm:pt>
    <dgm:pt modelId="{3907FDF6-A1E4-4F3E-9198-421238759260}">
      <dgm:prSet custT="1"/>
      <dgm:spPr/>
      <dgm:t>
        <a:bodyPr/>
        <a:lstStyle/>
        <a:p>
          <a:r>
            <a:rPr lang="en-US" sz="8800" dirty="0"/>
            <a:t>*</a:t>
          </a:r>
        </a:p>
      </dgm:t>
    </dgm:pt>
    <dgm:pt modelId="{31FF5BFD-FE47-4F59-9072-8409708B8FCA}" type="parTrans" cxnId="{27132BA0-A04E-4F8E-8B2A-CA565D2DEE45}">
      <dgm:prSet/>
      <dgm:spPr/>
      <dgm:t>
        <a:bodyPr/>
        <a:lstStyle/>
        <a:p>
          <a:endParaRPr lang="en-US"/>
        </a:p>
      </dgm:t>
    </dgm:pt>
    <dgm:pt modelId="{C08E957E-BC42-42E3-A89A-5F3D714DB09E}" type="sibTrans" cxnId="{27132BA0-A04E-4F8E-8B2A-CA565D2DEE45}">
      <dgm:prSet/>
      <dgm:spPr/>
      <dgm:t>
        <a:bodyPr/>
        <a:lstStyle/>
        <a:p>
          <a:endParaRPr lang="en-US"/>
        </a:p>
      </dgm:t>
    </dgm:pt>
    <dgm:pt modelId="{1741A7F2-9127-486C-A16F-AE3C8816A7C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Repeated string concatenation</a:t>
          </a:r>
        </a:p>
      </dgm:t>
    </dgm:pt>
    <dgm:pt modelId="{C7BBA80B-AC47-4043-84B8-304442453860}" type="parTrans" cxnId="{A85F5B47-F4FD-407A-B78E-1C5D61DAA07F}">
      <dgm:prSet/>
      <dgm:spPr/>
      <dgm:t>
        <a:bodyPr/>
        <a:lstStyle/>
        <a:p>
          <a:endParaRPr lang="en-US"/>
        </a:p>
      </dgm:t>
    </dgm:pt>
    <dgm:pt modelId="{15ADB26C-752F-4506-900F-F5145E89EC6D}" type="sibTrans" cxnId="{A85F5B47-F4FD-407A-B78E-1C5D61DAA07F}">
      <dgm:prSet/>
      <dgm:spPr/>
      <dgm:t>
        <a:bodyPr/>
        <a:lstStyle/>
        <a:p>
          <a:endParaRPr lang="en-US"/>
        </a:p>
      </dgm:t>
    </dgm:pt>
    <dgm:pt modelId="{EF9241E9-1E97-41C7-9F85-202296275AA0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Repeats a string</a:t>
          </a:r>
        </a:p>
      </dgm:t>
    </dgm:pt>
    <dgm:pt modelId="{2646C512-D623-4103-93EC-047515DF294A}" type="parTrans" cxnId="{FB8F3327-857E-4B03-843D-77D9C979007A}">
      <dgm:prSet/>
      <dgm:spPr/>
      <dgm:t>
        <a:bodyPr/>
        <a:lstStyle/>
        <a:p>
          <a:endParaRPr lang="en-US"/>
        </a:p>
      </dgm:t>
    </dgm:pt>
    <dgm:pt modelId="{8F2F49FB-F62E-49C6-BB87-3F67ADC6918A}" type="sibTrans" cxnId="{FB8F3327-857E-4B03-843D-77D9C979007A}">
      <dgm:prSet/>
      <dgm:spPr/>
      <dgm:t>
        <a:bodyPr/>
        <a:lstStyle/>
        <a:p>
          <a:endParaRPr lang="en-US"/>
        </a:p>
      </dgm:t>
    </dgm:pt>
    <dgm:pt modelId="{981EE24B-9B75-4D9A-BB53-E99A99447823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/>
            <a:t>print(“Hello world” * 3)</a:t>
          </a:r>
          <a:endParaRPr lang="en-US" dirty="0"/>
        </a:p>
      </dgm:t>
    </dgm:pt>
    <dgm:pt modelId="{BC293E79-04E7-42E7-BB84-29DE670D1E8D}" type="parTrans" cxnId="{C642D989-40DE-4348-8838-FAAFD7847651}">
      <dgm:prSet/>
      <dgm:spPr/>
      <dgm:t>
        <a:bodyPr/>
        <a:lstStyle/>
        <a:p>
          <a:endParaRPr lang="en-US"/>
        </a:p>
      </dgm:t>
    </dgm:pt>
    <dgm:pt modelId="{ED387447-C132-4461-A10E-497DAB242159}" type="sibTrans" cxnId="{C642D989-40DE-4348-8838-FAAFD7847651}">
      <dgm:prSet/>
      <dgm:spPr/>
      <dgm:t>
        <a:bodyPr/>
        <a:lstStyle/>
        <a:p>
          <a:endParaRPr lang="en-US"/>
        </a:p>
      </dgm:t>
    </dgm:pt>
    <dgm:pt modelId="{B8DAAB4F-B77C-418F-84D8-7635F17B4FF4}" type="pres">
      <dgm:prSet presAssocID="{7917F959-14A8-48C2-AFC4-96EC9A976E3E}" presName="Name0" presStyleCnt="0">
        <dgm:presLayoutVars>
          <dgm:dir/>
          <dgm:animLvl val="lvl"/>
          <dgm:resizeHandles val="exact"/>
        </dgm:presLayoutVars>
      </dgm:prSet>
      <dgm:spPr/>
    </dgm:pt>
    <dgm:pt modelId="{B0907E6F-B0EC-4930-BB0D-70760C7FB450}" type="pres">
      <dgm:prSet presAssocID="{337279AA-9768-43FD-94FD-F6DD00D20520}" presName="linNode" presStyleCnt="0"/>
      <dgm:spPr/>
    </dgm:pt>
    <dgm:pt modelId="{A5B4E9A8-9512-43BD-B172-26285B416F55}" type="pres">
      <dgm:prSet presAssocID="{337279AA-9768-43FD-94FD-F6DD00D20520}" presName="parentText" presStyleLbl="solidFgAcc1" presStyleIdx="0" presStyleCnt="2">
        <dgm:presLayoutVars>
          <dgm:chMax val="1"/>
          <dgm:bulletEnabled/>
        </dgm:presLayoutVars>
      </dgm:prSet>
      <dgm:spPr/>
    </dgm:pt>
    <dgm:pt modelId="{B29D7DF4-DA44-439B-AE3A-6A40A5009116}" type="pres">
      <dgm:prSet presAssocID="{337279AA-9768-43FD-94FD-F6DD00D20520}" presName="descendantText" presStyleLbl="alignNode1" presStyleIdx="0" presStyleCnt="2">
        <dgm:presLayoutVars>
          <dgm:bulletEnabled/>
        </dgm:presLayoutVars>
      </dgm:prSet>
      <dgm:spPr/>
    </dgm:pt>
    <dgm:pt modelId="{1A549AB4-D158-48A4-BB79-CADD4FC88DA4}" type="pres">
      <dgm:prSet presAssocID="{012C0E1B-339C-4DFB-9CCF-6457D4BD0035}" presName="sp" presStyleCnt="0"/>
      <dgm:spPr/>
    </dgm:pt>
    <dgm:pt modelId="{844E04A6-E517-4262-AB38-1844E0448B3E}" type="pres">
      <dgm:prSet presAssocID="{3907FDF6-A1E4-4F3E-9198-421238759260}" presName="linNode" presStyleCnt="0"/>
      <dgm:spPr/>
    </dgm:pt>
    <dgm:pt modelId="{F0645374-5726-4291-8490-98B800FE7344}" type="pres">
      <dgm:prSet presAssocID="{3907FDF6-A1E4-4F3E-9198-421238759260}" presName="parentText" presStyleLbl="solidFgAcc1" presStyleIdx="1" presStyleCnt="2">
        <dgm:presLayoutVars>
          <dgm:chMax val="1"/>
          <dgm:bulletEnabled/>
        </dgm:presLayoutVars>
      </dgm:prSet>
      <dgm:spPr/>
    </dgm:pt>
    <dgm:pt modelId="{CD3D8FC9-3D9A-489E-B2A2-D58B3F3D19F8}" type="pres">
      <dgm:prSet presAssocID="{3907FDF6-A1E4-4F3E-9198-421238759260}" presName="descendantText" presStyleLbl="alignNode1" presStyleIdx="1" presStyleCnt="2">
        <dgm:presLayoutVars>
          <dgm:bulletEnabled/>
        </dgm:presLayoutVars>
      </dgm:prSet>
      <dgm:spPr/>
    </dgm:pt>
  </dgm:ptLst>
  <dgm:cxnLst>
    <dgm:cxn modelId="{FB8F3327-857E-4B03-843D-77D9C979007A}" srcId="{3907FDF6-A1E4-4F3E-9198-421238759260}" destId="{EF9241E9-1E97-41C7-9F85-202296275AA0}" srcOrd="1" destOrd="0" parTransId="{2646C512-D623-4103-93EC-047515DF294A}" sibTransId="{8F2F49FB-F62E-49C6-BB87-3F67ADC6918A}"/>
    <dgm:cxn modelId="{CCF7C061-E2DD-4879-A244-139DA8088301}" type="presOf" srcId="{EF9241E9-1E97-41C7-9F85-202296275AA0}" destId="{CD3D8FC9-3D9A-489E-B2A2-D58B3F3D19F8}" srcOrd="0" destOrd="1" presId="urn:microsoft.com/office/officeart/2016/7/layout/VerticalHollowActionList"/>
    <dgm:cxn modelId="{A85F5B47-F4FD-407A-B78E-1C5D61DAA07F}" srcId="{3907FDF6-A1E4-4F3E-9198-421238759260}" destId="{1741A7F2-9127-486C-A16F-AE3C8816A7C6}" srcOrd="0" destOrd="0" parTransId="{C7BBA80B-AC47-4043-84B8-304442453860}" sibTransId="{15ADB26C-752F-4506-900F-F5145E89EC6D}"/>
    <dgm:cxn modelId="{A76C7455-ADEB-4F62-9569-4114AEC72CB8}" srcId="{337279AA-9768-43FD-94FD-F6DD00D20520}" destId="{17CFD60B-C607-450B-8D38-2F54AD7ADE14}" srcOrd="0" destOrd="0" parTransId="{69E150B9-2E33-4EB6-8280-3835957368BC}" sibTransId="{768C23F8-B954-48D1-80A7-478E57A00EC6}"/>
    <dgm:cxn modelId="{C642D989-40DE-4348-8838-FAAFD7847651}" srcId="{3907FDF6-A1E4-4F3E-9198-421238759260}" destId="{981EE24B-9B75-4D9A-BB53-E99A99447823}" srcOrd="2" destOrd="0" parTransId="{BC293E79-04E7-42E7-BB84-29DE670D1E8D}" sibTransId="{ED387447-C132-4461-A10E-497DAB242159}"/>
    <dgm:cxn modelId="{12701CA0-4DB6-4BB5-8077-59ADDDF0079E}" type="presOf" srcId="{337279AA-9768-43FD-94FD-F6DD00D20520}" destId="{A5B4E9A8-9512-43BD-B172-26285B416F55}" srcOrd="0" destOrd="0" presId="urn:microsoft.com/office/officeart/2016/7/layout/VerticalHollowActionList"/>
    <dgm:cxn modelId="{27132BA0-A04E-4F8E-8B2A-CA565D2DEE45}" srcId="{7917F959-14A8-48C2-AFC4-96EC9A976E3E}" destId="{3907FDF6-A1E4-4F3E-9198-421238759260}" srcOrd="1" destOrd="0" parTransId="{31FF5BFD-FE47-4F59-9072-8409708B8FCA}" sibTransId="{C08E957E-BC42-42E3-A89A-5F3D714DB09E}"/>
    <dgm:cxn modelId="{D7A0B4BD-EF8E-4074-9ABB-6F25D77805AE}" type="presOf" srcId="{981EE24B-9B75-4D9A-BB53-E99A99447823}" destId="{CD3D8FC9-3D9A-489E-B2A2-D58B3F3D19F8}" srcOrd="0" destOrd="2" presId="urn:microsoft.com/office/officeart/2016/7/layout/VerticalHollowActionList"/>
    <dgm:cxn modelId="{9812EBBE-14DC-4D38-B482-715F16E7120C}" type="presOf" srcId="{3907FDF6-A1E4-4F3E-9198-421238759260}" destId="{F0645374-5726-4291-8490-98B800FE7344}" srcOrd="0" destOrd="0" presId="urn:microsoft.com/office/officeart/2016/7/layout/VerticalHollowActionList"/>
    <dgm:cxn modelId="{5ADB70C7-9C69-49A6-B162-58EEB8740D1E}" type="presOf" srcId="{7917F959-14A8-48C2-AFC4-96EC9A976E3E}" destId="{B8DAAB4F-B77C-418F-84D8-7635F17B4FF4}" srcOrd="0" destOrd="0" presId="urn:microsoft.com/office/officeart/2016/7/layout/VerticalHollowActionList"/>
    <dgm:cxn modelId="{07795DC9-8A6D-4119-9F30-2B7C8BB4438C}" type="presOf" srcId="{17CFD60B-C607-450B-8D38-2F54AD7ADE14}" destId="{B29D7DF4-DA44-439B-AE3A-6A40A5009116}" srcOrd="0" destOrd="0" presId="urn:microsoft.com/office/officeart/2016/7/layout/VerticalHollowActionList"/>
    <dgm:cxn modelId="{9C758AE5-77BF-4FF4-A35D-9782B2667864}" srcId="{7917F959-14A8-48C2-AFC4-96EC9A976E3E}" destId="{337279AA-9768-43FD-94FD-F6DD00D20520}" srcOrd="0" destOrd="0" parTransId="{6DCDDCF2-A7A7-4B31-9D55-675F5158761E}" sibTransId="{012C0E1B-339C-4DFB-9CCF-6457D4BD0035}"/>
    <dgm:cxn modelId="{078F04FD-E033-49EB-9E95-8EE6420C589B}" type="presOf" srcId="{1741A7F2-9127-486C-A16F-AE3C8816A7C6}" destId="{CD3D8FC9-3D9A-489E-B2A2-D58B3F3D19F8}" srcOrd="0" destOrd="0" presId="urn:microsoft.com/office/officeart/2016/7/layout/VerticalHollowActionList"/>
    <dgm:cxn modelId="{D5E17462-4350-45DC-A23A-9C31BC49103A}" type="presParOf" srcId="{B8DAAB4F-B77C-418F-84D8-7635F17B4FF4}" destId="{B0907E6F-B0EC-4930-BB0D-70760C7FB450}" srcOrd="0" destOrd="0" presId="urn:microsoft.com/office/officeart/2016/7/layout/VerticalHollowActionList"/>
    <dgm:cxn modelId="{6A6C0453-BD1D-4AF9-BD39-788435F916A0}" type="presParOf" srcId="{B0907E6F-B0EC-4930-BB0D-70760C7FB450}" destId="{A5B4E9A8-9512-43BD-B172-26285B416F55}" srcOrd="0" destOrd="0" presId="urn:microsoft.com/office/officeart/2016/7/layout/VerticalHollowActionList"/>
    <dgm:cxn modelId="{D4529FF7-A2A6-4397-A441-3FA0FE4BBF72}" type="presParOf" srcId="{B0907E6F-B0EC-4930-BB0D-70760C7FB450}" destId="{B29D7DF4-DA44-439B-AE3A-6A40A5009116}" srcOrd="1" destOrd="0" presId="urn:microsoft.com/office/officeart/2016/7/layout/VerticalHollowActionList"/>
    <dgm:cxn modelId="{4CF41BFF-A392-49E1-9C66-C032E3B6C231}" type="presParOf" srcId="{B8DAAB4F-B77C-418F-84D8-7635F17B4FF4}" destId="{1A549AB4-D158-48A4-BB79-CADD4FC88DA4}" srcOrd="1" destOrd="0" presId="urn:microsoft.com/office/officeart/2016/7/layout/VerticalHollowActionList"/>
    <dgm:cxn modelId="{C172301D-055A-4552-A68F-3A3922D429E6}" type="presParOf" srcId="{B8DAAB4F-B77C-418F-84D8-7635F17B4FF4}" destId="{844E04A6-E517-4262-AB38-1844E0448B3E}" srcOrd="2" destOrd="0" presId="urn:microsoft.com/office/officeart/2016/7/layout/VerticalHollowActionList"/>
    <dgm:cxn modelId="{25C622EC-A5DE-4AEC-889E-96FC7AE54C9A}" type="presParOf" srcId="{844E04A6-E517-4262-AB38-1844E0448B3E}" destId="{F0645374-5726-4291-8490-98B800FE7344}" srcOrd="0" destOrd="0" presId="urn:microsoft.com/office/officeart/2016/7/layout/VerticalHollowActionList"/>
    <dgm:cxn modelId="{4703FA58-8A1D-4789-9E21-26447BE00FF2}" type="presParOf" srcId="{844E04A6-E517-4262-AB38-1844E0448B3E}" destId="{CD3D8FC9-3D9A-489E-B2A2-D58B3F3D19F8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2EACF5A-3CC9-4EA9-A1AE-D10B70B02171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DB5491-7703-4747-84D2-FC96A6BA0500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By default, print statements will</a:t>
          </a:r>
        </a:p>
      </dgm:t>
    </dgm:pt>
    <dgm:pt modelId="{29C0007F-93C7-4B63-8C92-FA2B20178188}" type="parTrans" cxnId="{0E867F1B-4E6C-4899-85FF-DF3BE3D1635D}">
      <dgm:prSet/>
      <dgm:spPr/>
      <dgm:t>
        <a:bodyPr/>
        <a:lstStyle/>
        <a:p>
          <a:endParaRPr lang="en-US"/>
        </a:p>
      </dgm:t>
    </dgm:pt>
    <dgm:pt modelId="{4E4B60CE-488C-461C-929E-1144FE252666}" type="sibTrans" cxnId="{0E867F1B-4E6C-4899-85FF-DF3BE3D1635D}">
      <dgm:prSet/>
      <dgm:spPr/>
      <dgm:t>
        <a:bodyPr/>
        <a:lstStyle/>
        <a:p>
          <a:endParaRPr lang="en-US"/>
        </a:p>
      </dgm:t>
    </dgm:pt>
    <dgm:pt modelId="{8EFED0FF-C9C5-4AEA-8BD8-DA165812EE8B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 put a space between arguments</a:t>
          </a:r>
        </a:p>
      </dgm:t>
    </dgm:pt>
    <dgm:pt modelId="{EA6AD96D-37EC-4980-8AA0-322C2935276C}" type="parTrans" cxnId="{D1CDE06D-2F06-42EB-923D-AB96E4E8729C}">
      <dgm:prSet/>
      <dgm:spPr/>
      <dgm:t>
        <a:bodyPr/>
        <a:lstStyle/>
        <a:p>
          <a:endParaRPr lang="en-US"/>
        </a:p>
      </dgm:t>
    </dgm:pt>
    <dgm:pt modelId="{E6CB97E1-976C-4B3D-B10B-86684188A907}" type="sibTrans" cxnId="{D1CDE06D-2F06-42EB-923D-AB96E4E8729C}">
      <dgm:prSet/>
      <dgm:spPr/>
      <dgm:t>
        <a:bodyPr/>
        <a:lstStyle/>
        <a:p>
          <a:endParaRPr lang="en-US"/>
        </a:p>
      </dgm:t>
    </dgm:pt>
    <dgm:pt modelId="{FC456FD5-DCD7-4ADA-8C92-84F028635D99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put a new line at the end</a:t>
          </a:r>
        </a:p>
      </dgm:t>
    </dgm:pt>
    <dgm:pt modelId="{55FBC31A-7762-46CC-AA59-B8E33C7751FE}" type="parTrans" cxnId="{08524B7F-2194-461B-AA43-92C6A53A7310}">
      <dgm:prSet/>
      <dgm:spPr/>
      <dgm:t>
        <a:bodyPr/>
        <a:lstStyle/>
        <a:p>
          <a:endParaRPr lang="en-US"/>
        </a:p>
      </dgm:t>
    </dgm:pt>
    <dgm:pt modelId="{A4FC7B7B-01A7-4AFE-9C35-3B33D71B3B54}" type="sibTrans" cxnId="{08524B7F-2194-461B-AA43-92C6A53A7310}">
      <dgm:prSet/>
      <dgm:spPr/>
      <dgm:t>
        <a:bodyPr/>
        <a:lstStyle/>
        <a:p>
          <a:endParaRPr lang="en-US"/>
        </a:p>
      </dgm:t>
    </dgm:pt>
    <dgm:pt modelId="{21513BFC-D11D-4558-8AA2-7CCE712B1031}" type="pres">
      <dgm:prSet presAssocID="{12EACF5A-3CC9-4EA9-A1AE-D10B70B02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B80A9E-0C26-445C-A440-1F4BB09EE675}" type="pres">
      <dgm:prSet presAssocID="{45DB5491-7703-4747-84D2-FC96A6BA0500}" presName="hierRoot1" presStyleCnt="0">
        <dgm:presLayoutVars>
          <dgm:hierBranch val="init"/>
        </dgm:presLayoutVars>
      </dgm:prSet>
      <dgm:spPr/>
    </dgm:pt>
    <dgm:pt modelId="{2DA897D5-3910-41D0-B5BC-BD331FC71DD2}" type="pres">
      <dgm:prSet presAssocID="{45DB5491-7703-4747-84D2-FC96A6BA0500}" presName="rootComposite1" presStyleCnt="0"/>
      <dgm:spPr/>
    </dgm:pt>
    <dgm:pt modelId="{86187254-81BA-4F50-86AB-E2C0258A6844}" type="pres">
      <dgm:prSet presAssocID="{45DB5491-7703-4747-84D2-FC96A6BA0500}" presName="rootText1" presStyleLbl="node0" presStyleIdx="0" presStyleCnt="1">
        <dgm:presLayoutVars>
          <dgm:chPref val="3"/>
        </dgm:presLayoutVars>
      </dgm:prSet>
      <dgm:spPr/>
    </dgm:pt>
    <dgm:pt modelId="{A1A4F80F-B35A-45E4-8671-8F55FDB1BB50}" type="pres">
      <dgm:prSet presAssocID="{45DB5491-7703-4747-84D2-FC96A6BA0500}" presName="rootConnector1" presStyleLbl="node1" presStyleIdx="0" presStyleCnt="0"/>
      <dgm:spPr/>
    </dgm:pt>
    <dgm:pt modelId="{CF158F30-C673-4E02-B109-0711DD1871DA}" type="pres">
      <dgm:prSet presAssocID="{45DB5491-7703-4747-84D2-FC96A6BA0500}" presName="hierChild2" presStyleCnt="0"/>
      <dgm:spPr/>
    </dgm:pt>
    <dgm:pt modelId="{2C01C5DB-44A9-4FFC-AEDE-5C1EDFC843D6}" type="pres">
      <dgm:prSet presAssocID="{EA6AD96D-37EC-4980-8AA0-322C2935276C}" presName="Name64" presStyleLbl="parChTrans1D2" presStyleIdx="0" presStyleCnt="2"/>
      <dgm:spPr/>
    </dgm:pt>
    <dgm:pt modelId="{ADA22386-B55B-4C99-9AFC-020D984C50F6}" type="pres">
      <dgm:prSet presAssocID="{8EFED0FF-C9C5-4AEA-8BD8-DA165812EE8B}" presName="hierRoot2" presStyleCnt="0">
        <dgm:presLayoutVars>
          <dgm:hierBranch val="init"/>
        </dgm:presLayoutVars>
      </dgm:prSet>
      <dgm:spPr/>
    </dgm:pt>
    <dgm:pt modelId="{9BC9BDF8-0390-4BC6-9952-8F41CBC43307}" type="pres">
      <dgm:prSet presAssocID="{8EFED0FF-C9C5-4AEA-8BD8-DA165812EE8B}" presName="rootComposite" presStyleCnt="0"/>
      <dgm:spPr/>
    </dgm:pt>
    <dgm:pt modelId="{18E88A77-57B4-4A34-8C44-CFD252E5C804}" type="pres">
      <dgm:prSet presAssocID="{8EFED0FF-C9C5-4AEA-8BD8-DA165812EE8B}" presName="rootText" presStyleLbl="node2" presStyleIdx="0" presStyleCnt="2">
        <dgm:presLayoutVars>
          <dgm:chPref val="3"/>
        </dgm:presLayoutVars>
      </dgm:prSet>
      <dgm:spPr/>
    </dgm:pt>
    <dgm:pt modelId="{8505FB68-E715-47E1-86DE-AFABE78D9E3E}" type="pres">
      <dgm:prSet presAssocID="{8EFED0FF-C9C5-4AEA-8BD8-DA165812EE8B}" presName="rootConnector" presStyleLbl="node2" presStyleIdx="0" presStyleCnt="2"/>
      <dgm:spPr/>
    </dgm:pt>
    <dgm:pt modelId="{3248A219-1696-486C-8F3F-A0036059E03E}" type="pres">
      <dgm:prSet presAssocID="{8EFED0FF-C9C5-4AEA-8BD8-DA165812EE8B}" presName="hierChild4" presStyleCnt="0"/>
      <dgm:spPr/>
    </dgm:pt>
    <dgm:pt modelId="{D337DDE1-586F-4228-963E-196AE36ACB50}" type="pres">
      <dgm:prSet presAssocID="{8EFED0FF-C9C5-4AEA-8BD8-DA165812EE8B}" presName="hierChild5" presStyleCnt="0"/>
      <dgm:spPr/>
    </dgm:pt>
    <dgm:pt modelId="{A3A056D7-96C6-4E21-ABBF-4B285ADB6FB1}" type="pres">
      <dgm:prSet presAssocID="{55FBC31A-7762-46CC-AA59-B8E33C7751FE}" presName="Name64" presStyleLbl="parChTrans1D2" presStyleIdx="1" presStyleCnt="2"/>
      <dgm:spPr/>
    </dgm:pt>
    <dgm:pt modelId="{F11CB705-A9BA-4B76-AEEE-090DB8B6E876}" type="pres">
      <dgm:prSet presAssocID="{FC456FD5-DCD7-4ADA-8C92-84F028635D99}" presName="hierRoot2" presStyleCnt="0">
        <dgm:presLayoutVars>
          <dgm:hierBranch val="init"/>
        </dgm:presLayoutVars>
      </dgm:prSet>
      <dgm:spPr/>
    </dgm:pt>
    <dgm:pt modelId="{90CDA7C0-A917-46E7-879E-4CF71CB9635E}" type="pres">
      <dgm:prSet presAssocID="{FC456FD5-DCD7-4ADA-8C92-84F028635D99}" presName="rootComposite" presStyleCnt="0"/>
      <dgm:spPr/>
    </dgm:pt>
    <dgm:pt modelId="{B026E1C9-3CBA-4FE0-BE91-62B38592ABD7}" type="pres">
      <dgm:prSet presAssocID="{FC456FD5-DCD7-4ADA-8C92-84F028635D99}" presName="rootText" presStyleLbl="node2" presStyleIdx="1" presStyleCnt="2">
        <dgm:presLayoutVars>
          <dgm:chPref val="3"/>
        </dgm:presLayoutVars>
      </dgm:prSet>
      <dgm:spPr/>
    </dgm:pt>
    <dgm:pt modelId="{3175F2E6-B6B0-4F2E-A1C3-06C0FE8AB795}" type="pres">
      <dgm:prSet presAssocID="{FC456FD5-DCD7-4ADA-8C92-84F028635D99}" presName="rootConnector" presStyleLbl="node2" presStyleIdx="1" presStyleCnt="2"/>
      <dgm:spPr/>
    </dgm:pt>
    <dgm:pt modelId="{80BA04D6-7622-43D9-9DC5-49FF95DA4AC9}" type="pres">
      <dgm:prSet presAssocID="{FC456FD5-DCD7-4ADA-8C92-84F028635D99}" presName="hierChild4" presStyleCnt="0"/>
      <dgm:spPr/>
    </dgm:pt>
    <dgm:pt modelId="{FDF36895-487E-430F-A8E7-1A51D590EC20}" type="pres">
      <dgm:prSet presAssocID="{FC456FD5-DCD7-4ADA-8C92-84F028635D99}" presName="hierChild5" presStyleCnt="0"/>
      <dgm:spPr/>
    </dgm:pt>
    <dgm:pt modelId="{78D31334-3A61-4154-8088-8812703A8EFE}" type="pres">
      <dgm:prSet presAssocID="{45DB5491-7703-4747-84D2-FC96A6BA0500}" presName="hierChild3" presStyleCnt="0"/>
      <dgm:spPr/>
    </dgm:pt>
  </dgm:ptLst>
  <dgm:cxnLst>
    <dgm:cxn modelId="{14C51207-1CD6-40E2-B1EB-92D4788BBF29}" type="presOf" srcId="{45DB5491-7703-4747-84D2-FC96A6BA0500}" destId="{A1A4F80F-B35A-45E4-8671-8F55FDB1BB50}" srcOrd="1" destOrd="0" presId="urn:microsoft.com/office/officeart/2009/3/layout/HorizontalOrganizationChart"/>
    <dgm:cxn modelId="{7D76F40E-60E1-4EC6-B38C-B6E6A0A0F63A}" type="presOf" srcId="{8EFED0FF-C9C5-4AEA-8BD8-DA165812EE8B}" destId="{8505FB68-E715-47E1-86DE-AFABE78D9E3E}" srcOrd="1" destOrd="0" presId="urn:microsoft.com/office/officeart/2009/3/layout/HorizontalOrganizationChart"/>
    <dgm:cxn modelId="{0E867F1B-4E6C-4899-85FF-DF3BE3D1635D}" srcId="{12EACF5A-3CC9-4EA9-A1AE-D10B70B02171}" destId="{45DB5491-7703-4747-84D2-FC96A6BA0500}" srcOrd="0" destOrd="0" parTransId="{29C0007F-93C7-4B63-8C92-FA2B20178188}" sibTransId="{4E4B60CE-488C-461C-929E-1144FE252666}"/>
    <dgm:cxn modelId="{8E24522E-6B98-43D9-83EF-EC795F167518}" type="presOf" srcId="{8EFED0FF-C9C5-4AEA-8BD8-DA165812EE8B}" destId="{18E88A77-57B4-4A34-8C44-CFD252E5C804}" srcOrd="0" destOrd="0" presId="urn:microsoft.com/office/officeart/2009/3/layout/HorizontalOrganizationChart"/>
    <dgm:cxn modelId="{98B33D63-6BD3-4A98-9B8B-20F3317D764B}" type="presOf" srcId="{45DB5491-7703-4747-84D2-FC96A6BA0500}" destId="{86187254-81BA-4F50-86AB-E2C0258A6844}" srcOrd="0" destOrd="0" presId="urn:microsoft.com/office/officeart/2009/3/layout/HorizontalOrganizationChart"/>
    <dgm:cxn modelId="{D1CDE06D-2F06-42EB-923D-AB96E4E8729C}" srcId="{45DB5491-7703-4747-84D2-FC96A6BA0500}" destId="{8EFED0FF-C9C5-4AEA-8BD8-DA165812EE8B}" srcOrd="0" destOrd="0" parTransId="{EA6AD96D-37EC-4980-8AA0-322C2935276C}" sibTransId="{E6CB97E1-976C-4B3D-B10B-86684188A907}"/>
    <dgm:cxn modelId="{08524B7F-2194-461B-AA43-92C6A53A7310}" srcId="{45DB5491-7703-4747-84D2-FC96A6BA0500}" destId="{FC456FD5-DCD7-4ADA-8C92-84F028635D99}" srcOrd="1" destOrd="0" parTransId="{55FBC31A-7762-46CC-AA59-B8E33C7751FE}" sibTransId="{A4FC7B7B-01A7-4AFE-9C35-3B33D71B3B54}"/>
    <dgm:cxn modelId="{FD4C9C8F-3706-41C7-8A8E-6977F55BCCD7}" type="presOf" srcId="{12EACF5A-3CC9-4EA9-A1AE-D10B70B02171}" destId="{21513BFC-D11D-4558-8AA2-7CCE712B1031}" srcOrd="0" destOrd="0" presId="urn:microsoft.com/office/officeart/2009/3/layout/HorizontalOrganizationChart"/>
    <dgm:cxn modelId="{CF252DAB-86C3-483F-87C5-91ADC919137B}" type="presOf" srcId="{FC456FD5-DCD7-4ADA-8C92-84F028635D99}" destId="{B026E1C9-3CBA-4FE0-BE91-62B38592ABD7}" srcOrd="0" destOrd="0" presId="urn:microsoft.com/office/officeart/2009/3/layout/HorizontalOrganizationChart"/>
    <dgm:cxn modelId="{187AE1BF-69F2-43E4-B712-B1E2DDA96F43}" type="presOf" srcId="{EA6AD96D-37EC-4980-8AA0-322C2935276C}" destId="{2C01C5DB-44A9-4FFC-AEDE-5C1EDFC843D6}" srcOrd="0" destOrd="0" presId="urn:microsoft.com/office/officeart/2009/3/layout/HorizontalOrganizationChart"/>
    <dgm:cxn modelId="{2F2F37CE-22D6-4CB1-A4B0-5AF568E8C4B5}" type="presOf" srcId="{55FBC31A-7762-46CC-AA59-B8E33C7751FE}" destId="{A3A056D7-96C6-4E21-ABBF-4B285ADB6FB1}" srcOrd="0" destOrd="0" presId="urn:microsoft.com/office/officeart/2009/3/layout/HorizontalOrganizationChart"/>
    <dgm:cxn modelId="{2EB883D0-D143-4626-8ED4-A71C569446F5}" type="presOf" srcId="{FC456FD5-DCD7-4ADA-8C92-84F028635D99}" destId="{3175F2E6-B6B0-4F2E-A1C3-06C0FE8AB795}" srcOrd="1" destOrd="0" presId="urn:microsoft.com/office/officeart/2009/3/layout/HorizontalOrganizationChart"/>
    <dgm:cxn modelId="{C23359A5-D7B2-40FC-BDC2-A7747D9161D4}" type="presParOf" srcId="{21513BFC-D11D-4558-8AA2-7CCE712B1031}" destId="{A3B80A9E-0C26-445C-A440-1F4BB09EE675}" srcOrd="0" destOrd="0" presId="urn:microsoft.com/office/officeart/2009/3/layout/HorizontalOrganizationChart"/>
    <dgm:cxn modelId="{F84F6A17-EF4D-4116-B49D-41FB35024DBD}" type="presParOf" srcId="{A3B80A9E-0C26-445C-A440-1F4BB09EE675}" destId="{2DA897D5-3910-41D0-B5BC-BD331FC71DD2}" srcOrd="0" destOrd="0" presId="urn:microsoft.com/office/officeart/2009/3/layout/HorizontalOrganizationChart"/>
    <dgm:cxn modelId="{910FC92B-3AEF-4712-A9C4-B5C273D97A0E}" type="presParOf" srcId="{2DA897D5-3910-41D0-B5BC-BD331FC71DD2}" destId="{86187254-81BA-4F50-86AB-E2C0258A6844}" srcOrd="0" destOrd="0" presId="urn:microsoft.com/office/officeart/2009/3/layout/HorizontalOrganizationChart"/>
    <dgm:cxn modelId="{3D170405-A48C-4A6E-B8CC-6C75479725B0}" type="presParOf" srcId="{2DA897D5-3910-41D0-B5BC-BD331FC71DD2}" destId="{A1A4F80F-B35A-45E4-8671-8F55FDB1BB50}" srcOrd="1" destOrd="0" presId="urn:microsoft.com/office/officeart/2009/3/layout/HorizontalOrganizationChart"/>
    <dgm:cxn modelId="{EBE2BD98-5C33-496D-8A9F-C43EFBD5D750}" type="presParOf" srcId="{A3B80A9E-0C26-445C-A440-1F4BB09EE675}" destId="{CF158F30-C673-4E02-B109-0711DD1871DA}" srcOrd="1" destOrd="0" presId="urn:microsoft.com/office/officeart/2009/3/layout/HorizontalOrganizationChart"/>
    <dgm:cxn modelId="{07AD8A30-FEE8-4EDD-BB2F-86947A2B1A45}" type="presParOf" srcId="{CF158F30-C673-4E02-B109-0711DD1871DA}" destId="{2C01C5DB-44A9-4FFC-AEDE-5C1EDFC843D6}" srcOrd="0" destOrd="0" presId="urn:microsoft.com/office/officeart/2009/3/layout/HorizontalOrganizationChart"/>
    <dgm:cxn modelId="{BD15AD95-528F-410C-9BC6-BF439231F8AE}" type="presParOf" srcId="{CF158F30-C673-4E02-B109-0711DD1871DA}" destId="{ADA22386-B55B-4C99-9AFC-020D984C50F6}" srcOrd="1" destOrd="0" presId="urn:microsoft.com/office/officeart/2009/3/layout/HorizontalOrganizationChart"/>
    <dgm:cxn modelId="{1B48429E-74B9-4F31-AF68-BA0CFF4F0A4D}" type="presParOf" srcId="{ADA22386-B55B-4C99-9AFC-020D984C50F6}" destId="{9BC9BDF8-0390-4BC6-9952-8F41CBC43307}" srcOrd="0" destOrd="0" presId="urn:microsoft.com/office/officeart/2009/3/layout/HorizontalOrganizationChart"/>
    <dgm:cxn modelId="{F853561E-0341-464B-B093-453649765865}" type="presParOf" srcId="{9BC9BDF8-0390-4BC6-9952-8F41CBC43307}" destId="{18E88A77-57B4-4A34-8C44-CFD252E5C804}" srcOrd="0" destOrd="0" presId="urn:microsoft.com/office/officeart/2009/3/layout/HorizontalOrganizationChart"/>
    <dgm:cxn modelId="{CCA18889-CB96-46C7-96DC-F664324A1457}" type="presParOf" srcId="{9BC9BDF8-0390-4BC6-9952-8F41CBC43307}" destId="{8505FB68-E715-47E1-86DE-AFABE78D9E3E}" srcOrd="1" destOrd="0" presId="urn:microsoft.com/office/officeart/2009/3/layout/HorizontalOrganizationChart"/>
    <dgm:cxn modelId="{2B652427-EF2D-49CB-BAC5-778A33DD5CC8}" type="presParOf" srcId="{ADA22386-B55B-4C99-9AFC-020D984C50F6}" destId="{3248A219-1696-486C-8F3F-A0036059E03E}" srcOrd="1" destOrd="0" presId="urn:microsoft.com/office/officeart/2009/3/layout/HorizontalOrganizationChart"/>
    <dgm:cxn modelId="{DECEF10E-C297-4E90-960B-81016DB9FA19}" type="presParOf" srcId="{ADA22386-B55B-4C99-9AFC-020D984C50F6}" destId="{D337DDE1-586F-4228-963E-196AE36ACB50}" srcOrd="2" destOrd="0" presId="urn:microsoft.com/office/officeart/2009/3/layout/HorizontalOrganizationChart"/>
    <dgm:cxn modelId="{21D2F565-C282-4E4D-80F5-C3C4F97448FC}" type="presParOf" srcId="{CF158F30-C673-4E02-B109-0711DD1871DA}" destId="{A3A056D7-96C6-4E21-ABBF-4B285ADB6FB1}" srcOrd="2" destOrd="0" presId="urn:microsoft.com/office/officeart/2009/3/layout/HorizontalOrganizationChart"/>
    <dgm:cxn modelId="{278EAC58-75F8-43B6-A285-E8E15BF52A5F}" type="presParOf" srcId="{CF158F30-C673-4E02-B109-0711DD1871DA}" destId="{F11CB705-A9BA-4B76-AEEE-090DB8B6E876}" srcOrd="3" destOrd="0" presId="urn:microsoft.com/office/officeart/2009/3/layout/HorizontalOrganizationChart"/>
    <dgm:cxn modelId="{F2024752-78AA-4E6D-98CE-1D86B0EB8F98}" type="presParOf" srcId="{F11CB705-A9BA-4B76-AEEE-090DB8B6E876}" destId="{90CDA7C0-A917-46E7-879E-4CF71CB9635E}" srcOrd="0" destOrd="0" presId="urn:microsoft.com/office/officeart/2009/3/layout/HorizontalOrganizationChart"/>
    <dgm:cxn modelId="{EB1588C1-EE74-443E-AAD1-2803557AFED5}" type="presParOf" srcId="{90CDA7C0-A917-46E7-879E-4CF71CB9635E}" destId="{B026E1C9-3CBA-4FE0-BE91-62B38592ABD7}" srcOrd="0" destOrd="0" presId="urn:microsoft.com/office/officeart/2009/3/layout/HorizontalOrganizationChart"/>
    <dgm:cxn modelId="{CBDF5089-258D-4B47-AEEF-449754046236}" type="presParOf" srcId="{90CDA7C0-A917-46E7-879E-4CF71CB9635E}" destId="{3175F2E6-B6B0-4F2E-A1C3-06C0FE8AB795}" srcOrd="1" destOrd="0" presId="urn:microsoft.com/office/officeart/2009/3/layout/HorizontalOrganizationChart"/>
    <dgm:cxn modelId="{2CE0A30E-A4FD-42FE-BEC8-8B1721F81453}" type="presParOf" srcId="{F11CB705-A9BA-4B76-AEEE-090DB8B6E876}" destId="{80BA04D6-7622-43D9-9DC5-49FF95DA4AC9}" srcOrd="1" destOrd="0" presId="urn:microsoft.com/office/officeart/2009/3/layout/HorizontalOrganizationChart"/>
    <dgm:cxn modelId="{CAC295C8-104C-4014-B120-433F5ED79815}" type="presParOf" srcId="{F11CB705-A9BA-4B76-AEEE-090DB8B6E876}" destId="{FDF36895-487E-430F-A8E7-1A51D590EC20}" srcOrd="2" destOrd="0" presId="urn:microsoft.com/office/officeart/2009/3/layout/HorizontalOrganizationChart"/>
    <dgm:cxn modelId="{16E1940E-815A-4B5D-88E8-91930E12AC4B}" type="presParOf" srcId="{A3B80A9E-0C26-445C-A440-1F4BB09EE675}" destId="{78D31334-3A61-4154-8088-8812703A8E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To change the default separator, add the </a:t>
          </a:r>
          <a:r>
            <a:rPr lang="en-US" b="1" i="1" dirty="0" err="1"/>
            <a:t>sep</a:t>
          </a:r>
          <a:r>
            <a:rPr lang="en-US" b="1" i="1" dirty="0"/>
            <a:t> </a:t>
          </a:r>
          <a:r>
            <a:rPr lang="en-US" dirty="0"/>
            <a:t>argument to the end of your print statement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8BFB8DF3-E8C2-4DE1-95CB-9A2CA1853876}">
      <dgm:prSet/>
      <dgm:spPr/>
      <dgm:t>
        <a:bodyPr/>
        <a:lstStyle/>
        <a:p>
          <a:r>
            <a:rPr lang="en-US"/>
            <a:t>print(“Hello” , “.”, sep = “” )</a:t>
          </a:r>
          <a:endParaRPr lang="en-US" dirty="0"/>
        </a:p>
      </dgm:t>
    </dgm:pt>
    <dgm:pt modelId="{01AF7FF6-04AE-48A3-8E23-95BC6888993F}" type="parTrans" cxnId="{906477C1-E61D-4407-8FB8-40BC09EEDA19}">
      <dgm:prSet/>
      <dgm:spPr/>
      <dgm:t>
        <a:bodyPr/>
        <a:lstStyle/>
        <a:p>
          <a:endParaRPr lang="en-US"/>
        </a:p>
      </dgm:t>
    </dgm:pt>
    <dgm:pt modelId="{A8CFFFB0-AF6E-4E01-A6BE-6BE5D906CDB8}" type="sibTrans" cxnId="{906477C1-E61D-4407-8FB8-40BC09EEDA19}">
      <dgm:prSet/>
      <dgm:spPr/>
      <dgm:t>
        <a:bodyPr/>
        <a:lstStyle/>
        <a:p>
          <a:endParaRPr lang="en-US"/>
        </a:p>
      </dgm:t>
    </dgm:pt>
    <dgm:pt modelId="{EF09AF74-38AC-4136-8E1E-F83900F23D69}">
      <dgm:prSet/>
      <dgm:spPr/>
      <dgm:t>
        <a:bodyPr/>
        <a:lstStyle/>
        <a:p>
          <a:r>
            <a:rPr lang="en-US" dirty="0"/>
            <a:t>To change the default ending character, add the </a:t>
          </a:r>
          <a:r>
            <a:rPr lang="en-US" b="1" i="1" dirty="0"/>
            <a:t>end</a:t>
          </a:r>
          <a:r>
            <a:rPr lang="en-US" dirty="0"/>
            <a:t> argument to the end of your print statement</a:t>
          </a:r>
        </a:p>
      </dgm:t>
    </dgm:pt>
    <dgm:pt modelId="{06DF161C-8EDD-4032-AC76-4C1134646776}" type="parTrans" cxnId="{8EFFE06E-F7B6-41E1-A791-67E089077774}">
      <dgm:prSet/>
      <dgm:spPr/>
      <dgm:t>
        <a:bodyPr/>
        <a:lstStyle/>
        <a:p>
          <a:endParaRPr lang="en-US"/>
        </a:p>
      </dgm:t>
    </dgm:pt>
    <dgm:pt modelId="{021C2D91-D65B-46D1-BC68-8BE43DEA939C}" type="sibTrans" cxnId="{8EFFE06E-F7B6-41E1-A791-67E089077774}">
      <dgm:prSet/>
      <dgm:spPr/>
      <dgm:t>
        <a:bodyPr/>
        <a:lstStyle/>
        <a:p>
          <a:endParaRPr lang="en-US"/>
        </a:p>
      </dgm:t>
    </dgm:pt>
    <dgm:pt modelId="{6ED6DCE5-E678-4437-8366-03BE073DF6B4}">
      <dgm:prSet/>
      <dgm:spPr/>
      <dgm:t>
        <a:bodyPr/>
        <a:lstStyle/>
        <a:p>
          <a:r>
            <a:rPr lang="en-US"/>
            <a:t>print(“Hello”,  end = “”)</a:t>
          </a:r>
          <a:endParaRPr lang="en-US" dirty="0"/>
        </a:p>
      </dgm:t>
    </dgm:pt>
    <dgm:pt modelId="{91CB2B47-0CCF-49E5-8A77-4CA9E455B2FA}" type="parTrans" cxnId="{9875F9D9-3D12-4EE6-9612-6FEE2D66CAF7}">
      <dgm:prSet/>
      <dgm:spPr/>
      <dgm:t>
        <a:bodyPr/>
        <a:lstStyle/>
        <a:p>
          <a:endParaRPr lang="en-US"/>
        </a:p>
      </dgm:t>
    </dgm:pt>
    <dgm:pt modelId="{1FA9539C-30CC-42EA-8F3C-1C9CA5F0ACF1}" type="sibTrans" cxnId="{9875F9D9-3D12-4EE6-9612-6FEE2D66CAF7}">
      <dgm:prSet/>
      <dgm:spPr/>
      <dgm:t>
        <a:bodyPr/>
        <a:lstStyle/>
        <a:p>
          <a:endParaRPr lang="en-US"/>
        </a:p>
      </dgm:t>
    </dgm:pt>
    <dgm:pt modelId="{D03360ED-2566-4EC0-A9E3-72B625962F34}">
      <dgm:prSet/>
      <dgm:spPr/>
      <dgm:t>
        <a:bodyPr/>
        <a:lstStyle/>
        <a:p>
          <a:r>
            <a:rPr lang="en-US"/>
            <a:t>print(“world”)</a:t>
          </a:r>
          <a:endParaRPr lang="en-US" dirty="0"/>
        </a:p>
      </dgm:t>
    </dgm:pt>
    <dgm:pt modelId="{F77E82AF-4ED5-42C3-9C10-0DE841C66875}" type="parTrans" cxnId="{8DE05240-0F56-4989-9C9F-BCFD9842CCD5}">
      <dgm:prSet/>
      <dgm:spPr/>
      <dgm:t>
        <a:bodyPr/>
        <a:lstStyle/>
        <a:p>
          <a:endParaRPr lang="en-US"/>
        </a:p>
      </dgm:t>
    </dgm:pt>
    <dgm:pt modelId="{D38776DD-5CA9-4F97-93D8-228DD7E2E3F0}" type="sibTrans" cxnId="{8DE05240-0F56-4989-9C9F-BCFD9842CCD5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0EC79C67-B228-4D28-A166-60BD2F7BCE0F}" type="pres">
      <dgm:prSet presAssocID="{EF09AF74-38AC-4136-8E1E-F83900F23D69}" presName="parentLin" presStyleCnt="0"/>
      <dgm:spPr/>
    </dgm:pt>
    <dgm:pt modelId="{5F43CD1E-0955-4107-B510-94BDCFF71806}" type="pres">
      <dgm:prSet presAssocID="{EF09AF74-38AC-4136-8E1E-F83900F23D69}" presName="parentLeftMargin" presStyleLbl="node1" presStyleIdx="0" presStyleCnt="2"/>
      <dgm:spPr/>
    </dgm:pt>
    <dgm:pt modelId="{86E860FB-ED88-474E-8981-7EF6EE689328}" type="pres">
      <dgm:prSet presAssocID="{EF09AF74-38AC-4136-8E1E-F83900F23D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EF3635-1C97-4955-A0C0-05B7DFFFFDAD}" type="pres">
      <dgm:prSet presAssocID="{EF09AF74-38AC-4136-8E1E-F83900F23D69}" presName="negativeSpace" presStyleCnt="0"/>
      <dgm:spPr/>
    </dgm:pt>
    <dgm:pt modelId="{910D0ADC-0695-4B64-BF17-9BFA5F958B34}" type="pres">
      <dgm:prSet presAssocID="{EF09AF74-38AC-4136-8E1E-F83900F23D6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E729AB24-8296-41F1-A41D-47C048B0026D}" type="presOf" srcId="{EF09AF74-38AC-4136-8E1E-F83900F23D69}" destId="{86E860FB-ED88-474E-8981-7EF6EE689328}" srcOrd="1" destOrd="0" presId="urn:microsoft.com/office/officeart/2005/8/layout/list1"/>
    <dgm:cxn modelId="{849E5B38-9C69-4829-97F3-9F1E9E66D9CA}" type="presOf" srcId="{D03360ED-2566-4EC0-A9E3-72B625962F34}" destId="{910D0ADC-0695-4B64-BF17-9BFA5F958B34}" srcOrd="0" destOrd="1" presId="urn:microsoft.com/office/officeart/2005/8/layout/list1"/>
    <dgm:cxn modelId="{8DE05240-0F56-4989-9C9F-BCFD9842CCD5}" srcId="{EF09AF74-38AC-4136-8E1E-F83900F23D69}" destId="{D03360ED-2566-4EC0-A9E3-72B625962F34}" srcOrd="1" destOrd="0" parTransId="{F77E82AF-4ED5-42C3-9C10-0DE841C66875}" sibTransId="{D38776DD-5CA9-4F97-93D8-228DD7E2E3F0}"/>
    <dgm:cxn modelId="{8EFFE06E-F7B6-41E1-A791-67E089077774}" srcId="{C42EF8BB-B80A-4B3C-837B-8D9E7C3C95C5}" destId="{EF09AF74-38AC-4136-8E1E-F83900F23D69}" srcOrd="1" destOrd="0" parTransId="{06DF161C-8EDD-4032-AC76-4C1134646776}" sibTransId="{021C2D91-D65B-46D1-BC68-8BE43DEA939C}"/>
    <dgm:cxn modelId="{9215A16F-893F-44DB-B535-EAB6786FAD31}" type="presOf" srcId="{EF09AF74-38AC-4136-8E1E-F83900F23D69}" destId="{5F43CD1E-0955-4107-B510-94BDCFF71806}" srcOrd="0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906477C1-E61D-4407-8FB8-40BC09EEDA19}" srcId="{7900D2EE-49A3-4AB2-83D9-BA5FFA7CB94A}" destId="{8BFB8DF3-E8C2-4DE1-95CB-9A2CA1853876}" srcOrd="0" destOrd="0" parTransId="{01AF7FF6-04AE-48A3-8E23-95BC6888993F}" sibTransId="{A8CFFFB0-AF6E-4E01-A6BE-6BE5D906CDB8}"/>
    <dgm:cxn modelId="{C99958CD-5FF7-439B-A9AF-8DA238CADACA}" type="presOf" srcId="{8BFB8DF3-E8C2-4DE1-95CB-9A2CA1853876}" destId="{C58F71FB-F3DE-492E-8C99-7B87F00ED921}" srcOrd="0" destOrd="0" presId="urn:microsoft.com/office/officeart/2005/8/layout/list1"/>
    <dgm:cxn modelId="{4E7E24D7-D124-4A46-B3D6-3056310DA8F0}" type="presOf" srcId="{6ED6DCE5-E678-4437-8366-03BE073DF6B4}" destId="{910D0ADC-0695-4B64-BF17-9BFA5F958B34}" srcOrd="0" destOrd="0" presId="urn:microsoft.com/office/officeart/2005/8/layout/list1"/>
    <dgm:cxn modelId="{9875F9D9-3D12-4EE6-9612-6FEE2D66CAF7}" srcId="{EF09AF74-38AC-4136-8E1E-F83900F23D69}" destId="{6ED6DCE5-E678-4437-8366-03BE073DF6B4}" srcOrd="0" destOrd="0" parTransId="{91CB2B47-0CCF-49E5-8A77-4CA9E455B2FA}" sibTransId="{1FA9539C-30CC-42EA-8F3C-1C9CA5F0ACF1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AB0D9994-78B6-4AF6-A6AE-BC04D95A5562}" type="presParOf" srcId="{C8E40DC9-A0B9-418C-A815-9CF2E6163A32}" destId="{0EC79C67-B228-4D28-A166-60BD2F7BCE0F}" srcOrd="4" destOrd="0" presId="urn:microsoft.com/office/officeart/2005/8/layout/list1"/>
    <dgm:cxn modelId="{0FE40912-3F51-47AA-8A7D-2206698AAB68}" type="presParOf" srcId="{0EC79C67-B228-4D28-A166-60BD2F7BCE0F}" destId="{5F43CD1E-0955-4107-B510-94BDCFF71806}" srcOrd="0" destOrd="0" presId="urn:microsoft.com/office/officeart/2005/8/layout/list1"/>
    <dgm:cxn modelId="{E7BC10CA-76E7-470D-962E-095D990ABE04}" type="presParOf" srcId="{0EC79C67-B228-4D28-A166-60BD2F7BCE0F}" destId="{86E860FB-ED88-474E-8981-7EF6EE689328}" srcOrd="1" destOrd="0" presId="urn:microsoft.com/office/officeart/2005/8/layout/list1"/>
    <dgm:cxn modelId="{EAD909BE-BFE5-4D38-BB00-768EEF74F8D0}" type="presParOf" srcId="{C8E40DC9-A0B9-418C-A815-9CF2E6163A32}" destId="{57EF3635-1C97-4955-A0C0-05B7DFFFFDAD}" srcOrd="5" destOrd="0" presId="urn:microsoft.com/office/officeart/2005/8/layout/list1"/>
    <dgm:cxn modelId="{345F087E-5BD0-4DE5-A2FD-7E1BEBF26947}" type="presParOf" srcId="{C8E40DC9-A0B9-418C-A815-9CF2E6163A32}" destId="{910D0ADC-0695-4B64-BF17-9BFA5F958B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http://www.eecs.ucf.edu/JuniorKnights/material/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205AC9D-DFDA-4117-8F16-6C0E179681AE}">
      <dgm:prSet/>
      <dgm:spPr/>
      <dgm:t>
        <a:bodyPr/>
        <a:lstStyle/>
        <a:p>
          <a:r>
            <a:rPr lang="en-US" dirty="0"/>
            <a:t>Book for additional reading</a:t>
          </a:r>
          <a:endParaRPr lang="en-US" b="1" i="1" dirty="0"/>
        </a:p>
      </dgm:t>
    </dgm:pt>
    <dgm:pt modelId="{B19C788D-B728-4880-88A8-EF3339CFB20C}" type="parTrans" cxnId="{3518B92C-270C-45C6-85FB-32349169458D}">
      <dgm:prSet/>
      <dgm:spPr/>
      <dgm:t>
        <a:bodyPr/>
        <a:lstStyle/>
        <a:p>
          <a:endParaRPr lang="en-US"/>
        </a:p>
      </dgm:t>
    </dgm:pt>
    <dgm:pt modelId="{2347B2E0-FEC5-4FD0-873C-E1D292B42DD3}" type="sibTrans" cxnId="{3518B92C-270C-45C6-85FB-32349169458D}">
      <dgm:prSet/>
      <dgm:spPr/>
      <dgm:t>
        <a:bodyPr/>
        <a:lstStyle/>
        <a:p>
          <a:endParaRPr lang="en-US"/>
        </a:p>
      </dgm:t>
    </dgm:pt>
    <dgm:pt modelId="{06086957-048C-4C8D-9D32-1A5124E6B90B}">
      <dgm:prSet/>
      <dgm:spPr/>
      <dgm:t>
        <a:bodyPr/>
        <a:lstStyle/>
        <a:p>
          <a:r>
            <a:rPr lang="en-US" dirty="0"/>
            <a:t>These slides are</a:t>
          </a:r>
        </a:p>
      </dgm:t>
    </dgm:pt>
    <dgm:pt modelId="{116CC73E-B0AC-4C3A-BBB8-D03E026C66E7}" type="parTrans" cxnId="{58280A24-CBFA-4236-A5A2-859DC2148EC3}">
      <dgm:prSet/>
      <dgm:spPr/>
      <dgm:t>
        <a:bodyPr/>
        <a:lstStyle/>
        <a:p>
          <a:endParaRPr lang="en-US"/>
        </a:p>
      </dgm:t>
    </dgm:pt>
    <dgm:pt modelId="{978CB761-9E50-4E77-9295-04936ED202F5}" type="sibTrans" cxnId="{58280A24-CBFA-4236-A5A2-859DC2148EC3}">
      <dgm:prSet/>
      <dgm:spPr/>
      <dgm:t>
        <a:bodyPr/>
        <a:lstStyle/>
        <a:p>
          <a:endParaRPr lang="en-US"/>
        </a:p>
      </dgm:t>
    </dgm:pt>
    <dgm:pt modelId="{0A95EFAF-3059-4023-BF9D-5D51F36F15B3}">
      <dgm:prSet/>
      <dgm:spPr/>
      <dgm:t>
        <a:bodyPr/>
        <a:lstStyle/>
        <a:p>
          <a:r>
            <a:rPr lang="en-US" b="0" i="0" dirty="0"/>
            <a:t>github.com/</a:t>
          </a:r>
          <a:r>
            <a:rPr lang="en-US" b="0" i="0" dirty="0" err="1"/>
            <a:t>rsera</a:t>
          </a:r>
          <a:r>
            <a:rPr lang="en-US" b="0" i="0" dirty="0"/>
            <a:t>/junior-knights</a:t>
          </a:r>
        </a:p>
      </dgm:t>
    </dgm:pt>
    <dgm:pt modelId="{6A1B2D26-D41C-4730-B2E6-36B23985CD7C}" type="parTrans" cxnId="{E422E2C3-E69D-40B0-B3CC-2DD2DA23B76A}">
      <dgm:prSet/>
      <dgm:spPr/>
      <dgm:t>
        <a:bodyPr/>
        <a:lstStyle/>
        <a:p>
          <a:endParaRPr lang="en-US"/>
        </a:p>
      </dgm:t>
    </dgm:pt>
    <dgm:pt modelId="{F03F4B71-A101-44A7-9631-851890FA27D7}" type="sibTrans" cxnId="{E422E2C3-E69D-40B0-B3CC-2DD2DA23B76A}">
      <dgm:prSet/>
      <dgm:spPr/>
      <dgm:t>
        <a:bodyPr/>
        <a:lstStyle/>
        <a:p>
          <a:endParaRPr lang="en-US"/>
        </a:p>
      </dgm:t>
    </dgm:pt>
    <dgm:pt modelId="{15D444DE-B4A3-472D-B958-3C8786D2CF19}">
      <dgm:prSet/>
      <dgm:spPr/>
      <dgm:t>
        <a:bodyPr/>
        <a:lstStyle/>
        <a:p>
          <a:r>
            <a:rPr lang="en-US" b="0" i="0" dirty="0"/>
            <a:t>Meeting dates</a:t>
          </a:r>
        </a:p>
      </dgm:t>
    </dgm:pt>
    <dgm:pt modelId="{4364F49D-91B4-4DAB-89AC-5EBC17B339B8}" type="parTrans" cxnId="{6F7A621D-B631-44CC-B36B-36BBA9242F7A}">
      <dgm:prSet/>
      <dgm:spPr/>
      <dgm:t>
        <a:bodyPr/>
        <a:lstStyle/>
        <a:p>
          <a:endParaRPr lang="en-US"/>
        </a:p>
      </dgm:t>
    </dgm:pt>
    <dgm:pt modelId="{09146FCF-45E1-410C-9138-E8727ED189BB}" type="sibTrans" cxnId="{6F7A621D-B631-44CC-B36B-36BBA9242F7A}">
      <dgm:prSet/>
      <dgm:spPr/>
      <dgm:t>
        <a:bodyPr/>
        <a:lstStyle/>
        <a:p>
          <a:endParaRPr lang="en-US"/>
        </a:p>
      </dgm:t>
    </dgm:pt>
    <dgm:pt modelId="{5F1B1324-F520-4701-BC9C-FF544C32A999}">
      <dgm:prSet/>
      <dgm:spPr/>
      <dgm:t>
        <a:bodyPr/>
        <a:lstStyle/>
        <a:p>
          <a:r>
            <a:rPr lang="en-US" dirty="0"/>
            <a:t>The problems for today are</a:t>
          </a:r>
        </a:p>
      </dgm:t>
    </dgm:pt>
    <dgm:pt modelId="{8D8D5922-7862-4740-BE07-80A28C62FA7A}" type="parTrans" cxnId="{F761A0F1-2087-4BAB-9296-E40F188C2CE2}">
      <dgm:prSet/>
      <dgm:spPr/>
      <dgm:t>
        <a:bodyPr/>
        <a:lstStyle/>
        <a:p>
          <a:endParaRPr lang="en-US"/>
        </a:p>
      </dgm:t>
    </dgm:pt>
    <dgm:pt modelId="{8A00C108-EFB0-403F-BAB7-A0C4B0030339}" type="sibTrans" cxnId="{F761A0F1-2087-4BAB-9296-E40F188C2CE2}">
      <dgm:prSet/>
      <dgm:spPr/>
      <dgm:t>
        <a:bodyPr/>
        <a:lstStyle/>
        <a:p>
          <a:endParaRPr lang="en-US"/>
        </a:p>
      </dgm:t>
    </dgm:pt>
    <dgm:pt modelId="{05CD2E7C-39DC-4218-B58A-D6F110A02D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Day 1 IO.pptx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79E7061-DD78-496D-AB1C-D74DDF8E0A27}" type="parTrans" cxnId="{D5DBEF27-3327-4BC2-AF89-2BF7B2EC357E}">
      <dgm:prSet/>
      <dgm:spPr/>
      <dgm:t>
        <a:bodyPr/>
        <a:lstStyle/>
        <a:p>
          <a:endParaRPr lang="en-US"/>
        </a:p>
      </dgm:t>
    </dgm:pt>
    <dgm:pt modelId="{306C45AB-0112-41BE-983C-CFE25076873B}" type="sibTrans" cxnId="{D5DBEF27-3327-4BC2-AF89-2BF7B2EC357E}">
      <dgm:prSet/>
      <dgm:spPr/>
      <dgm:t>
        <a:bodyPr/>
        <a:lstStyle/>
        <a:p>
          <a:endParaRPr lang="en-US"/>
        </a:p>
      </dgm:t>
    </dgm:pt>
    <dgm:pt modelId="{2C712156-D874-4A9D-81DB-6C2028DEEF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1 IO Exercises.docx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88DBAD-BC2C-436B-8F13-B8080D9DF2DE}" type="parTrans" cxnId="{F20D1B91-B338-48DC-991C-8F46A9E5D0DB}">
      <dgm:prSet/>
      <dgm:spPr/>
      <dgm:t>
        <a:bodyPr/>
        <a:lstStyle/>
        <a:p>
          <a:endParaRPr lang="en-US"/>
        </a:p>
      </dgm:t>
    </dgm:pt>
    <dgm:pt modelId="{95619DED-8353-4565-836F-FD5015295B00}" type="sibTrans" cxnId="{F20D1B91-B338-48DC-991C-8F46A9E5D0DB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DE8130C9-8CCB-4F4A-9F90-5D5FCF1C1A33}" type="pres">
      <dgm:prSet presAssocID="{0A95EFAF-3059-4023-BF9D-5D51F36F15B3}" presName="parentLin" presStyleCnt="0"/>
      <dgm:spPr/>
    </dgm:pt>
    <dgm:pt modelId="{8ABC40ED-68F1-4C04-A7EA-7EC4A5F9A566}" type="pres">
      <dgm:prSet presAssocID="{0A95EFAF-3059-4023-BF9D-5D51F36F15B3}" presName="parentLeftMargin" presStyleLbl="node1" presStyleIdx="0" presStyleCnt="2"/>
      <dgm:spPr/>
    </dgm:pt>
    <dgm:pt modelId="{7D58E531-83F3-42B8-84F0-52F879CB8A3E}" type="pres">
      <dgm:prSet presAssocID="{0A95EFAF-3059-4023-BF9D-5D51F36F15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B25C01-E8E0-4E4D-9C24-2314FD9E9CAA}" type="pres">
      <dgm:prSet presAssocID="{0A95EFAF-3059-4023-BF9D-5D51F36F15B3}" presName="negativeSpace" presStyleCnt="0"/>
      <dgm:spPr/>
    </dgm:pt>
    <dgm:pt modelId="{7BEFE999-F660-441C-89D6-D5BC0740A1B4}" type="pres">
      <dgm:prSet presAssocID="{0A95EFAF-3059-4023-BF9D-5D51F36F15B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7A621D-B631-44CC-B36B-36BBA9242F7A}" srcId="{7900D2EE-49A3-4AB2-83D9-BA5FFA7CB94A}" destId="{15D444DE-B4A3-472D-B958-3C8786D2CF19}" srcOrd="1" destOrd="0" parTransId="{4364F49D-91B4-4DAB-89AC-5EBC17B339B8}" sibTransId="{09146FCF-45E1-410C-9138-E8727ED189BB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4CDCC523-48E6-4479-844C-707217AD0C7D}" type="presOf" srcId="{06086957-048C-4C8D-9D32-1A5124E6B90B}" destId="{7BEFE999-F660-441C-89D6-D5BC0740A1B4}" srcOrd="0" destOrd="0" presId="urn:microsoft.com/office/officeart/2005/8/layout/list1"/>
    <dgm:cxn modelId="{58280A24-CBFA-4236-A5A2-859DC2148EC3}" srcId="{0A95EFAF-3059-4023-BF9D-5D51F36F15B3}" destId="{06086957-048C-4C8D-9D32-1A5124E6B90B}" srcOrd="0" destOrd="0" parTransId="{116CC73E-B0AC-4C3A-BBB8-D03E026C66E7}" sibTransId="{978CB761-9E50-4E77-9295-04936ED202F5}"/>
    <dgm:cxn modelId="{D5DBEF27-3327-4BC2-AF89-2BF7B2EC357E}" srcId="{06086957-048C-4C8D-9D32-1A5124E6B90B}" destId="{05CD2E7C-39DC-4218-B58A-D6F110A02DAB}" srcOrd="0" destOrd="0" parTransId="{079E7061-DD78-496D-AB1C-D74DDF8E0A27}" sibTransId="{306C45AB-0112-41BE-983C-CFE25076873B}"/>
    <dgm:cxn modelId="{3518B92C-270C-45C6-85FB-32349169458D}" srcId="{7900D2EE-49A3-4AB2-83D9-BA5FFA7CB94A}" destId="{6205AC9D-DFDA-4117-8F16-6C0E179681AE}" srcOrd="0" destOrd="0" parTransId="{B19C788D-B728-4880-88A8-EF3339CFB20C}" sibTransId="{2347B2E0-FEC5-4FD0-873C-E1D292B42DD3}"/>
    <dgm:cxn modelId="{7CE7732D-CB7D-4813-BC14-1359899A3029}" type="presOf" srcId="{0A95EFAF-3059-4023-BF9D-5D51F36F15B3}" destId="{8ABC40ED-68F1-4C04-A7EA-7EC4A5F9A566}" srcOrd="0" destOrd="0" presId="urn:microsoft.com/office/officeart/2005/8/layout/list1"/>
    <dgm:cxn modelId="{7D3B3237-9510-4158-8538-D5540EB4D55F}" type="presOf" srcId="{6205AC9D-DFDA-4117-8F16-6C0E179681AE}" destId="{C58F71FB-F3DE-492E-8C99-7B87F00ED921}" srcOrd="0" destOrd="0" presId="urn:microsoft.com/office/officeart/2005/8/layout/list1"/>
    <dgm:cxn modelId="{DC6A4B65-CB97-4611-94D3-4AFA3CBA54B2}" type="presOf" srcId="{05CD2E7C-39DC-4218-B58A-D6F110A02DAB}" destId="{7BEFE999-F660-441C-89D6-D5BC0740A1B4}" srcOrd="0" destOrd="1" presId="urn:microsoft.com/office/officeart/2005/8/layout/list1"/>
    <dgm:cxn modelId="{D9AE6F53-F23E-4D22-A2D2-978384D9EEC5}" type="presOf" srcId="{0A95EFAF-3059-4023-BF9D-5D51F36F15B3}" destId="{7D58E531-83F3-42B8-84F0-52F879CB8A3E}" srcOrd="1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F20D1B91-B338-48DC-991C-8F46A9E5D0DB}" srcId="{5F1B1324-F520-4701-BC9C-FF544C32A999}" destId="{2C712156-D874-4A9D-81DB-6C2028DEEFAB}" srcOrd="0" destOrd="0" parTransId="{9688DBAD-BC2C-436B-8F13-B8080D9DF2DE}" sibTransId="{95619DED-8353-4565-836F-FD5015295B00}"/>
    <dgm:cxn modelId="{98DB2FAA-3E77-4105-8F0B-26191AC638CA}" type="presOf" srcId="{5F1B1324-F520-4701-BC9C-FF544C32A999}" destId="{7BEFE999-F660-441C-89D6-D5BC0740A1B4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422E2C3-E69D-40B0-B3CC-2DD2DA23B76A}" srcId="{C42EF8BB-B80A-4B3C-837B-8D9E7C3C95C5}" destId="{0A95EFAF-3059-4023-BF9D-5D51F36F15B3}" srcOrd="1" destOrd="0" parTransId="{6A1B2D26-D41C-4730-B2E6-36B23985CD7C}" sibTransId="{F03F4B71-A101-44A7-9631-851890FA27D7}"/>
    <dgm:cxn modelId="{A9B9B5D4-319E-4E14-9CD2-ECCFC969B240}" type="presOf" srcId="{2C712156-D874-4A9D-81DB-6C2028DEEFAB}" destId="{7BEFE999-F660-441C-89D6-D5BC0740A1B4}" srcOrd="0" destOrd="3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F761A0F1-2087-4BAB-9296-E40F188C2CE2}" srcId="{0A95EFAF-3059-4023-BF9D-5D51F36F15B3}" destId="{5F1B1324-F520-4701-BC9C-FF544C32A999}" srcOrd="1" destOrd="0" parTransId="{8D8D5922-7862-4740-BE07-80A28C62FA7A}" sibTransId="{8A00C108-EFB0-403F-BAB7-A0C4B0030339}"/>
    <dgm:cxn modelId="{74E138F2-267C-4453-8C1B-978B5EBE6A49}" type="presOf" srcId="{15D444DE-B4A3-472D-B958-3C8786D2CF19}" destId="{C58F71FB-F3DE-492E-8C99-7B87F00ED921}" srcOrd="0" destOrd="1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11EDCA9A-513A-461E-9CC2-CC67E160D74C}" type="presParOf" srcId="{C8E40DC9-A0B9-418C-A815-9CF2E6163A32}" destId="{DE8130C9-8CCB-4F4A-9F90-5D5FCF1C1A33}" srcOrd="4" destOrd="0" presId="urn:microsoft.com/office/officeart/2005/8/layout/list1"/>
    <dgm:cxn modelId="{CBB72766-011A-462D-B878-0F83D396B807}" type="presParOf" srcId="{DE8130C9-8CCB-4F4A-9F90-5D5FCF1C1A33}" destId="{8ABC40ED-68F1-4C04-A7EA-7EC4A5F9A566}" srcOrd="0" destOrd="0" presId="urn:microsoft.com/office/officeart/2005/8/layout/list1"/>
    <dgm:cxn modelId="{C304E28A-D8D6-47CD-95AE-0AB7EB195752}" type="presParOf" srcId="{DE8130C9-8CCB-4F4A-9F90-5D5FCF1C1A33}" destId="{7D58E531-83F3-42B8-84F0-52F879CB8A3E}" srcOrd="1" destOrd="0" presId="urn:microsoft.com/office/officeart/2005/8/layout/list1"/>
    <dgm:cxn modelId="{7518170B-C7A1-4104-9BFF-54605FF43CCA}" type="presParOf" srcId="{C8E40DC9-A0B9-418C-A815-9CF2E6163A32}" destId="{80B25C01-E8E0-4E4D-9C24-2314FD9E9CAA}" srcOrd="5" destOrd="0" presId="urn:microsoft.com/office/officeart/2005/8/layout/list1"/>
    <dgm:cxn modelId="{C961DB57-ABD1-4709-8FE9-A140D171C9F0}" type="presParOf" srcId="{C8E40DC9-A0B9-418C-A815-9CF2E6163A32}" destId="{7BEFE999-F660-441C-89D6-D5BC0740A1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3EC3DD-5B0E-4E48-9402-85E1C44E0D96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75127F-4A35-488E-9AE4-AEC245BBCC1A}">
      <dgm:prSet/>
      <dgm:spPr/>
      <dgm:t>
        <a:bodyPr/>
        <a:lstStyle/>
        <a:p>
          <a:r>
            <a:rPr lang="en-US" dirty="0"/>
            <a:t>Install </a:t>
          </a:r>
          <a:r>
            <a:rPr lang="en-US" b="0" dirty="0"/>
            <a:t>Python 3.7</a:t>
          </a:r>
        </a:p>
      </dgm:t>
    </dgm:pt>
    <dgm:pt modelId="{BE37EB94-257C-457D-A17A-9C95C35EB2F8}" type="parTrans" cxnId="{2DBDE8D4-474F-4FD9-BD13-F2BE8F519675}">
      <dgm:prSet/>
      <dgm:spPr/>
      <dgm:t>
        <a:bodyPr/>
        <a:lstStyle/>
        <a:p>
          <a:endParaRPr lang="en-US"/>
        </a:p>
      </dgm:t>
    </dgm:pt>
    <dgm:pt modelId="{8B175B7A-41F8-4688-A5F3-C9D2A6E8C1BD}" type="sibTrans" cxnId="{2DBDE8D4-474F-4FD9-BD13-F2BE8F519675}">
      <dgm:prSet/>
      <dgm:spPr/>
      <dgm:t>
        <a:bodyPr/>
        <a:lstStyle/>
        <a:p>
          <a:endParaRPr lang="en-US"/>
        </a:p>
      </dgm:t>
    </dgm:pt>
    <dgm:pt modelId="{B77105D4-FB2C-4C25-8BE7-F88AA1DC0DE6}">
      <dgm:prSet/>
      <dgm:spPr/>
      <dgm:t>
        <a:bodyPr/>
        <a:lstStyle/>
        <a:p>
          <a:r>
            <a:rPr lang="en-US"/>
            <a:t>https://www.python.org/downloads/</a:t>
          </a:r>
        </a:p>
      </dgm:t>
    </dgm:pt>
    <dgm:pt modelId="{259311D6-B21C-4BCE-9D05-865DD6ECCB48}" type="parTrans" cxnId="{9454583A-1602-47AD-A259-12CE8BE125BE}">
      <dgm:prSet/>
      <dgm:spPr/>
      <dgm:t>
        <a:bodyPr/>
        <a:lstStyle/>
        <a:p>
          <a:endParaRPr lang="en-US"/>
        </a:p>
      </dgm:t>
    </dgm:pt>
    <dgm:pt modelId="{105E0C7C-9883-4C56-A7A6-3330A9221CC2}" type="sibTrans" cxnId="{9454583A-1602-47AD-A259-12CE8BE125BE}">
      <dgm:prSet/>
      <dgm:spPr/>
      <dgm:t>
        <a:bodyPr/>
        <a:lstStyle/>
        <a:p>
          <a:endParaRPr lang="en-US"/>
        </a:p>
      </dgm:t>
    </dgm:pt>
    <dgm:pt modelId="{9771264B-DFA0-48E1-B4A7-956DDCE2B06F}">
      <dgm:prSet/>
      <dgm:spPr/>
      <dgm:t>
        <a:bodyPr/>
        <a:lstStyle/>
        <a:p>
          <a:r>
            <a:rPr lang="en-US" dirty="0"/>
            <a:t>It comes with </a:t>
          </a:r>
          <a:r>
            <a:rPr lang="en-US" b="1" dirty="0"/>
            <a:t>Idle</a:t>
          </a:r>
          <a:r>
            <a:rPr lang="en-US" dirty="0"/>
            <a:t>, which is an IDE</a:t>
          </a:r>
        </a:p>
      </dgm:t>
    </dgm:pt>
    <dgm:pt modelId="{5683B9B9-C27E-4544-891A-7BDEC079EED4}" type="parTrans" cxnId="{13CD5207-B9AD-4A2A-B15E-685306EB89F1}">
      <dgm:prSet/>
      <dgm:spPr/>
      <dgm:t>
        <a:bodyPr/>
        <a:lstStyle/>
        <a:p>
          <a:endParaRPr lang="en-US"/>
        </a:p>
      </dgm:t>
    </dgm:pt>
    <dgm:pt modelId="{DB50D6C7-11DD-4D26-9398-BCF299C6C5A2}" type="sibTrans" cxnId="{13CD5207-B9AD-4A2A-B15E-685306EB89F1}">
      <dgm:prSet/>
      <dgm:spPr/>
      <dgm:t>
        <a:bodyPr/>
        <a:lstStyle/>
        <a:p>
          <a:endParaRPr lang="en-US"/>
        </a:p>
      </dgm:t>
    </dgm:pt>
    <dgm:pt modelId="{BB79C21B-7772-4CD8-8B79-6CB6B1CE0F47}">
      <dgm:prSet/>
      <dgm:spPr/>
      <dgm:t>
        <a:bodyPr/>
        <a:lstStyle/>
        <a:p>
          <a:r>
            <a:rPr lang="en-US" dirty="0"/>
            <a:t>An integrated development environment (IDE) is software that lets you type, compile, and run code</a:t>
          </a:r>
        </a:p>
      </dgm:t>
    </dgm:pt>
    <dgm:pt modelId="{9B5D7C93-4966-4AF9-B123-930DEFBB70CF}" type="parTrans" cxnId="{4E1274CE-9D4E-4481-93B6-5FF2F72509BC}">
      <dgm:prSet/>
      <dgm:spPr/>
      <dgm:t>
        <a:bodyPr/>
        <a:lstStyle/>
        <a:p>
          <a:endParaRPr lang="en-US"/>
        </a:p>
      </dgm:t>
    </dgm:pt>
    <dgm:pt modelId="{6271276F-7EE9-427D-A6C7-DC88010278AA}" type="sibTrans" cxnId="{4E1274CE-9D4E-4481-93B6-5FF2F72509BC}">
      <dgm:prSet/>
      <dgm:spPr/>
      <dgm:t>
        <a:bodyPr/>
        <a:lstStyle/>
        <a:p>
          <a:endParaRPr lang="en-US"/>
        </a:p>
      </dgm:t>
    </dgm:pt>
    <dgm:pt modelId="{7C01CAC7-966D-418C-B869-37C6477D514F}" type="pres">
      <dgm:prSet presAssocID="{303EC3DD-5B0E-4E48-9402-85E1C44E0D96}" presName="Name0" presStyleCnt="0">
        <dgm:presLayoutVars>
          <dgm:dir/>
          <dgm:animLvl val="lvl"/>
          <dgm:resizeHandles val="exact"/>
        </dgm:presLayoutVars>
      </dgm:prSet>
      <dgm:spPr/>
    </dgm:pt>
    <dgm:pt modelId="{43D242A4-1F3D-465B-85D0-7F318A30123B}" type="pres">
      <dgm:prSet presAssocID="{BF75127F-4A35-488E-9AE4-AEC245BBCC1A}" presName="linNode" presStyleCnt="0"/>
      <dgm:spPr/>
    </dgm:pt>
    <dgm:pt modelId="{6D3C1FD5-B395-4CD1-93FB-6CF03D67FC6C}" type="pres">
      <dgm:prSet presAssocID="{BF75127F-4A35-488E-9AE4-AEC245BBCC1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0ABE27D-F3CD-46DA-9A9F-C07F8BBB0685}" type="pres">
      <dgm:prSet presAssocID="{BF75127F-4A35-488E-9AE4-AEC245BBCC1A}" presName="descendantText" presStyleLbl="alignAccFollowNode1" presStyleIdx="0" presStyleCnt="2">
        <dgm:presLayoutVars>
          <dgm:bulletEnabled val="1"/>
        </dgm:presLayoutVars>
      </dgm:prSet>
      <dgm:spPr/>
    </dgm:pt>
    <dgm:pt modelId="{D7F25E28-D9DC-4179-A88C-1B091F415F6A}" type="pres">
      <dgm:prSet presAssocID="{8B175B7A-41F8-4688-A5F3-C9D2A6E8C1BD}" presName="sp" presStyleCnt="0"/>
      <dgm:spPr/>
    </dgm:pt>
    <dgm:pt modelId="{CAB1F87D-A3A0-4E3E-8B7D-C622246BA90F}" type="pres">
      <dgm:prSet presAssocID="{9771264B-DFA0-48E1-B4A7-956DDCE2B06F}" presName="linNode" presStyleCnt="0"/>
      <dgm:spPr/>
    </dgm:pt>
    <dgm:pt modelId="{ACC8DB18-D592-4E90-A26D-2413AF3F4EE7}" type="pres">
      <dgm:prSet presAssocID="{9771264B-DFA0-48E1-B4A7-956DDCE2B06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A01A45C-4B59-4223-8CDA-03D30DDEF9FC}" type="pres">
      <dgm:prSet presAssocID="{9771264B-DFA0-48E1-B4A7-956DDCE2B06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3CD5207-B9AD-4A2A-B15E-685306EB89F1}" srcId="{303EC3DD-5B0E-4E48-9402-85E1C44E0D96}" destId="{9771264B-DFA0-48E1-B4A7-956DDCE2B06F}" srcOrd="1" destOrd="0" parTransId="{5683B9B9-C27E-4544-891A-7BDEC079EED4}" sibTransId="{DB50D6C7-11DD-4D26-9398-BCF299C6C5A2}"/>
    <dgm:cxn modelId="{D4FD6C0E-67E5-4852-B633-B972901BCC5F}" type="presOf" srcId="{BB79C21B-7772-4CD8-8B79-6CB6B1CE0F47}" destId="{8A01A45C-4B59-4223-8CDA-03D30DDEF9FC}" srcOrd="0" destOrd="0" presId="urn:microsoft.com/office/officeart/2005/8/layout/vList5"/>
    <dgm:cxn modelId="{830EF11A-8C7F-43D9-BA8A-2DB731CAC974}" type="presOf" srcId="{303EC3DD-5B0E-4E48-9402-85E1C44E0D96}" destId="{7C01CAC7-966D-418C-B869-37C6477D514F}" srcOrd="0" destOrd="0" presId="urn:microsoft.com/office/officeart/2005/8/layout/vList5"/>
    <dgm:cxn modelId="{D4BDD930-BB68-42D5-BF9B-D4948EF3BBC1}" type="presOf" srcId="{B77105D4-FB2C-4C25-8BE7-F88AA1DC0DE6}" destId="{90ABE27D-F3CD-46DA-9A9F-C07F8BBB0685}" srcOrd="0" destOrd="0" presId="urn:microsoft.com/office/officeart/2005/8/layout/vList5"/>
    <dgm:cxn modelId="{9454583A-1602-47AD-A259-12CE8BE125BE}" srcId="{BF75127F-4A35-488E-9AE4-AEC245BBCC1A}" destId="{B77105D4-FB2C-4C25-8BE7-F88AA1DC0DE6}" srcOrd="0" destOrd="0" parTransId="{259311D6-B21C-4BCE-9D05-865DD6ECCB48}" sibTransId="{105E0C7C-9883-4C56-A7A6-3330A9221CC2}"/>
    <dgm:cxn modelId="{F415B267-3C6D-4221-9796-63DAFFA50F67}" type="presOf" srcId="{BF75127F-4A35-488E-9AE4-AEC245BBCC1A}" destId="{6D3C1FD5-B395-4CD1-93FB-6CF03D67FC6C}" srcOrd="0" destOrd="0" presId="urn:microsoft.com/office/officeart/2005/8/layout/vList5"/>
    <dgm:cxn modelId="{159E436A-FE89-4EC2-8A9D-B2065129FA4F}" type="presOf" srcId="{9771264B-DFA0-48E1-B4A7-956DDCE2B06F}" destId="{ACC8DB18-D592-4E90-A26D-2413AF3F4EE7}" srcOrd="0" destOrd="0" presId="urn:microsoft.com/office/officeart/2005/8/layout/vList5"/>
    <dgm:cxn modelId="{4E1274CE-9D4E-4481-93B6-5FF2F72509BC}" srcId="{9771264B-DFA0-48E1-B4A7-956DDCE2B06F}" destId="{BB79C21B-7772-4CD8-8B79-6CB6B1CE0F47}" srcOrd="0" destOrd="0" parTransId="{9B5D7C93-4966-4AF9-B123-930DEFBB70CF}" sibTransId="{6271276F-7EE9-427D-A6C7-DC88010278AA}"/>
    <dgm:cxn modelId="{2DBDE8D4-474F-4FD9-BD13-F2BE8F519675}" srcId="{303EC3DD-5B0E-4E48-9402-85E1C44E0D96}" destId="{BF75127F-4A35-488E-9AE4-AEC245BBCC1A}" srcOrd="0" destOrd="0" parTransId="{BE37EB94-257C-457D-A17A-9C95C35EB2F8}" sibTransId="{8B175B7A-41F8-4688-A5F3-C9D2A6E8C1BD}"/>
    <dgm:cxn modelId="{09305C9D-7E8B-4847-B1A8-4E616147CF9D}" type="presParOf" srcId="{7C01CAC7-966D-418C-B869-37C6477D514F}" destId="{43D242A4-1F3D-465B-85D0-7F318A30123B}" srcOrd="0" destOrd="0" presId="urn:microsoft.com/office/officeart/2005/8/layout/vList5"/>
    <dgm:cxn modelId="{1C4500B9-063E-458B-B071-B85BC53A71E8}" type="presParOf" srcId="{43D242A4-1F3D-465B-85D0-7F318A30123B}" destId="{6D3C1FD5-B395-4CD1-93FB-6CF03D67FC6C}" srcOrd="0" destOrd="0" presId="urn:microsoft.com/office/officeart/2005/8/layout/vList5"/>
    <dgm:cxn modelId="{26A77EA7-100F-4157-8A83-53004A6786AA}" type="presParOf" srcId="{43D242A4-1F3D-465B-85D0-7F318A30123B}" destId="{90ABE27D-F3CD-46DA-9A9F-C07F8BBB0685}" srcOrd="1" destOrd="0" presId="urn:microsoft.com/office/officeart/2005/8/layout/vList5"/>
    <dgm:cxn modelId="{17D55096-7AD5-4276-83B0-CD8A20C343E3}" type="presParOf" srcId="{7C01CAC7-966D-418C-B869-37C6477D514F}" destId="{D7F25E28-D9DC-4179-A88C-1B091F415F6A}" srcOrd="1" destOrd="0" presId="urn:microsoft.com/office/officeart/2005/8/layout/vList5"/>
    <dgm:cxn modelId="{F26BCAA3-4092-4F9D-A1FD-DA2002ECBAEE}" type="presParOf" srcId="{7C01CAC7-966D-418C-B869-37C6477D514F}" destId="{CAB1F87D-A3A0-4E3E-8B7D-C622246BA90F}" srcOrd="2" destOrd="0" presId="urn:microsoft.com/office/officeart/2005/8/layout/vList5"/>
    <dgm:cxn modelId="{9FCD5B94-9F71-489D-85C8-4F924222509F}" type="presParOf" srcId="{CAB1F87D-A3A0-4E3E-8B7D-C622246BA90F}" destId="{ACC8DB18-D592-4E90-A26D-2413AF3F4EE7}" srcOrd="0" destOrd="0" presId="urn:microsoft.com/office/officeart/2005/8/layout/vList5"/>
    <dgm:cxn modelId="{054C7813-6F30-4556-8E6A-25B95DE51DA9}" type="presParOf" srcId="{CAB1F87D-A3A0-4E3E-8B7D-C622246BA90F}" destId="{8A01A45C-4B59-4223-8CDA-03D30DDEF9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EACF5A-3CC9-4EA9-A1AE-D10B70B02171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DB5491-7703-4747-84D2-FC96A6BA0500}">
      <dgm:prSet/>
      <dgm:spPr/>
      <dgm:t>
        <a:bodyPr/>
        <a:lstStyle/>
        <a:p>
          <a:r>
            <a:rPr lang="en-US" dirty="0"/>
            <a:t>Comments are notes we add to our files…</a:t>
          </a:r>
        </a:p>
      </dgm:t>
    </dgm:pt>
    <dgm:pt modelId="{29C0007F-93C7-4B63-8C92-FA2B20178188}" type="parTrans" cxnId="{0E867F1B-4E6C-4899-85FF-DF3BE3D1635D}">
      <dgm:prSet/>
      <dgm:spPr/>
      <dgm:t>
        <a:bodyPr/>
        <a:lstStyle/>
        <a:p>
          <a:endParaRPr lang="en-US"/>
        </a:p>
      </dgm:t>
    </dgm:pt>
    <dgm:pt modelId="{4E4B60CE-488C-461C-929E-1144FE252666}" type="sibTrans" cxnId="{0E867F1B-4E6C-4899-85FF-DF3BE3D1635D}">
      <dgm:prSet/>
      <dgm:spPr/>
      <dgm:t>
        <a:bodyPr/>
        <a:lstStyle/>
        <a:p>
          <a:endParaRPr lang="en-US"/>
        </a:p>
      </dgm:t>
    </dgm:pt>
    <dgm:pt modelId="{8EFED0FF-C9C5-4AEA-8BD8-DA165812EE8B}">
      <dgm:prSet/>
      <dgm:spPr/>
      <dgm:t>
        <a:bodyPr/>
        <a:lstStyle/>
        <a:p>
          <a:r>
            <a:rPr lang="en-US" dirty="0"/>
            <a:t> that the computer ignores!</a:t>
          </a:r>
        </a:p>
      </dgm:t>
    </dgm:pt>
    <dgm:pt modelId="{EA6AD96D-37EC-4980-8AA0-322C2935276C}" type="parTrans" cxnId="{D1CDE06D-2F06-42EB-923D-AB96E4E8729C}">
      <dgm:prSet/>
      <dgm:spPr/>
      <dgm:t>
        <a:bodyPr/>
        <a:lstStyle/>
        <a:p>
          <a:endParaRPr lang="en-US"/>
        </a:p>
      </dgm:t>
    </dgm:pt>
    <dgm:pt modelId="{E6CB97E1-976C-4B3D-B10B-86684188A907}" type="sibTrans" cxnId="{D1CDE06D-2F06-42EB-923D-AB96E4E8729C}">
      <dgm:prSet/>
      <dgm:spPr/>
      <dgm:t>
        <a:bodyPr/>
        <a:lstStyle/>
        <a:p>
          <a:endParaRPr lang="en-US"/>
        </a:p>
      </dgm:t>
    </dgm:pt>
    <dgm:pt modelId="{CB581C72-FFF8-48D0-992A-89F7AC5A425B}" type="pres">
      <dgm:prSet presAssocID="{12EACF5A-3CC9-4EA9-A1AE-D10B70B02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15BD4E-116F-4A5A-8C53-9991813DE1E6}" type="pres">
      <dgm:prSet presAssocID="{45DB5491-7703-4747-84D2-FC96A6BA0500}" presName="hierRoot1" presStyleCnt="0">
        <dgm:presLayoutVars>
          <dgm:hierBranch val="init"/>
        </dgm:presLayoutVars>
      </dgm:prSet>
      <dgm:spPr/>
    </dgm:pt>
    <dgm:pt modelId="{DB32596A-4EE3-49DC-A23E-501A579B7FAB}" type="pres">
      <dgm:prSet presAssocID="{45DB5491-7703-4747-84D2-FC96A6BA0500}" presName="rootComposite1" presStyleCnt="0"/>
      <dgm:spPr/>
    </dgm:pt>
    <dgm:pt modelId="{BAAC4585-AC1F-4394-978F-A4CD44D35DA7}" type="pres">
      <dgm:prSet presAssocID="{45DB5491-7703-4747-84D2-FC96A6BA0500}" presName="rootText1" presStyleLbl="node0" presStyleIdx="0" presStyleCnt="1">
        <dgm:presLayoutVars>
          <dgm:chPref val="3"/>
        </dgm:presLayoutVars>
      </dgm:prSet>
      <dgm:spPr/>
    </dgm:pt>
    <dgm:pt modelId="{204A2660-F1AE-439A-BA36-D86B7FCBA352}" type="pres">
      <dgm:prSet presAssocID="{45DB5491-7703-4747-84D2-FC96A6BA0500}" presName="rootConnector1" presStyleLbl="node1" presStyleIdx="0" presStyleCnt="0"/>
      <dgm:spPr/>
    </dgm:pt>
    <dgm:pt modelId="{8F093724-A6E7-44B6-8317-0FFB2A94A49D}" type="pres">
      <dgm:prSet presAssocID="{45DB5491-7703-4747-84D2-FC96A6BA0500}" presName="hierChild2" presStyleCnt="0"/>
      <dgm:spPr/>
    </dgm:pt>
    <dgm:pt modelId="{08799EF8-81FE-4022-B96B-BA6654182F43}" type="pres">
      <dgm:prSet presAssocID="{EA6AD96D-37EC-4980-8AA0-322C2935276C}" presName="Name64" presStyleLbl="parChTrans1D2" presStyleIdx="0" presStyleCnt="1"/>
      <dgm:spPr/>
    </dgm:pt>
    <dgm:pt modelId="{BAFF4119-952F-4A74-BAD2-8EA915D8E214}" type="pres">
      <dgm:prSet presAssocID="{8EFED0FF-C9C5-4AEA-8BD8-DA165812EE8B}" presName="hierRoot2" presStyleCnt="0">
        <dgm:presLayoutVars>
          <dgm:hierBranch val="init"/>
        </dgm:presLayoutVars>
      </dgm:prSet>
      <dgm:spPr/>
    </dgm:pt>
    <dgm:pt modelId="{9185D32A-C5E9-46C9-B87C-4CD1B1B2638A}" type="pres">
      <dgm:prSet presAssocID="{8EFED0FF-C9C5-4AEA-8BD8-DA165812EE8B}" presName="rootComposite" presStyleCnt="0"/>
      <dgm:spPr/>
    </dgm:pt>
    <dgm:pt modelId="{F0F8FB64-76EB-4957-8754-616E4CFF9695}" type="pres">
      <dgm:prSet presAssocID="{8EFED0FF-C9C5-4AEA-8BD8-DA165812EE8B}" presName="rootText" presStyleLbl="node2" presStyleIdx="0" presStyleCnt="1">
        <dgm:presLayoutVars>
          <dgm:chPref val="3"/>
        </dgm:presLayoutVars>
      </dgm:prSet>
      <dgm:spPr/>
    </dgm:pt>
    <dgm:pt modelId="{881A7279-D637-4440-8B08-D67D646D714E}" type="pres">
      <dgm:prSet presAssocID="{8EFED0FF-C9C5-4AEA-8BD8-DA165812EE8B}" presName="rootConnector" presStyleLbl="node2" presStyleIdx="0" presStyleCnt="1"/>
      <dgm:spPr/>
    </dgm:pt>
    <dgm:pt modelId="{8BDF2A5F-77C2-47F1-BDC9-DAC7357FE9D2}" type="pres">
      <dgm:prSet presAssocID="{8EFED0FF-C9C5-4AEA-8BD8-DA165812EE8B}" presName="hierChild4" presStyleCnt="0"/>
      <dgm:spPr/>
    </dgm:pt>
    <dgm:pt modelId="{8C8EC028-6DBE-4AEB-878A-25E706C681BC}" type="pres">
      <dgm:prSet presAssocID="{8EFED0FF-C9C5-4AEA-8BD8-DA165812EE8B}" presName="hierChild5" presStyleCnt="0"/>
      <dgm:spPr/>
    </dgm:pt>
    <dgm:pt modelId="{895C607D-1312-4C4D-83DE-B75A4BB94BB9}" type="pres">
      <dgm:prSet presAssocID="{45DB5491-7703-4747-84D2-FC96A6BA0500}" presName="hierChild3" presStyleCnt="0"/>
      <dgm:spPr/>
    </dgm:pt>
  </dgm:ptLst>
  <dgm:cxnLst>
    <dgm:cxn modelId="{0E867F1B-4E6C-4899-85FF-DF3BE3D1635D}" srcId="{12EACF5A-3CC9-4EA9-A1AE-D10B70B02171}" destId="{45DB5491-7703-4747-84D2-FC96A6BA0500}" srcOrd="0" destOrd="0" parTransId="{29C0007F-93C7-4B63-8C92-FA2B20178188}" sibTransId="{4E4B60CE-488C-461C-929E-1144FE252666}"/>
    <dgm:cxn modelId="{D1CDE06D-2F06-42EB-923D-AB96E4E8729C}" srcId="{45DB5491-7703-4747-84D2-FC96A6BA0500}" destId="{8EFED0FF-C9C5-4AEA-8BD8-DA165812EE8B}" srcOrd="0" destOrd="0" parTransId="{EA6AD96D-37EC-4980-8AA0-322C2935276C}" sibTransId="{E6CB97E1-976C-4B3D-B10B-86684188A907}"/>
    <dgm:cxn modelId="{64986B7D-DE77-4149-9F42-E8138E90AA21}" type="presOf" srcId="{45DB5491-7703-4747-84D2-FC96A6BA0500}" destId="{BAAC4585-AC1F-4394-978F-A4CD44D35DA7}" srcOrd="0" destOrd="0" presId="urn:microsoft.com/office/officeart/2009/3/layout/HorizontalOrganizationChart"/>
    <dgm:cxn modelId="{4396A084-8496-4C2F-B2ED-553AA22E81EF}" type="presOf" srcId="{45DB5491-7703-4747-84D2-FC96A6BA0500}" destId="{204A2660-F1AE-439A-BA36-D86B7FCBA352}" srcOrd="1" destOrd="0" presId="urn:microsoft.com/office/officeart/2009/3/layout/HorizontalOrganizationChart"/>
    <dgm:cxn modelId="{57FAE686-D28F-4B22-84D8-FD03025617C6}" type="presOf" srcId="{8EFED0FF-C9C5-4AEA-8BD8-DA165812EE8B}" destId="{881A7279-D637-4440-8B08-D67D646D714E}" srcOrd="1" destOrd="0" presId="urn:microsoft.com/office/officeart/2009/3/layout/HorizontalOrganizationChart"/>
    <dgm:cxn modelId="{BB1239AB-B50C-4B2C-9B4F-8610FE078399}" type="presOf" srcId="{8EFED0FF-C9C5-4AEA-8BD8-DA165812EE8B}" destId="{F0F8FB64-76EB-4957-8754-616E4CFF9695}" srcOrd="0" destOrd="0" presId="urn:microsoft.com/office/officeart/2009/3/layout/HorizontalOrganizationChart"/>
    <dgm:cxn modelId="{438AAEC7-8C01-4340-8A0F-1AE38A863F03}" type="presOf" srcId="{12EACF5A-3CC9-4EA9-A1AE-D10B70B02171}" destId="{CB581C72-FFF8-48D0-992A-89F7AC5A425B}" srcOrd="0" destOrd="0" presId="urn:microsoft.com/office/officeart/2009/3/layout/HorizontalOrganizationChart"/>
    <dgm:cxn modelId="{A0333DCD-444A-420D-892E-93A8E0147154}" type="presOf" srcId="{EA6AD96D-37EC-4980-8AA0-322C2935276C}" destId="{08799EF8-81FE-4022-B96B-BA6654182F43}" srcOrd="0" destOrd="0" presId="urn:microsoft.com/office/officeart/2009/3/layout/HorizontalOrganizationChart"/>
    <dgm:cxn modelId="{6F86078F-5F8E-473A-8B27-DDB06403CE1B}" type="presParOf" srcId="{CB581C72-FFF8-48D0-992A-89F7AC5A425B}" destId="{8715BD4E-116F-4A5A-8C53-9991813DE1E6}" srcOrd="0" destOrd="0" presId="urn:microsoft.com/office/officeart/2009/3/layout/HorizontalOrganizationChart"/>
    <dgm:cxn modelId="{F0323029-E266-44C2-8926-43D8DE6F17DC}" type="presParOf" srcId="{8715BD4E-116F-4A5A-8C53-9991813DE1E6}" destId="{DB32596A-4EE3-49DC-A23E-501A579B7FAB}" srcOrd="0" destOrd="0" presId="urn:microsoft.com/office/officeart/2009/3/layout/HorizontalOrganizationChart"/>
    <dgm:cxn modelId="{AE6491D2-F0FF-483C-A661-8BA58D6CB2BB}" type="presParOf" srcId="{DB32596A-4EE3-49DC-A23E-501A579B7FAB}" destId="{BAAC4585-AC1F-4394-978F-A4CD44D35DA7}" srcOrd="0" destOrd="0" presId="urn:microsoft.com/office/officeart/2009/3/layout/HorizontalOrganizationChart"/>
    <dgm:cxn modelId="{67772A1A-5E78-4808-8EA1-030DC4E7D970}" type="presParOf" srcId="{DB32596A-4EE3-49DC-A23E-501A579B7FAB}" destId="{204A2660-F1AE-439A-BA36-D86B7FCBA352}" srcOrd="1" destOrd="0" presId="urn:microsoft.com/office/officeart/2009/3/layout/HorizontalOrganizationChart"/>
    <dgm:cxn modelId="{C9B4524D-F000-4404-8609-3353A28F2E1A}" type="presParOf" srcId="{8715BD4E-116F-4A5A-8C53-9991813DE1E6}" destId="{8F093724-A6E7-44B6-8317-0FFB2A94A49D}" srcOrd="1" destOrd="0" presId="urn:microsoft.com/office/officeart/2009/3/layout/HorizontalOrganizationChart"/>
    <dgm:cxn modelId="{9094F980-ADA7-4CB8-BA99-229403D34E7C}" type="presParOf" srcId="{8F093724-A6E7-44B6-8317-0FFB2A94A49D}" destId="{08799EF8-81FE-4022-B96B-BA6654182F43}" srcOrd="0" destOrd="0" presId="urn:microsoft.com/office/officeart/2009/3/layout/HorizontalOrganizationChart"/>
    <dgm:cxn modelId="{17EE293D-612E-42B1-8C3F-2B08655CDF34}" type="presParOf" srcId="{8F093724-A6E7-44B6-8317-0FFB2A94A49D}" destId="{BAFF4119-952F-4A74-BAD2-8EA915D8E214}" srcOrd="1" destOrd="0" presId="urn:microsoft.com/office/officeart/2009/3/layout/HorizontalOrganizationChart"/>
    <dgm:cxn modelId="{B505D8AF-8451-4124-ACC3-1D0F429A506B}" type="presParOf" srcId="{BAFF4119-952F-4A74-BAD2-8EA915D8E214}" destId="{9185D32A-C5E9-46C9-B87C-4CD1B1B2638A}" srcOrd="0" destOrd="0" presId="urn:microsoft.com/office/officeart/2009/3/layout/HorizontalOrganizationChart"/>
    <dgm:cxn modelId="{25E4082A-ECED-48E3-BB81-8F35D21169A2}" type="presParOf" srcId="{9185D32A-C5E9-46C9-B87C-4CD1B1B2638A}" destId="{F0F8FB64-76EB-4957-8754-616E4CFF9695}" srcOrd="0" destOrd="0" presId="urn:microsoft.com/office/officeart/2009/3/layout/HorizontalOrganizationChart"/>
    <dgm:cxn modelId="{45CE446F-3D03-4A52-A77D-5057CA7D0FE9}" type="presParOf" srcId="{9185D32A-C5E9-46C9-B87C-4CD1B1B2638A}" destId="{881A7279-D637-4440-8B08-D67D646D714E}" srcOrd="1" destOrd="0" presId="urn:microsoft.com/office/officeart/2009/3/layout/HorizontalOrganizationChart"/>
    <dgm:cxn modelId="{AEFD0212-13AF-4A24-B32F-FFC4B63B4B0F}" type="presParOf" srcId="{BAFF4119-952F-4A74-BAD2-8EA915D8E214}" destId="{8BDF2A5F-77C2-47F1-BDC9-DAC7357FE9D2}" srcOrd="1" destOrd="0" presId="urn:microsoft.com/office/officeart/2009/3/layout/HorizontalOrganizationChart"/>
    <dgm:cxn modelId="{4F7BE535-7399-4772-854B-2E8EFFB3EF2C}" type="presParOf" srcId="{BAFF4119-952F-4A74-BAD2-8EA915D8E214}" destId="{8C8EC028-6DBE-4AEB-878A-25E706C681BC}" srcOrd="2" destOrd="0" presId="urn:microsoft.com/office/officeart/2009/3/layout/HorizontalOrganizationChart"/>
    <dgm:cxn modelId="{EF50D49C-AFDE-4368-94C3-559E31D66553}" type="presParOf" srcId="{8715BD4E-116F-4A5A-8C53-9991813DE1E6}" destId="{895C607D-1312-4C4D-83DE-B75A4BB94BB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EACF5A-3CC9-4EA9-A1AE-D10B70B02171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DB5491-7703-4747-84D2-FC96A6BA0500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They are intended solely for human readers</a:t>
          </a:r>
          <a:endParaRPr lang="en-US" dirty="0"/>
        </a:p>
      </dgm:t>
    </dgm:pt>
    <dgm:pt modelId="{29C0007F-93C7-4B63-8C92-FA2B20178188}" type="parTrans" cxnId="{0E867F1B-4E6C-4899-85FF-DF3BE3D1635D}">
      <dgm:prSet/>
      <dgm:spPr/>
      <dgm:t>
        <a:bodyPr/>
        <a:lstStyle/>
        <a:p>
          <a:endParaRPr lang="en-US"/>
        </a:p>
      </dgm:t>
    </dgm:pt>
    <dgm:pt modelId="{4E4B60CE-488C-461C-929E-1144FE252666}" type="sibTrans" cxnId="{0E867F1B-4E6C-4899-85FF-DF3BE3D1635D}">
      <dgm:prSet/>
      <dgm:spPr/>
      <dgm:t>
        <a:bodyPr/>
        <a:lstStyle/>
        <a:p>
          <a:endParaRPr lang="en-US"/>
        </a:p>
      </dgm:t>
    </dgm:pt>
    <dgm:pt modelId="{3745C165-B6A9-4BC5-BD6A-734AFE4DCD02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our name on an assignment </a:t>
          </a:r>
          <a:endParaRPr lang="en-US" dirty="0"/>
        </a:p>
      </dgm:t>
    </dgm:pt>
    <dgm:pt modelId="{D0B503F1-60E1-46F8-9129-1E73021F80BB}" type="parTrans" cxnId="{C27D94A3-8BBC-4687-A326-7B067B2AB9E9}">
      <dgm:prSet/>
      <dgm:spPr/>
      <dgm:t>
        <a:bodyPr/>
        <a:lstStyle/>
        <a:p>
          <a:endParaRPr lang="en-US"/>
        </a:p>
      </dgm:t>
    </dgm:pt>
    <dgm:pt modelId="{FBCDB6E7-B863-4632-98F3-74FE20CB7D81}" type="sibTrans" cxnId="{C27D94A3-8BBC-4687-A326-7B067B2AB9E9}">
      <dgm:prSet/>
      <dgm:spPr/>
      <dgm:t>
        <a:bodyPr/>
        <a:lstStyle/>
        <a:p>
          <a:endParaRPr lang="en-US"/>
        </a:p>
      </dgm:t>
    </dgm:pt>
    <dgm:pt modelId="{EAC655F5-96E9-4770-97A8-A940DE48CA03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explanations of what the code is doing</a:t>
          </a:r>
          <a:endParaRPr lang="en-US" dirty="0"/>
        </a:p>
      </dgm:t>
    </dgm:pt>
    <dgm:pt modelId="{9CF68009-EC86-4F1E-89D9-AA1A6D32AA2F}" type="parTrans" cxnId="{37419999-0A32-4A4F-ACB6-2B568328BFC2}">
      <dgm:prSet/>
      <dgm:spPr/>
      <dgm:t>
        <a:bodyPr/>
        <a:lstStyle/>
        <a:p>
          <a:endParaRPr lang="en-US"/>
        </a:p>
      </dgm:t>
    </dgm:pt>
    <dgm:pt modelId="{8BD6DD81-0C86-4F28-82B4-C7C03395AB90}" type="sibTrans" cxnId="{37419999-0A32-4A4F-ACB6-2B568328BFC2}">
      <dgm:prSet/>
      <dgm:spPr/>
      <dgm:t>
        <a:bodyPr/>
        <a:lstStyle/>
        <a:p>
          <a:endParaRPr lang="en-US"/>
        </a:p>
      </dgm:t>
    </dgm:pt>
    <dgm:pt modelId="{66BA638B-E292-49D9-AC76-32B23A477EFA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why we chose to write it as we did</a:t>
          </a:r>
          <a:endParaRPr lang="en-US" dirty="0"/>
        </a:p>
      </dgm:t>
    </dgm:pt>
    <dgm:pt modelId="{B5AD526C-7FDB-4865-A9AB-6401CF2062D3}" type="parTrans" cxnId="{5BD60C43-7E54-46DE-ADCF-5044C17B4632}">
      <dgm:prSet/>
      <dgm:spPr/>
      <dgm:t>
        <a:bodyPr/>
        <a:lstStyle/>
        <a:p>
          <a:endParaRPr lang="en-US"/>
        </a:p>
      </dgm:t>
    </dgm:pt>
    <dgm:pt modelId="{C97B5994-7E9C-4674-AB9A-6ACC3A5E38E1}" type="sibTrans" cxnId="{5BD60C43-7E54-46DE-ADCF-5044C17B4632}">
      <dgm:prSet/>
      <dgm:spPr/>
      <dgm:t>
        <a:bodyPr/>
        <a:lstStyle/>
        <a:p>
          <a:endParaRPr lang="en-US"/>
        </a:p>
      </dgm:t>
    </dgm:pt>
    <dgm:pt modelId="{21513BFC-D11D-4558-8AA2-7CCE712B1031}" type="pres">
      <dgm:prSet presAssocID="{12EACF5A-3CC9-4EA9-A1AE-D10B70B02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B80A9E-0C26-445C-A440-1F4BB09EE675}" type="pres">
      <dgm:prSet presAssocID="{45DB5491-7703-4747-84D2-FC96A6BA0500}" presName="hierRoot1" presStyleCnt="0">
        <dgm:presLayoutVars>
          <dgm:hierBranch val="init"/>
        </dgm:presLayoutVars>
      </dgm:prSet>
      <dgm:spPr/>
    </dgm:pt>
    <dgm:pt modelId="{2DA897D5-3910-41D0-B5BC-BD331FC71DD2}" type="pres">
      <dgm:prSet presAssocID="{45DB5491-7703-4747-84D2-FC96A6BA0500}" presName="rootComposite1" presStyleCnt="0"/>
      <dgm:spPr/>
    </dgm:pt>
    <dgm:pt modelId="{86187254-81BA-4F50-86AB-E2C0258A6844}" type="pres">
      <dgm:prSet presAssocID="{45DB5491-7703-4747-84D2-FC96A6BA0500}" presName="rootText1" presStyleLbl="node0" presStyleIdx="0" presStyleCnt="1">
        <dgm:presLayoutVars>
          <dgm:chPref val="3"/>
        </dgm:presLayoutVars>
      </dgm:prSet>
      <dgm:spPr/>
    </dgm:pt>
    <dgm:pt modelId="{A1A4F80F-B35A-45E4-8671-8F55FDB1BB50}" type="pres">
      <dgm:prSet presAssocID="{45DB5491-7703-4747-84D2-FC96A6BA0500}" presName="rootConnector1" presStyleLbl="node1" presStyleIdx="0" presStyleCnt="0"/>
      <dgm:spPr/>
    </dgm:pt>
    <dgm:pt modelId="{CF158F30-C673-4E02-B109-0711DD1871DA}" type="pres">
      <dgm:prSet presAssocID="{45DB5491-7703-4747-84D2-FC96A6BA0500}" presName="hierChild2" presStyleCnt="0"/>
      <dgm:spPr/>
    </dgm:pt>
    <dgm:pt modelId="{356C6BFF-9AAD-4EE8-97B9-9E0CBFFCBF44}" type="pres">
      <dgm:prSet presAssocID="{D0B503F1-60E1-46F8-9129-1E73021F80BB}" presName="Name64" presStyleLbl="parChTrans1D2" presStyleIdx="0" presStyleCnt="3"/>
      <dgm:spPr/>
    </dgm:pt>
    <dgm:pt modelId="{AC4E2231-5212-4111-9402-BC18BD90C64F}" type="pres">
      <dgm:prSet presAssocID="{3745C165-B6A9-4BC5-BD6A-734AFE4DCD02}" presName="hierRoot2" presStyleCnt="0">
        <dgm:presLayoutVars>
          <dgm:hierBranch val="init"/>
        </dgm:presLayoutVars>
      </dgm:prSet>
      <dgm:spPr/>
    </dgm:pt>
    <dgm:pt modelId="{B300480A-1311-43C4-A053-3D99954739CE}" type="pres">
      <dgm:prSet presAssocID="{3745C165-B6A9-4BC5-BD6A-734AFE4DCD02}" presName="rootComposite" presStyleCnt="0"/>
      <dgm:spPr/>
    </dgm:pt>
    <dgm:pt modelId="{DB8BCC15-0A29-48A2-BDCD-93DA903C5BFC}" type="pres">
      <dgm:prSet presAssocID="{3745C165-B6A9-4BC5-BD6A-734AFE4DCD02}" presName="rootText" presStyleLbl="node2" presStyleIdx="0" presStyleCnt="3">
        <dgm:presLayoutVars>
          <dgm:chPref val="3"/>
        </dgm:presLayoutVars>
      </dgm:prSet>
      <dgm:spPr/>
    </dgm:pt>
    <dgm:pt modelId="{B94D09A6-C237-480F-A924-43A8B808E415}" type="pres">
      <dgm:prSet presAssocID="{3745C165-B6A9-4BC5-BD6A-734AFE4DCD02}" presName="rootConnector" presStyleLbl="node2" presStyleIdx="0" presStyleCnt="3"/>
      <dgm:spPr/>
    </dgm:pt>
    <dgm:pt modelId="{3614EDBA-BD41-4F4D-A8C3-36B836EF21FF}" type="pres">
      <dgm:prSet presAssocID="{3745C165-B6A9-4BC5-BD6A-734AFE4DCD02}" presName="hierChild4" presStyleCnt="0"/>
      <dgm:spPr/>
    </dgm:pt>
    <dgm:pt modelId="{61169414-DA38-4039-B110-C033D4E5A39D}" type="pres">
      <dgm:prSet presAssocID="{3745C165-B6A9-4BC5-BD6A-734AFE4DCD02}" presName="hierChild5" presStyleCnt="0"/>
      <dgm:spPr/>
    </dgm:pt>
    <dgm:pt modelId="{5B8861FC-AD34-4F88-9D01-D696234E70ED}" type="pres">
      <dgm:prSet presAssocID="{9CF68009-EC86-4F1E-89D9-AA1A6D32AA2F}" presName="Name64" presStyleLbl="parChTrans1D2" presStyleIdx="1" presStyleCnt="3"/>
      <dgm:spPr/>
    </dgm:pt>
    <dgm:pt modelId="{B21CFF58-DEDA-45D4-A0CB-863F379B4FD6}" type="pres">
      <dgm:prSet presAssocID="{EAC655F5-96E9-4770-97A8-A940DE48CA03}" presName="hierRoot2" presStyleCnt="0">
        <dgm:presLayoutVars>
          <dgm:hierBranch val="init"/>
        </dgm:presLayoutVars>
      </dgm:prSet>
      <dgm:spPr/>
    </dgm:pt>
    <dgm:pt modelId="{5ECAEB95-8B2D-4F03-9018-C61147C5481E}" type="pres">
      <dgm:prSet presAssocID="{EAC655F5-96E9-4770-97A8-A940DE48CA03}" presName="rootComposite" presStyleCnt="0"/>
      <dgm:spPr/>
    </dgm:pt>
    <dgm:pt modelId="{B98D23BC-ED8C-48DD-B378-3712B95B3A09}" type="pres">
      <dgm:prSet presAssocID="{EAC655F5-96E9-4770-97A8-A940DE48CA03}" presName="rootText" presStyleLbl="node2" presStyleIdx="1" presStyleCnt="3">
        <dgm:presLayoutVars>
          <dgm:chPref val="3"/>
        </dgm:presLayoutVars>
      </dgm:prSet>
      <dgm:spPr/>
    </dgm:pt>
    <dgm:pt modelId="{5FF6B050-595F-4073-8735-FF55CEC4D08F}" type="pres">
      <dgm:prSet presAssocID="{EAC655F5-96E9-4770-97A8-A940DE48CA03}" presName="rootConnector" presStyleLbl="node2" presStyleIdx="1" presStyleCnt="3"/>
      <dgm:spPr/>
    </dgm:pt>
    <dgm:pt modelId="{8B158981-042E-4AE5-8527-EB765342A826}" type="pres">
      <dgm:prSet presAssocID="{EAC655F5-96E9-4770-97A8-A940DE48CA03}" presName="hierChild4" presStyleCnt="0"/>
      <dgm:spPr/>
    </dgm:pt>
    <dgm:pt modelId="{DF5E1644-52F2-485F-989F-8FBAF61F3B91}" type="pres">
      <dgm:prSet presAssocID="{EAC655F5-96E9-4770-97A8-A940DE48CA03}" presName="hierChild5" presStyleCnt="0"/>
      <dgm:spPr/>
    </dgm:pt>
    <dgm:pt modelId="{89868025-DE7E-4C3B-B6BF-03F701BF7D35}" type="pres">
      <dgm:prSet presAssocID="{B5AD526C-7FDB-4865-A9AB-6401CF2062D3}" presName="Name64" presStyleLbl="parChTrans1D2" presStyleIdx="2" presStyleCnt="3"/>
      <dgm:spPr/>
    </dgm:pt>
    <dgm:pt modelId="{8BC2A636-0787-4417-9E3E-CF090CB1DA60}" type="pres">
      <dgm:prSet presAssocID="{66BA638B-E292-49D9-AC76-32B23A477EFA}" presName="hierRoot2" presStyleCnt="0">
        <dgm:presLayoutVars>
          <dgm:hierBranch val="init"/>
        </dgm:presLayoutVars>
      </dgm:prSet>
      <dgm:spPr/>
    </dgm:pt>
    <dgm:pt modelId="{D90BD4F8-BAB2-4E86-A940-0CDD8F0FA4CC}" type="pres">
      <dgm:prSet presAssocID="{66BA638B-E292-49D9-AC76-32B23A477EFA}" presName="rootComposite" presStyleCnt="0"/>
      <dgm:spPr/>
    </dgm:pt>
    <dgm:pt modelId="{F463B918-D67C-4E01-A272-1117A19EFA62}" type="pres">
      <dgm:prSet presAssocID="{66BA638B-E292-49D9-AC76-32B23A477EFA}" presName="rootText" presStyleLbl="node2" presStyleIdx="2" presStyleCnt="3">
        <dgm:presLayoutVars>
          <dgm:chPref val="3"/>
        </dgm:presLayoutVars>
      </dgm:prSet>
      <dgm:spPr/>
    </dgm:pt>
    <dgm:pt modelId="{D8409827-9F24-48F1-B63C-259C60E3382C}" type="pres">
      <dgm:prSet presAssocID="{66BA638B-E292-49D9-AC76-32B23A477EFA}" presName="rootConnector" presStyleLbl="node2" presStyleIdx="2" presStyleCnt="3"/>
      <dgm:spPr/>
    </dgm:pt>
    <dgm:pt modelId="{875CD9A2-624C-491C-8C8E-0B83A3787988}" type="pres">
      <dgm:prSet presAssocID="{66BA638B-E292-49D9-AC76-32B23A477EFA}" presName="hierChild4" presStyleCnt="0"/>
      <dgm:spPr/>
    </dgm:pt>
    <dgm:pt modelId="{68973A9E-833C-49C1-91DB-E3888776E3E9}" type="pres">
      <dgm:prSet presAssocID="{66BA638B-E292-49D9-AC76-32B23A477EFA}" presName="hierChild5" presStyleCnt="0"/>
      <dgm:spPr/>
    </dgm:pt>
    <dgm:pt modelId="{78D31334-3A61-4154-8088-8812703A8EFE}" type="pres">
      <dgm:prSet presAssocID="{45DB5491-7703-4747-84D2-FC96A6BA0500}" presName="hierChild3" presStyleCnt="0"/>
      <dgm:spPr/>
    </dgm:pt>
  </dgm:ptLst>
  <dgm:cxnLst>
    <dgm:cxn modelId="{1030AC05-A15B-4DF3-9654-45098D68A7DB}" type="presOf" srcId="{3745C165-B6A9-4BC5-BD6A-734AFE4DCD02}" destId="{DB8BCC15-0A29-48A2-BDCD-93DA903C5BFC}" srcOrd="0" destOrd="0" presId="urn:microsoft.com/office/officeart/2009/3/layout/HorizontalOrganizationChart"/>
    <dgm:cxn modelId="{14C51207-1CD6-40E2-B1EB-92D4788BBF29}" type="presOf" srcId="{45DB5491-7703-4747-84D2-FC96A6BA0500}" destId="{A1A4F80F-B35A-45E4-8671-8F55FDB1BB50}" srcOrd="1" destOrd="0" presId="urn:microsoft.com/office/officeart/2009/3/layout/HorizontalOrganizationChart"/>
    <dgm:cxn modelId="{7337360C-4906-4B15-8DC6-75C8359E4D19}" type="presOf" srcId="{EAC655F5-96E9-4770-97A8-A940DE48CA03}" destId="{5FF6B050-595F-4073-8735-FF55CEC4D08F}" srcOrd="1" destOrd="0" presId="urn:microsoft.com/office/officeart/2009/3/layout/HorizontalOrganizationChart"/>
    <dgm:cxn modelId="{0E867F1B-4E6C-4899-85FF-DF3BE3D1635D}" srcId="{12EACF5A-3CC9-4EA9-A1AE-D10B70B02171}" destId="{45DB5491-7703-4747-84D2-FC96A6BA0500}" srcOrd="0" destOrd="0" parTransId="{29C0007F-93C7-4B63-8C92-FA2B20178188}" sibTransId="{4E4B60CE-488C-461C-929E-1144FE252666}"/>
    <dgm:cxn modelId="{96C9A61C-C636-43CD-9173-E787385A76E7}" type="presOf" srcId="{3745C165-B6A9-4BC5-BD6A-734AFE4DCD02}" destId="{B94D09A6-C237-480F-A924-43A8B808E415}" srcOrd="1" destOrd="0" presId="urn:microsoft.com/office/officeart/2009/3/layout/HorizontalOrganizationChart"/>
    <dgm:cxn modelId="{58F8EB32-EDE5-47EA-9AAC-B8B780A01A9E}" type="presOf" srcId="{D0B503F1-60E1-46F8-9129-1E73021F80BB}" destId="{356C6BFF-9AAD-4EE8-97B9-9E0CBFFCBF44}" srcOrd="0" destOrd="0" presId="urn:microsoft.com/office/officeart/2009/3/layout/HorizontalOrganizationChart"/>
    <dgm:cxn modelId="{5BD60C43-7E54-46DE-ADCF-5044C17B4632}" srcId="{45DB5491-7703-4747-84D2-FC96A6BA0500}" destId="{66BA638B-E292-49D9-AC76-32B23A477EFA}" srcOrd="2" destOrd="0" parTransId="{B5AD526C-7FDB-4865-A9AB-6401CF2062D3}" sibTransId="{C97B5994-7E9C-4674-AB9A-6ACC3A5E38E1}"/>
    <dgm:cxn modelId="{98B33D63-6BD3-4A98-9B8B-20F3317D764B}" type="presOf" srcId="{45DB5491-7703-4747-84D2-FC96A6BA0500}" destId="{86187254-81BA-4F50-86AB-E2C0258A6844}" srcOrd="0" destOrd="0" presId="urn:microsoft.com/office/officeart/2009/3/layout/HorizontalOrganizationChart"/>
    <dgm:cxn modelId="{0F43DB6E-8659-468E-85D5-CD4BFA4D84D6}" type="presOf" srcId="{EAC655F5-96E9-4770-97A8-A940DE48CA03}" destId="{B98D23BC-ED8C-48DD-B378-3712B95B3A09}" srcOrd="0" destOrd="0" presId="urn:microsoft.com/office/officeart/2009/3/layout/HorizontalOrganizationChart"/>
    <dgm:cxn modelId="{3F29017D-14EA-4823-BD0A-7B36F25E4198}" type="presOf" srcId="{66BA638B-E292-49D9-AC76-32B23A477EFA}" destId="{D8409827-9F24-48F1-B63C-259C60E3382C}" srcOrd="1" destOrd="0" presId="urn:microsoft.com/office/officeart/2009/3/layout/HorizontalOrganizationChart"/>
    <dgm:cxn modelId="{BA31F48D-9AC4-4B23-98AA-FF67341B26E7}" type="presOf" srcId="{66BA638B-E292-49D9-AC76-32B23A477EFA}" destId="{F463B918-D67C-4E01-A272-1117A19EFA62}" srcOrd="0" destOrd="0" presId="urn:microsoft.com/office/officeart/2009/3/layout/HorizontalOrganizationChart"/>
    <dgm:cxn modelId="{FD4C9C8F-3706-41C7-8A8E-6977F55BCCD7}" type="presOf" srcId="{12EACF5A-3CC9-4EA9-A1AE-D10B70B02171}" destId="{21513BFC-D11D-4558-8AA2-7CCE712B1031}" srcOrd="0" destOrd="0" presId="urn:microsoft.com/office/officeart/2009/3/layout/HorizontalOrganizationChart"/>
    <dgm:cxn modelId="{37419999-0A32-4A4F-ACB6-2B568328BFC2}" srcId="{45DB5491-7703-4747-84D2-FC96A6BA0500}" destId="{EAC655F5-96E9-4770-97A8-A940DE48CA03}" srcOrd="1" destOrd="0" parTransId="{9CF68009-EC86-4F1E-89D9-AA1A6D32AA2F}" sibTransId="{8BD6DD81-0C86-4F28-82B4-C7C03395AB90}"/>
    <dgm:cxn modelId="{C27D94A3-8BBC-4687-A326-7B067B2AB9E9}" srcId="{45DB5491-7703-4747-84D2-FC96A6BA0500}" destId="{3745C165-B6A9-4BC5-BD6A-734AFE4DCD02}" srcOrd="0" destOrd="0" parTransId="{D0B503F1-60E1-46F8-9129-1E73021F80BB}" sibTransId="{FBCDB6E7-B863-4632-98F3-74FE20CB7D81}"/>
    <dgm:cxn modelId="{1DB12BCB-764B-46D4-A065-DB5B3E656C5E}" type="presOf" srcId="{9CF68009-EC86-4F1E-89D9-AA1A6D32AA2F}" destId="{5B8861FC-AD34-4F88-9D01-D696234E70ED}" srcOrd="0" destOrd="0" presId="urn:microsoft.com/office/officeart/2009/3/layout/HorizontalOrganizationChart"/>
    <dgm:cxn modelId="{B75FA4EB-35E8-4052-A3B5-B6FD941B7195}" type="presOf" srcId="{B5AD526C-7FDB-4865-A9AB-6401CF2062D3}" destId="{89868025-DE7E-4C3B-B6BF-03F701BF7D35}" srcOrd="0" destOrd="0" presId="urn:microsoft.com/office/officeart/2009/3/layout/HorizontalOrganizationChart"/>
    <dgm:cxn modelId="{C23359A5-D7B2-40FC-BDC2-A7747D9161D4}" type="presParOf" srcId="{21513BFC-D11D-4558-8AA2-7CCE712B1031}" destId="{A3B80A9E-0C26-445C-A440-1F4BB09EE675}" srcOrd="0" destOrd="0" presId="urn:microsoft.com/office/officeart/2009/3/layout/HorizontalOrganizationChart"/>
    <dgm:cxn modelId="{F84F6A17-EF4D-4116-B49D-41FB35024DBD}" type="presParOf" srcId="{A3B80A9E-0C26-445C-A440-1F4BB09EE675}" destId="{2DA897D5-3910-41D0-B5BC-BD331FC71DD2}" srcOrd="0" destOrd="0" presId="urn:microsoft.com/office/officeart/2009/3/layout/HorizontalOrganizationChart"/>
    <dgm:cxn modelId="{910FC92B-3AEF-4712-A9C4-B5C273D97A0E}" type="presParOf" srcId="{2DA897D5-3910-41D0-B5BC-BD331FC71DD2}" destId="{86187254-81BA-4F50-86AB-E2C0258A6844}" srcOrd="0" destOrd="0" presId="urn:microsoft.com/office/officeart/2009/3/layout/HorizontalOrganizationChart"/>
    <dgm:cxn modelId="{3D170405-A48C-4A6E-B8CC-6C75479725B0}" type="presParOf" srcId="{2DA897D5-3910-41D0-B5BC-BD331FC71DD2}" destId="{A1A4F80F-B35A-45E4-8671-8F55FDB1BB50}" srcOrd="1" destOrd="0" presId="urn:microsoft.com/office/officeart/2009/3/layout/HorizontalOrganizationChart"/>
    <dgm:cxn modelId="{EBE2BD98-5C33-496D-8A9F-C43EFBD5D750}" type="presParOf" srcId="{A3B80A9E-0C26-445C-A440-1F4BB09EE675}" destId="{CF158F30-C673-4E02-B109-0711DD1871DA}" srcOrd="1" destOrd="0" presId="urn:microsoft.com/office/officeart/2009/3/layout/HorizontalOrganizationChart"/>
    <dgm:cxn modelId="{C6E61CA4-D3BE-4E6D-B625-72A28EAE2536}" type="presParOf" srcId="{CF158F30-C673-4E02-B109-0711DD1871DA}" destId="{356C6BFF-9AAD-4EE8-97B9-9E0CBFFCBF44}" srcOrd="0" destOrd="0" presId="urn:microsoft.com/office/officeart/2009/3/layout/HorizontalOrganizationChart"/>
    <dgm:cxn modelId="{B5310C0C-6763-44BE-A92E-B3A44DB4DC17}" type="presParOf" srcId="{CF158F30-C673-4E02-B109-0711DD1871DA}" destId="{AC4E2231-5212-4111-9402-BC18BD90C64F}" srcOrd="1" destOrd="0" presId="urn:microsoft.com/office/officeart/2009/3/layout/HorizontalOrganizationChart"/>
    <dgm:cxn modelId="{B8026B91-4BA9-475F-A191-9A42C44810EC}" type="presParOf" srcId="{AC4E2231-5212-4111-9402-BC18BD90C64F}" destId="{B300480A-1311-43C4-A053-3D99954739CE}" srcOrd="0" destOrd="0" presId="urn:microsoft.com/office/officeart/2009/3/layout/HorizontalOrganizationChart"/>
    <dgm:cxn modelId="{0D2909BE-F512-474F-BBCC-9516B755E32F}" type="presParOf" srcId="{B300480A-1311-43C4-A053-3D99954739CE}" destId="{DB8BCC15-0A29-48A2-BDCD-93DA903C5BFC}" srcOrd="0" destOrd="0" presId="urn:microsoft.com/office/officeart/2009/3/layout/HorizontalOrganizationChart"/>
    <dgm:cxn modelId="{05E40EC7-A472-438E-A0AD-29F91E389586}" type="presParOf" srcId="{B300480A-1311-43C4-A053-3D99954739CE}" destId="{B94D09A6-C237-480F-A924-43A8B808E415}" srcOrd="1" destOrd="0" presId="urn:microsoft.com/office/officeart/2009/3/layout/HorizontalOrganizationChart"/>
    <dgm:cxn modelId="{5D95EBDF-B05B-4D9C-9DB0-DB44F45D2D20}" type="presParOf" srcId="{AC4E2231-5212-4111-9402-BC18BD90C64F}" destId="{3614EDBA-BD41-4F4D-A8C3-36B836EF21FF}" srcOrd="1" destOrd="0" presId="urn:microsoft.com/office/officeart/2009/3/layout/HorizontalOrganizationChart"/>
    <dgm:cxn modelId="{036DBFE5-2288-41F1-91FD-2CE9436AE7C0}" type="presParOf" srcId="{AC4E2231-5212-4111-9402-BC18BD90C64F}" destId="{61169414-DA38-4039-B110-C033D4E5A39D}" srcOrd="2" destOrd="0" presId="urn:microsoft.com/office/officeart/2009/3/layout/HorizontalOrganizationChart"/>
    <dgm:cxn modelId="{28942179-3147-4EAA-BE1C-D88ABA596243}" type="presParOf" srcId="{CF158F30-C673-4E02-B109-0711DD1871DA}" destId="{5B8861FC-AD34-4F88-9D01-D696234E70ED}" srcOrd="2" destOrd="0" presId="urn:microsoft.com/office/officeart/2009/3/layout/HorizontalOrganizationChart"/>
    <dgm:cxn modelId="{D68F88E1-8EB9-419C-8FD7-8708B1FDE1CE}" type="presParOf" srcId="{CF158F30-C673-4E02-B109-0711DD1871DA}" destId="{B21CFF58-DEDA-45D4-A0CB-863F379B4FD6}" srcOrd="3" destOrd="0" presId="urn:microsoft.com/office/officeart/2009/3/layout/HorizontalOrganizationChart"/>
    <dgm:cxn modelId="{C5A72026-CE59-44DB-BDF3-20EFA18DF5F6}" type="presParOf" srcId="{B21CFF58-DEDA-45D4-A0CB-863F379B4FD6}" destId="{5ECAEB95-8B2D-4F03-9018-C61147C5481E}" srcOrd="0" destOrd="0" presId="urn:microsoft.com/office/officeart/2009/3/layout/HorizontalOrganizationChart"/>
    <dgm:cxn modelId="{07CB5260-09A6-4C80-9341-542DDD9CC7B3}" type="presParOf" srcId="{5ECAEB95-8B2D-4F03-9018-C61147C5481E}" destId="{B98D23BC-ED8C-48DD-B378-3712B95B3A09}" srcOrd="0" destOrd="0" presId="urn:microsoft.com/office/officeart/2009/3/layout/HorizontalOrganizationChart"/>
    <dgm:cxn modelId="{C015F805-3254-49C9-8F3F-D92E33C7A5D2}" type="presParOf" srcId="{5ECAEB95-8B2D-4F03-9018-C61147C5481E}" destId="{5FF6B050-595F-4073-8735-FF55CEC4D08F}" srcOrd="1" destOrd="0" presId="urn:microsoft.com/office/officeart/2009/3/layout/HorizontalOrganizationChart"/>
    <dgm:cxn modelId="{405F04A4-81F6-4EFC-8AC9-8DE9A2C681BC}" type="presParOf" srcId="{B21CFF58-DEDA-45D4-A0CB-863F379B4FD6}" destId="{8B158981-042E-4AE5-8527-EB765342A826}" srcOrd="1" destOrd="0" presId="urn:microsoft.com/office/officeart/2009/3/layout/HorizontalOrganizationChart"/>
    <dgm:cxn modelId="{A62EB77E-9425-4C5C-8AF0-A543A3CC071A}" type="presParOf" srcId="{B21CFF58-DEDA-45D4-A0CB-863F379B4FD6}" destId="{DF5E1644-52F2-485F-989F-8FBAF61F3B91}" srcOrd="2" destOrd="0" presId="urn:microsoft.com/office/officeart/2009/3/layout/HorizontalOrganizationChart"/>
    <dgm:cxn modelId="{EE581694-334F-4062-8124-674244B43CA6}" type="presParOf" srcId="{CF158F30-C673-4E02-B109-0711DD1871DA}" destId="{89868025-DE7E-4C3B-B6BF-03F701BF7D35}" srcOrd="4" destOrd="0" presId="urn:microsoft.com/office/officeart/2009/3/layout/HorizontalOrganizationChart"/>
    <dgm:cxn modelId="{AAF3BBF4-436A-4770-B119-3BE59BBB4A9A}" type="presParOf" srcId="{CF158F30-C673-4E02-B109-0711DD1871DA}" destId="{8BC2A636-0787-4417-9E3E-CF090CB1DA60}" srcOrd="5" destOrd="0" presId="urn:microsoft.com/office/officeart/2009/3/layout/HorizontalOrganizationChart"/>
    <dgm:cxn modelId="{9E031C84-4835-4F37-8E4F-08EE24677DFB}" type="presParOf" srcId="{8BC2A636-0787-4417-9E3E-CF090CB1DA60}" destId="{D90BD4F8-BAB2-4E86-A940-0CDD8F0FA4CC}" srcOrd="0" destOrd="0" presId="urn:microsoft.com/office/officeart/2009/3/layout/HorizontalOrganizationChart"/>
    <dgm:cxn modelId="{0D21AF8E-96D1-40FA-9271-F9349B2084EE}" type="presParOf" srcId="{D90BD4F8-BAB2-4E86-A940-0CDD8F0FA4CC}" destId="{F463B918-D67C-4E01-A272-1117A19EFA62}" srcOrd="0" destOrd="0" presId="urn:microsoft.com/office/officeart/2009/3/layout/HorizontalOrganizationChart"/>
    <dgm:cxn modelId="{110F0D1C-CDB5-4BBF-961A-49952DC77CF6}" type="presParOf" srcId="{D90BD4F8-BAB2-4E86-A940-0CDD8F0FA4CC}" destId="{D8409827-9F24-48F1-B63C-259C60E3382C}" srcOrd="1" destOrd="0" presId="urn:microsoft.com/office/officeart/2009/3/layout/HorizontalOrganizationChart"/>
    <dgm:cxn modelId="{C78D0E06-4F57-47DE-A833-467169BC9D8B}" type="presParOf" srcId="{8BC2A636-0787-4417-9E3E-CF090CB1DA60}" destId="{875CD9A2-624C-491C-8C8E-0B83A3787988}" srcOrd="1" destOrd="0" presId="urn:microsoft.com/office/officeart/2009/3/layout/HorizontalOrganizationChart"/>
    <dgm:cxn modelId="{0A587480-3853-44E8-9C03-A23D5F9BC1FE}" type="presParOf" srcId="{8BC2A636-0787-4417-9E3E-CF090CB1DA60}" destId="{68973A9E-833C-49C1-91DB-E3888776E3E9}" srcOrd="2" destOrd="0" presId="urn:microsoft.com/office/officeart/2009/3/layout/HorizontalOrganizationChart"/>
    <dgm:cxn modelId="{16E1940E-815A-4B5D-88E8-91930E12AC4B}" type="presParOf" srcId="{A3B80A9E-0C26-445C-A440-1F4BB09EE675}" destId="{78D31334-3A61-4154-8088-8812703A8E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Use # to comment out a line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EF09AF74-38AC-4136-8E1E-F83900F23D69}">
      <dgm:prSet/>
      <dgm:spPr/>
      <dgm:t>
        <a:bodyPr/>
        <a:lstStyle/>
        <a:p>
          <a:r>
            <a:rPr lang="en-US" dirty="0"/>
            <a:t>Wrap with three single quotes </a:t>
          </a:r>
          <a:r>
            <a:rPr lang="en-US" b="0" dirty="0"/>
            <a:t>(</a:t>
          </a:r>
          <a:r>
            <a:rPr lang="en-US" b="1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  <a:r>
            <a:rPr lang="en-US" b="0" dirty="0"/>
            <a:t>)</a:t>
          </a:r>
          <a:r>
            <a:rPr lang="en-US" dirty="0"/>
            <a:t> to comment out multiple lines</a:t>
          </a:r>
        </a:p>
      </dgm:t>
    </dgm:pt>
    <dgm:pt modelId="{06DF161C-8EDD-4032-AC76-4C1134646776}" type="parTrans" cxnId="{8EFFE06E-F7B6-41E1-A791-67E089077774}">
      <dgm:prSet/>
      <dgm:spPr/>
      <dgm:t>
        <a:bodyPr/>
        <a:lstStyle/>
        <a:p>
          <a:endParaRPr lang="en-US"/>
        </a:p>
      </dgm:t>
    </dgm:pt>
    <dgm:pt modelId="{021C2D91-D65B-46D1-BC68-8BE43DEA939C}" type="sibTrans" cxnId="{8EFFE06E-F7B6-41E1-A791-67E089077774}">
      <dgm:prSet/>
      <dgm:spPr/>
      <dgm:t>
        <a:bodyPr/>
        <a:lstStyle/>
        <a:p>
          <a:endParaRPr lang="en-US"/>
        </a:p>
      </dgm:t>
    </dgm:pt>
    <dgm:pt modelId="{6ED6DCE5-E678-4437-8366-03BE073DF6B4}">
      <dgm:prSet/>
      <dgm:spPr/>
      <dgm:t>
        <a:bodyPr/>
        <a:lstStyle/>
        <a:p>
          <a:r>
            <a:rPr lang="en-US" b="1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  <a:r>
            <a:rPr lang="en-US" dirty="0"/>
            <a:t> this is also a comment</a:t>
          </a:r>
          <a:endParaRPr lang="en-US" b="1" dirty="0">
            <a:latin typeface="DejaVu Sans Light" panose="020B0203030804020204" pitchFamily="34" charset="0"/>
            <a:ea typeface="DejaVu Sans Light" panose="020B0203030804020204" pitchFamily="34" charset="0"/>
            <a:cs typeface="DejaVu Sans Light" panose="020B0203030804020204" pitchFamily="34" charset="0"/>
          </a:endParaRPr>
        </a:p>
      </dgm:t>
    </dgm:pt>
    <dgm:pt modelId="{91CB2B47-0CCF-49E5-8A77-4CA9E455B2FA}" type="parTrans" cxnId="{9875F9D9-3D12-4EE6-9612-6FEE2D66CAF7}">
      <dgm:prSet/>
      <dgm:spPr/>
      <dgm:t>
        <a:bodyPr/>
        <a:lstStyle/>
        <a:p>
          <a:endParaRPr lang="en-US"/>
        </a:p>
      </dgm:t>
    </dgm:pt>
    <dgm:pt modelId="{1FA9539C-30CC-42EA-8F3C-1C9CA5F0ACF1}" type="sibTrans" cxnId="{9875F9D9-3D12-4EE6-9612-6FEE2D66CAF7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# this is a comment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E6A13C61-C946-416C-9C4A-FE06E58EAE9A}">
      <dgm:prSet/>
      <dgm:spPr/>
      <dgm:t>
        <a:bodyPr/>
        <a:lstStyle/>
        <a:p>
          <a:pPr>
            <a:buNone/>
          </a:pPr>
          <a:r>
            <a:rPr lang="en-US" dirty="0"/>
            <a:t>       that runs for multiple lines </a:t>
          </a:r>
          <a:r>
            <a:rPr lang="en-US" b="1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</a:p>
      </dgm:t>
    </dgm:pt>
    <dgm:pt modelId="{68817CD1-652F-42E6-9ED0-96E5490DA04E}" type="parTrans" cxnId="{D5E5B9E8-CB61-4FA1-AC5D-AEDB318639A0}">
      <dgm:prSet/>
      <dgm:spPr/>
      <dgm:t>
        <a:bodyPr/>
        <a:lstStyle/>
        <a:p>
          <a:endParaRPr lang="en-US"/>
        </a:p>
      </dgm:t>
    </dgm:pt>
    <dgm:pt modelId="{5497D8B3-7896-4E76-88AA-1CB12BFCA939}" type="sibTrans" cxnId="{D5E5B9E8-CB61-4FA1-AC5D-AEDB318639A0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0EC79C67-B228-4D28-A166-60BD2F7BCE0F}" type="pres">
      <dgm:prSet presAssocID="{EF09AF74-38AC-4136-8E1E-F83900F23D69}" presName="parentLin" presStyleCnt="0"/>
      <dgm:spPr/>
    </dgm:pt>
    <dgm:pt modelId="{5F43CD1E-0955-4107-B510-94BDCFF71806}" type="pres">
      <dgm:prSet presAssocID="{EF09AF74-38AC-4136-8E1E-F83900F23D69}" presName="parentLeftMargin" presStyleLbl="node1" presStyleIdx="0" presStyleCnt="2"/>
      <dgm:spPr/>
    </dgm:pt>
    <dgm:pt modelId="{86E860FB-ED88-474E-8981-7EF6EE689328}" type="pres">
      <dgm:prSet presAssocID="{EF09AF74-38AC-4136-8E1E-F83900F23D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EF3635-1C97-4955-A0C0-05B7DFFFFDAD}" type="pres">
      <dgm:prSet presAssocID="{EF09AF74-38AC-4136-8E1E-F83900F23D69}" presName="negativeSpace" presStyleCnt="0"/>
      <dgm:spPr/>
    </dgm:pt>
    <dgm:pt modelId="{910D0ADC-0695-4B64-BF17-9BFA5F958B34}" type="pres">
      <dgm:prSet presAssocID="{EF09AF74-38AC-4136-8E1E-F83900F23D6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E729AB24-8296-41F1-A41D-47C048B0026D}" type="presOf" srcId="{EF09AF74-38AC-4136-8E1E-F83900F23D69}" destId="{86E860FB-ED88-474E-8981-7EF6EE689328}" srcOrd="1" destOrd="0" presId="urn:microsoft.com/office/officeart/2005/8/layout/list1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CAA9E630-66B6-412B-9E48-DB021AFA9669}" type="presOf" srcId="{E6A13C61-C946-416C-9C4A-FE06E58EAE9A}" destId="{910D0ADC-0695-4B64-BF17-9BFA5F958B34}" srcOrd="0" destOrd="1" presId="urn:microsoft.com/office/officeart/2005/8/layout/list1"/>
    <dgm:cxn modelId="{8EFFE06E-F7B6-41E1-A791-67E089077774}" srcId="{C42EF8BB-B80A-4B3C-837B-8D9E7C3C95C5}" destId="{EF09AF74-38AC-4136-8E1E-F83900F23D69}" srcOrd="1" destOrd="0" parTransId="{06DF161C-8EDD-4032-AC76-4C1134646776}" sibTransId="{021C2D91-D65B-46D1-BC68-8BE43DEA939C}"/>
    <dgm:cxn modelId="{9215A16F-893F-44DB-B535-EAB6786FAD31}" type="presOf" srcId="{EF09AF74-38AC-4136-8E1E-F83900F23D69}" destId="{5F43CD1E-0955-4107-B510-94BDCFF71806}" srcOrd="0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4E7E24D7-D124-4A46-B3D6-3056310DA8F0}" type="presOf" srcId="{6ED6DCE5-E678-4437-8366-03BE073DF6B4}" destId="{910D0ADC-0695-4B64-BF17-9BFA5F958B34}" srcOrd="0" destOrd="0" presId="urn:microsoft.com/office/officeart/2005/8/layout/list1"/>
    <dgm:cxn modelId="{9875F9D9-3D12-4EE6-9612-6FEE2D66CAF7}" srcId="{EF09AF74-38AC-4136-8E1E-F83900F23D69}" destId="{6ED6DCE5-E678-4437-8366-03BE073DF6B4}" srcOrd="0" destOrd="0" parTransId="{91CB2B47-0CCF-49E5-8A77-4CA9E455B2FA}" sibTransId="{1FA9539C-30CC-42EA-8F3C-1C9CA5F0ACF1}"/>
    <dgm:cxn modelId="{D5E5B9E8-CB61-4FA1-AC5D-AEDB318639A0}" srcId="{EF09AF74-38AC-4136-8E1E-F83900F23D69}" destId="{E6A13C61-C946-416C-9C4A-FE06E58EAE9A}" srcOrd="1" destOrd="0" parTransId="{68817CD1-652F-42E6-9ED0-96E5490DA04E}" sibTransId="{5497D8B3-7896-4E76-88AA-1CB12BFCA939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AB0D9994-78B6-4AF6-A6AE-BC04D95A5562}" type="presParOf" srcId="{C8E40DC9-A0B9-418C-A815-9CF2E6163A32}" destId="{0EC79C67-B228-4D28-A166-60BD2F7BCE0F}" srcOrd="4" destOrd="0" presId="urn:microsoft.com/office/officeart/2005/8/layout/list1"/>
    <dgm:cxn modelId="{0FE40912-3F51-47AA-8A7D-2206698AAB68}" type="presParOf" srcId="{0EC79C67-B228-4D28-A166-60BD2F7BCE0F}" destId="{5F43CD1E-0955-4107-B510-94BDCFF71806}" srcOrd="0" destOrd="0" presId="urn:microsoft.com/office/officeart/2005/8/layout/list1"/>
    <dgm:cxn modelId="{E7BC10CA-76E7-470D-962E-095D990ABE04}" type="presParOf" srcId="{0EC79C67-B228-4D28-A166-60BD2F7BCE0F}" destId="{86E860FB-ED88-474E-8981-7EF6EE689328}" srcOrd="1" destOrd="0" presId="urn:microsoft.com/office/officeart/2005/8/layout/list1"/>
    <dgm:cxn modelId="{EAD909BE-BFE5-4D38-BB00-768EEF74F8D0}" type="presParOf" srcId="{C8E40DC9-A0B9-418C-A815-9CF2E6163A32}" destId="{57EF3635-1C97-4955-A0C0-05B7DFFFFDAD}" srcOrd="5" destOrd="0" presId="urn:microsoft.com/office/officeart/2005/8/layout/list1"/>
    <dgm:cxn modelId="{345F087E-5BD0-4DE5-A2FD-7E1BEBF26947}" type="presParOf" srcId="{C8E40DC9-A0B9-418C-A815-9CF2E6163A32}" destId="{910D0ADC-0695-4B64-BF17-9BFA5F958B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17F959-14A8-48C2-AFC4-96EC9A976E3E}" type="doc">
      <dgm:prSet loTypeId="urn:microsoft.com/office/officeart/2016/7/layout/VerticalHollowAction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7279AA-9768-43FD-94FD-F6DD00D20520}">
      <dgm:prSet/>
      <dgm:spPr/>
      <dgm:t>
        <a:bodyPr/>
        <a:lstStyle/>
        <a:p>
          <a:r>
            <a:rPr lang="en-US" dirty="0"/>
            <a:t>I/O</a:t>
          </a:r>
        </a:p>
      </dgm:t>
    </dgm:pt>
    <dgm:pt modelId="{6DCDDCF2-A7A7-4B31-9D55-675F5158761E}" type="parTrans" cxnId="{9C758AE5-77BF-4FF4-A35D-9782B2667864}">
      <dgm:prSet/>
      <dgm:spPr/>
      <dgm:t>
        <a:bodyPr/>
        <a:lstStyle/>
        <a:p>
          <a:endParaRPr lang="en-US"/>
        </a:p>
      </dgm:t>
    </dgm:pt>
    <dgm:pt modelId="{012C0E1B-339C-4DFB-9CCF-6457D4BD0035}" type="sibTrans" cxnId="{9C758AE5-77BF-4FF4-A35D-9782B2667864}">
      <dgm:prSet/>
      <dgm:spPr/>
      <dgm:t>
        <a:bodyPr/>
        <a:lstStyle/>
        <a:p>
          <a:endParaRPr lang="en-US"/>
        </a:p>
      </dgm:t>
    </dgm:pt>
    <dgm:pt modelId="{D15171F7-8F2C-4922-9ED6-C1ABCCBEB771}">
      <dgm:prSet/>
      <dgm:spPr/>
      <dgm:t>
        <a:bodyPr/>
        <a:lstStyle/>
        <a:p>
          <a:r>
            <a:rPr lang="en-US" dirty="0"/>
            <a:t>input/output</a:t>
          </a:r>
        </a:p>
      </dgm:t>
    </dgm:pt>
    <dgm:pt modelId="{9B519D21-C4F5-4E4D-8BD5-34BD5B20F5CA}" type="parTrans" cxnId="{DE92597F-29CD-41E6-96A7-4E0A301CCB6F}">
      <dgm:prSet/>
      <dgm:spPr/>
      <dgm:t>
        <a:bodyPr/>
        <a:lstStyle/>
        <a:p>
          <a:endParaRPr lang="en-US"/>
        </a:p>
      </dgm:t>
    </dgm:pt>
    <dgm:pt modelId="{31BDF2B0-7F34-4F59-9D11-059BD0A95273}" type="sibTrans" cxnId="{DE92597F-29CD-41E6-96A7-4E0A301CCB6F}">
      <dgm:prSet/>
      <dgm:spPr/>
      <dgm:t>
        <a:bodyPr/>
        <a:lstStyle/>
        <a:p>
          <a:endParaRPr lang="en-US"/>
        </a:p>
      </dgm:t>
    </dgm:pt>
    <dgm:pt modelId="{17CFD60B-C607-450B-8D38-2F54AD7ADE14}">
      <dgm:prSet/>
      <dgm:spPr/>
      <dgm:t>
        <a:bodyPr/>
        <a:lstStyle/>
        <a:p>
          <a:r>
            <a:rPr lang="en-US" dirty="0"/>
            <a:t>Input devices</a:t>
          </a:r>
        </a:p>
      </dgm:t>
    </dgm:pt>
    <dgm:pt modelId="{69E150B9-2E33-4EB6-8280-3835957368BC}" type="parTrans" cxnId="{A76C7455-ADEB-4F62-9569-4114AEC72CB8}">
      <dgm:prSet/>
      <dgm:spPr/>
      <dgm:t>
        <a:bodyPr/>
        <a:lstStyle/>
        <a:p>
          <a:endParaRPr lang="en-US"/>
        </a:p>
      </dgm:t>
    </dgm:pt>
    <dgm:pt modelId="{768C23F8-B954-48D1-80A7-478E57A00EC6}" type="sibTrans" cxnId="{A76C7455-ADEB-4F62-9569-4114AEC72CB8}">
      <dgm:prSet/>
      <dgm:spPr/>
      <dgm:t>
        <a:bodyPr/>
        <a:lstStyle/>
        <a:p>
          <a:endParaRPr lang="en-US"/>
        </a:p>
      </dgm:t>
    </dgm:pt>
    <dgm:pt modelId="{2CA5AADC-8D08-4F11-9261-F52D6E83889C}">
      <dgm:prSet/>
      <dgm:spPr/>
      <dgm:t>
        <a:bodyPr/>
        <a:lstStyle/>
        <a:p>
          <a:r>
            <a:rPr lang="en-US" dirty="0"/>
            <a:t>keyboard, mouse</a:t>
          </a:r>
        </a:p>
      </dgm:t>
    </dgm:pt>
    <dgm:pt modelId="{6287F884-9FE4-4966-B153-4C9945813D92}" type="parTrans" cxnId="{EB23156A-E149-4896-ADE4-EA1631C05CC1}">
      <dgm:prSet/>
      <dgm:spPr/>
      <dgm:t>
        <a:bodyPr/>
        <a:lstStyle/>
        <a:p>
          <a:endParaRPr lang="en-US"/>
        </a:p>
      </dgm:t>
    </dgm:pt>
    <dgm:pt modelId="{D8053D93-2046-49AB-9BAE-A68C94A4057C}" type="sibTrans" cxnId="{EB23156A-E149-4896-ADE4-EA1631C05CC1}">
      <dgm:prSet/>
      <dgm:spPr/>
      <dgm:t>
        <a:bodyPr/>
        <a:lstStyle/>
        <a:p>
          <a:endParaRPr lang="en-US"/>
        </a:p>
      </dgm:t>
    </dgm:pt>
    <dgm:pt modelId="{3907FDF6-A1E4-4F3E-9198-421238759260}">
      <dgm:prSet/>
      <dgm:spPr/>
      <dgm:t>
        <a:bodyPr/>
        <a:lstStyle/>
        <a:p>
          <a:r>
            <a:rPr lang="en-US" dirty="0"/>
            <a:t>Output devices</a:t>
          </a:r>
        </a:p>
      </dgm:t>
    </dgm:pt>
    <dgm:pt modelId="{31FF5BFD-FE47-4F59-9072-8409708B8FCA}" type="parTrans" cxnId="{27132BA0-A04E-4F8E-8B2A-CA565D2DEE45}">
      <dgm:prSet/>
      <dgm:spPr/>
      <dgm:t>
        <a:bodyPr/>
        <a:lstStyle/>
        <a:p>
          <a:endParaRPr lang="en-US"/>
        </a:p>
      </dgm:t>
    </dgm:pt>
    <dgm:pt modelId="{C08E957E-BC42-42E3-A89A-5F3D714DB09E}" type="sibTrans" cxnId="{27132BA0-A04E-4F8E-8B2A-CA565D2DEE45}">
      <dgm:prSet/>
      <dgm:spPr/>
      <dgm:t>
        <a:bodyPr/>
        <a:lstStyle/>
        <a:p>
          <a:endParaRPr lang="en-US"/>
        </a:p>
      </dgm:t>
    </dgm:pt>
    <dgm:pt modelId="{1741A7F2-9127-486C-A16F-AE3C8816A7C6}">
      <dgm:prSet/>
      <dgm:spPr/>
      <dgm:t>
        <a:bodyPr/>
        <a:lstStyle/>
        <a:p>
          <a:r>
            <a:rPr lang="en-US"/>
            <a:t>monitor, printer</a:t>
          </a:r>
        </a:p>
      </dgm:t>
    </dgm:pt>
    <dgm:pt modelId="{C7BBA80B-AC47-4043-84B8-304442453860}" type="parTrans" cxnId="{A85F5B47-F4FD-407A-B78E-1C5D61DAA07F}">
      <dgm:prSet/>
      <dgm:spPr/>
      <dgm:t>
        <a:bodyPr/>
        <a:lstStyle/>
        <a:p>
          <a:endParaRPr lang="en-US"/>
        </a:p>
      </dgm:t>
    </dgm:pt>
    <dgm:pt modelId="{15ADB26C-752F-4506-900F-F5145E89EC6D}" type="sibTrans" cxnId="{A85F5B47-F4FD-407A-B78E-1C5D61DAA07F}">
      <dgm:prSet/>
      <dgm:spPr/>
      <dgm:t>
        <a:bodyPr/>
        <a:lstStyle/>
        <a:p>
          <a:endParaRPr lang="en-US"/>
        </a:p>
      </dgm:t>
    </dgm:pt>
    <dgm:pt modelId="{B8DAAB4F-B77C-418F-84D8-7635F17B4FF4}" type="pres">
      <dgm:prSet presAssocID="{7917F959-14A8-48C2-AFC4-96EC9A976E3E}" presName="Name0" presStyleCnt="0">
        <dgm:presLayoutVars>
          <dgm:dir/>
          <dgm:animLvl val="lvl"/>
          <dgm:resizeHandles val="exact"/>
        </dgm:presLayoutVars>
      </dgm:prSet>
      <dgm:spPr/>
    </dgm:pt>
    <dgm:pt modelId="{B0907E6F-B0EC-4930-BB0D-70760C7FB450}" type="pres">
      <dgm:prSet presAssocID="{337279AA-9768-43FD-94FD-F6DD00D20520}" presName="linNode" presStyleCnt="0"/>
      <dgm:spPr/>
    </dgm:pt>
    <dgm:pt modelId="{A5B4E9A8-9512-43BD-B172-26285B416F55}" type="pres">
      <dgm:prSet presAssocID="{337279AA-9768-43FD-94FD-F6DD00D20520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B29D7DF4-DA44-439B-AE3A-6A40A5009116}" type="pres">
      <dgm:prSet presAssocID="{337279AA-9768-43FD-94FD-F6DD00D20520}" presName="descendantText" presStyleLbl="alignNode1" presStyleIdx="0" presStyleCnt="3">
        <dgm:presLayoutVars>
          <dgm:bulletEnabled/>
        </dgm:presLayoutVars>
      </dgm:prSet>
      <dgm:spPr/>
    </dgm:pt>
    <dgm:pt modelId="{1A549AB4-D158-48A4-BB79-CADD4FC88DA4}" type="pres">
      <dgm:prSet presAssocID="{012C0E1B-339C-4DFB-9CCF-6457D4BD0035}" presName="sp" presStyleCnt="0"/>
      <dgm:spPr/>
    </dgm:pt>
    <dgm:pt modelId="{349B9B3C-1E35-48EC-AB99-D40BACC00A3A}" type="pres">
      <dgm:prSet presAssocID="{17CFD60B-C607-450B-8D38-2F54AD7ADE14}" presName="linNode" presStyleCnt="0"/>
      <dgm:spPr/>
    </dgm:pt>
    <dgm:pt modelId="{E0E47EC1-DFBA-4335-9D25-2AB6C59DD018}" type="pres">
      <dgm:prSet presAssocID="{17CFD60B-C607-450B-8D38-2F54AD7ADE14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F9348D66-9FB2-47DB-A779-6384E3B69AB3}" type="pres">
      <dgm:prSet presAssocID="{17CFD60B-C607-450B-8D38-2F54AD7ADE14}" presName="descendantText" presStyleLbl="alignNode1" presStyleIdx="1" presStyleCnt="3">
        <dgm:presLayoutVars>
          <dgm:bulletEnabled/>
        </dgm:presLayoutVars>
      </dgm:prSet>
      <dgm:spPr/>
    </dgm:pt>
    <dgm:pt modelId="{EE7A76BF-3048-4826-BDCE-85EA1A028FE1}" type="pres">
      <dgm:prSet presAssocID="{768C23F8-B954-48D1-80A7-478E57A00EC6}" presName="sp" presStyleCnt="0"/>
      <dgm:spPr/>
    </dgm:pt>
    <dgm:pt modelId="{844E04A6-E517-4262-AB38-1844E0448B3E}" type="pres">
      <dgm:prSet presAssocID="{3907FDF6-A1E4-4F3E-9198-421238759260}" presName="linNode" presStyleCnt="0"/>
      <dgm:spPr/>
    </dgm:pt>
    <dgm:pt modelId="{F0645374-5726-4291-8490-98B800FE7344}" type="pres">
      <dgm:prSet presAssocID="{3907FDF6-A1E4-4F3E-9198-421238759260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CD3D8FC9-3D9A-489E-B2A2-D58B3F3D19F8}" type="pres">
      <dgm:prSet presAssocID="{3907FDF6-A1E4-4F3E-9198-421238759260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A85F5B47-F4FD-407A-B78E-1C5D61DAA07F}" srcId="{3907FDF6-A1E4-4F3E-9198-421238759260}" destId="{1741A7F2-9127-486C-A16F-AE3C8816A7C6}" srcOrd="0" destOrd="0" parTransId="{C7BBA80B-AC47-4043-84B8-304442453860}" sibTransId="{15ADB26C-752F-4506-900F-F5145E89EC6D}"/>
    <dgm:cxn modelId="{EB23156A-E149-4896-ADE4-EA1631C05CC1}" srcId="{17CFD60B-C607-450B-8D38-2F54AD7ADE14}" destId="{2CA5AADC-8D08-4F11-9261-F52D6E83889C}" srcOrd="0" destOrd="0" parTransId="{6287F884-9FE4-4966-B153-4C9945813D92}" sibTransId="{D8053D93-2046-49AB-9BAE-A68C94A4057C}"/>
    <dgm:cxn modelId="{D84E8E6C-6273-4EC6-96A0-24BDE30555BA}" type="presOf" srcId="{2CA5AADC-8D08-4F11-9261-F52D6E83889C}" destId="{F9348D66-9FB2-47DB-A779-6384E3B69AB3}" srcOrd="0" destOrd="0" presId="urn:microsoft.com/office/officeart/2016/7/layout/VerticalHollowActionList"/>
    <dgm:cxn modelId="{A76C7455-ADEB-4F62-9569-4114AEC72CB8}" srcId="{7917F959-14A8-48C2-AFC4-96EC9A976E3E}" destId="{17CFD60B-C607-450B-8D38-2F54AD7ADE14}" srcOrd="1" destOrd="0" parTransId="{69E150B9-2E33-4EB6-8280-3835957368BC}" sibTransId="{768C23F8-B954-48D1-80A7-478E57A00EC6}"/>
    <dgm:cxn modelId="{F2BE5D57-C603-474B-B68F-13BF90E364BE}" type="presOf" srcId="{D15171F7-8F2C-4922-9ED6-C1ABCCBEB771}" destId="{B29D7DF4-DA44-439B-AE3A-6A40A5009116}" srcOrd="0" destOrd="0" presId="urn:microsoft.com/office/officeart/2016/7/layout/VerticalHollowActionList"/>
    <dgm:cxn modelId="{DE92597F-29CD-41E6-96A7-4E0A301CCB6F}" srcId="{337279AA-9768-43FD-94FD-F6DD00D20520}" destId="{D15171F7-8F2C-4922-9ED6-C1ABCCBEB771}" srcOrd="0" destOrd="0" parTransId="{9B519D21-C4F5-4E4D-8BD5-34BD5B20F5CA}" sibTransId="{31BDF2B0-7F34-4F59-9D11-059BD0A95273}"/>
    <dgm:cxn modelId="{58F4028C-4FFA-41EF-8CE9-B5DCE79C4BC4}" type="presOf" srcId="{17CFD60B-C607-450B-8D38-2F54AD7ADE14}" destId="{E0E47EC1-DFBA-4335-9D25-2AB6C59DD018}" srcOrd="0" destOrd="0" presId="urn:microsoft.com/office/officeart/2016/7/layout/VerticalHollowActionList"/>
    <dgm:cxn modelId="{12701CA0-4DB6-4BB5-8077-59ADDDF0079E}" type="presOf" srcId="{337279AA-9768-43FD-94FD-F6DD00D20520}" destId="{A5B4E9A8-9512-43BD-B172-26285B416F55}" srcOrd="0" destOrd="0" presId="urn:microsoft.com/office/officeart/2016/7/layout/VerticalHollowActionList"/>
    <dgm:cxn modelId="{27132BA0-A04E-4F8E-8B2A-CA565D2DEE45}" srcId="{7917F959-14A8-48C2-AFC4-96EC9A976E3E}" destId="{3907FDF6-A1E4-4F3E-9198-421238759260}" srcOrd="2" destOrd="0" parTransId="{31FF5BFD-FE47-4F59-9072-8409708B8FCA}" sibTransId="{C08E957E-BC42-42E3-A89A-5F3D714DB09E}"/>
    <dgm:cxn modelId="{9812EBBE-14DC-4D38-B482-715F16E7120C}" type="presOf" srcId="{3907FDF6-A1E4-4F3E-9198-421238759260}" destId="{F0645374-5726-4291-8490-98B800FE7344}" srcOrd="0" destOrd="0" presId="urn:microsoft.com/office/officeart/2016/7/layout/VerticalHollowActionList"/>
    <dgm:cxn modelId="{5ADB70C7-9C69-49A6-B162-58EEB8740D1E}" type="presOf" srcId="{7917F959-14A8-48C2-AFC4-96EC9A976E3E}" destId="{B8DAAB4F-B77C-418F-84D8-7635F17B4FF4}" srcOrd="0" destOrd="0" presId="urn:microsoft.com/office/officeart/2016/7/layout/VerticalHollowActionList"/>
    <dgm:cxn modelId="{9C758AE5-77BF-4FF4-A35D-9782B2667864}" srcId="{7917F959-14A8-48C2-AFC4-96EC9A976E3E}" destId="{337279AA-9768-43FD-94FD-F6DD00D20520}" srcOrd="0" destOrd="0" parTransId="{6DCDDCF2-A7A7-4B31-9D55-675F5158761E}" sibTransId="{012C0E1B-339C-4DFB-9CCF-6457D4BD0035}"/>
    <dgm:cxn modelId="{078F04FD-E033-49EB-9E95-8EE6420C589B}" type="presOf" srcId="{1741A7F2-9127-486C-A16F-AE3C8816A7C6}" destId="{CD3D8FC9-3D9A-489E-B2A2-D58B3F3D19F8}" srcOrd="0" destOrd="0" presId="urn:microsoft.com/office/officeart/2016/7/layout/VerticalHollowActionList"/>
    <dgm:cxn modelId="{D5E17462-4350-45DC-A23A-9C31BC49103A}" type="presParOf" srcId="{B8DAAB4F-B77C-418F-84D8-7635F17B4FF4}" destId="{B0907E6F-B0EC-4930-BB0D-70760C7FB450}" srcOrd="0" destOrd="0" presId="urn:microsoft.com/office/officeart/2016/7/layout/VerticalHollowActionList"/>
    <dgm:cxn modelId="{6A6C0453-BD1D-4AF9-BD39-788435F916A0}" type="presParOf" srcId="{B0907E6F-B0EC-4930-BB0D-70760C7FB450}" destId="{A5B4E9A8-9512-43BD-B172-26285B416F55}" srcOrd="0" destOrd="0" presId="urn:microsoft.com/office/officeart/2016/7/layout/VerticalHollowActionList"/>
    <dgm:cxn modelId="{D4529FF7-A2A6-4397-A441-3FA0FE4BBF72}" type="presParOf" srcId="{B0907E6F-B0EC-4930-BB0D-70760C7FB450}" destId="{B29D7DF4-DA44-439B-AE3A-6A40A5009116}" srcOrd="1" destOrd="0" presId="urn:microsoft.com/office/officeart/2016/7/layout/VerticalHollowActionList"/>
    <dgm:cxn modelId="{4CF41BFF-A392-49E1-9C66-C032E3B6C231}" type="presParOf" srcId="{B8DAAB4F-B77C-418F-84D8-7635F17B4FF4}" destId="{1A549AB4-D158-48A4-BB79-CADD4FC88DA4}" srcOrd="1" destOrd="0" presId="urn:microsoft.com/office/officeart/2016/7/layout/VerticalHollowActionList"/>
    <dgm:cxn modelId="{A83E8ABD-5050-4595-A1AE-37B016CF6371}" type="presParOf" srcId="{B8DAAB4F-B77C-418F-84D8-7635F17B4FF4}" destId="{349B9B3C-1E35-48EC-AB99-D40BACC00A3A}" srcOrd="2" destOrd="0" presId="urn:microsoft.com/office/officeart/2016/7/layout/VerticalHollowActionList"/>
    <dgm:cxn modelId="{7DAEA47A-F4AD-4BBA-B236-0E8A76A40DD9}" type="presParOf" srcId="{349B9B3C-1E35-48EC-AB99-D40BACC00A3A}" destId="{E0E47EC1-DFBA-4335-9D25-2AB6C59DD018}" srcOrd="0" destOrd="0" presId="urn:microsoft.com/office/officeart/2016/7/layout/VerticalHollowActionList"/>
    <dgm:cxn modelId="{D6C93D24-5753-437E-8860-5DA601BE6D70}" type="presParOf" srcId="{349B9B3C-1E35-48EC-AB99-D40BACC00A3A}" destId="{F9348D66-9FB2-47DB-A779-6384E3B69AB3}" srcOrd="1" destOrd="0" presId="urn:microsoft.com/office/officeart/2016/7/layout/VerticalHollowActionList"/>
    <dgm:cxn modelId="{51E7993B-CF34-4BF1-8DF0-0002BDA5DF84}" type="presParOf" srcId="{B8DAAB4F-B77C-418F-84D8-7635F17B4FF4}" destId="{EE7A76BF-3048-4826-BDCE-85EA1A028FE1}" srcOrd="3" destOrd="0" presId="urn:microsoft.com/office/officeart/2016/7/layout/VerticalHollowActionList"/>
    <dgm:cxn modelId="{C172301D-055A-4552-A68F-3A3922D429E6}" type="presParOf" srcId="{B8DAAB4F-B77C-418F-84D8-7635F17B4FF4}" destId="{844E04A6-E517-4262-AB38-1844E0448B3E}" srcOrd="4" destOrd="0" presId="urn:microsoft.com/office/officeart/2016/7/layout/VerticalHollowActionList"/>
    <dgm:cxn modelId="{25C622EC-A5DE-4AEC-889E-96FC7AE54C9A}" type="presParOf" srcId="{844E04A6-E517-4262-AB38-1844E0448B3E}" destId="{F0645374-5726-4291-8490-98B800FE7344}" srcOrd="0" destOrd="0" presId="urn:microsoft.com/office/officeart/2016/7/layout/VerticalHollowActionList"/>
    <dgm:cxn modelId="{4703FA58-8A1D-4789-9E21-26447BE00FF2}" type="presParOf" srcId="{844E04A6-E517-4262-AB38-1844E0448B3E}" destId="{CD3D8FC9-3D9A-489E-B2A2-D58B3F3D19F8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37D883-AF77-48FF-8B08-05D8ADF9A94F}" type="doc">
      <dgm:prSet loTypeId="urn:microsoft.com/office/officeart/2005/8/layout/hierarchy3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384783-260D-4973-8CAF-576EC706D69D}">
      <dgm:prSet/>
      <dgm:spPr>
        <a:solidFill>
          <a:schemeClr val="accent2"/>
        </a:solidFill>
      </dgm:spPr>
      <dgm:t>
        <a:bodyPr/>
        <a:lstStyle/>
        <a:p>
          <a:r>
            <a:rPr lang="en-US"/>
            <a:t>Tell the computer to produce output with the </a:t>
          </a:r>
          <a:r>
            <a:rPr lang="en-US" b="1" i="1"/>
            <a:t>print</a:t>
          </a:r>
          <a:r>
            <a:rPr lang="en-US"/>
            <a:t> function. </a:t>
          </a:r>
        </a:p>
      </dgm:t>
    </dgm:pt>
    <dgm:pt modelId="{19ED08EE-B0C6-42BA-A3F9-9F1F747B3421}" type="parTrans" cxnId="{A7EE05D7-28FE-487A-A8A8-E8EE3F45AC1A}">
      <dgm:prSet/>
      <dgm:spPr/>
      <dgm:t>
        <a:bodyPr/>
        <a:lstStyle/>
        <a:p>
          <a:endParaRPr lang="en-US"/>
        </a:p>
      </dgm:t>
    </dgm:pt>
    <dgm:pt modelId="{9CB8B2AE-BA20-41E4-B756-73083425A419}" type="sibTrans" cxnId="{A7EE05D7-28FE-487A-A8A8-E8EE3F45AC1A}">
      <dgm:prSet/>
      <dgm:spPr/>
      <dgm:t>
        <a:bodyPr/>
        <a:lstStyle/>
        <a:p>
          <a:endParaRPr lang="en-US"/>
        </a:p>
      </dgm:t>
    </dgm:pt>
    <dgm:pt modelId="{C90D22AF-4D71-405E-9267-157048CF3171}">
      <dgm:prSet/>
      <dgm:spPr>
        <a:solidFill>
          <a:schemeClr val="accent2"/>
        </a:solidFill>
      </dgm:spPr>
      <dgm:t>
        <a:bodyPr/>
        <a:lstStyle/>
        <a:p>
          <a:r>
            <a:rPr lang="en-US" b="1" i="1" dirty="0"/>
            <a:t>print()</a:t>
          </a:r>
          <a:r>
            <a:rPr lang="en-US" b="1" dirty="0"/>
            <a:t> </a:t>
          </a:r>
          <a:r>
            <a:rPr lang="en-US" dirty="0"/>
            <a:t>produces text to the screen.</a:t>
          </a:r>
        </a:p>
      </dgm:t>
    </dgm:pt>
    <dgm:pt modelId="{D3C5BB84-74B3-4D01-9666-86AE35023F55}" type="parTrans" cxnId="{C1F09F1F-C7B7-436C-B9CE-421C3F4D646B}">
      <dgm:prSet/>
      <dgm:spPr/>
      <dgm:t>
        <a:bodyPr/>
        <a:lstStyle/>
        <a:p>
          <a:endParaRPr lang="en-US"/>
        </a:p>
      </dgm:t>
    </dgm:pt>
    <dgm:pt modelId="{4650F883-4274-4DF9-89AA-958663C6AC1A}" type="sibTrans" cxnId="{C1F09F1F-C7B7-436C-B9CE-421C3F4D646B}">
      <dgm:prSet/>
      <dgm:spPr/>
      <dgm:t>
        <a:bodyPr/>
        <a:lstStyle/>
        <a:p>
          <a:endParaRPr lang="en-US"/>
        </a:p>
      </dgm:t>
    </dgm:pt>
    <dgm:pt modelId="{A0F4DBAA-4E17-4156-933A-1952D2B3A29D}" type="pres">
      <dgm:prSet presAssocID="{E737D883-AF77-48FF-8B08-05D8ADF9A94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034081-E813-488A-A915-C5D3F49BC633}" type="pres">
      <dgm:prSet presAssocID="{3F384783-260D-4973-8CAF-576EC706D69D}" presName="root" presStyleCnt="0"/>
      <dgm:spPr/>
    </dgm:pt>
    <dgm:pt modelId="{D90F0D57-F7FF-4FD5-98DF-EC7F7C38098C}" type="pres">
      <dgm:prSet presAssocID="{3F384783-260D-4973-8CAF-576EC706D69D}" presName="rootComposite" presStyleCnt="0"/>
      <dgm:spPr/>
    </dgm:pt>
    <dgm:pt modelId="{2F99AD7B-0E0D-46CD-8E64-6452F1077634}" type="pres">
      <dgm:prSet presAssocID="{3F384783-260D-4973-8CAF-576EC706D69D}" presName="rootText" presStyleLbl="node1" presStyleIdx="0" presStyleCnt="2"/>
      <dgm:spPr/>
    </dgm:pt>
    <dgm:pt modelId="{FB2C2D23-195B-4FD0-B00F-22D0453B5633}" type="pres">
      <dgm:prSet presAssocID="{3F384783-260D-4973-8CAF-576EC706D69D}" presName="rootConnector" presStyleLbl="node1" presStyleIdx="0" presStyleCnt="2"/>
      <dgm:spPr/>
    </dgm:pt>
    <dgm:pt modelId="{EB6C6D0D-1B82-47A0-A88E-F3E340F592A0}" type="pres">
      <dgm:prSet presAssocID="{3F384783-260D-4973-8CAF-576EC706D69D}" presName="childShape" presStyleCnt="0"/>
      <dgm:spPr/>
    </dgm:pt>
    <dgm:pt modelId="{A10C695D-0C8C-4A5C-BD89-83A7FB45D6FA}" type="pres">
      <dgm:prSet presAssocID="{C90D22AF-4D71-405E-9267-157048CF3171}" presName="root" presStyleCnt="0"/>
      <dgm:spPr/>
    </dgm:pt>
    <dgm:pt modelId="{45AF69D9-B1DC-4F1B-8876-97EF0E1C0C24}" type="pres">
      <dgm:prSet presAssocID="{C90D22AF-4D71-405E-9267-157048CF3171}" presName="rootComposite" presStyleCnt="0"/>
      <dgm:spPr/>
    </dgm:pt>
    <dgm:pt modelId="{F1333DA6-EA10-4789-8F2E-5D0EFC7F6BE9}" type="pres">
      <dgm:prSet presAssocID="{C90D22AF-4D71-405E-9267-157048CF3171}" presName="rootText" presStyleLbl="node1" presStyleIdx="1" presStyleCnt="2"/>
      <dgm:spPr/>
    </dgm:pt>
    <dgm:pt modelId="{1D66D1BA-15FB-4468-A4A1-9A509E21A41B}" type="pres">
      <dgm:prSet presAssocID="{C90D22AF-4D71-405E-9267-157048CF3171}" presName="rootConnector" presStyleLbl="node1" presStyleIdx="1" presStyleCnt="2"/>
      <dgm:spPr/>
    </dgm:pt>
    <dgm:pt modelId="{FA8DBFD4-9557-4E39-8869-D90603727106}" type="pres">
      <dgm:prSet presAssocID="{C90D22AF-4D71-405E-9267-157048CF3171}" presName="childShape" presStyleCnt="0"/>
      <dgm:spPr/>
    </dgm:pt>
  </dgm:ptLst>
  <dgm:cxnLst>
    <dgm:cxn modelId="{C1F09F1F-C7B7-436C-B9CE-421C3F4D646B}" srcId="{E737D883-AF77-48FF-8B08-05D8ADF9A94F}" destId="{C90D22AF-4D71-405E-9267-157048CF3171}" srcOrd="1" destOrd="0" parTransId="{D3C5BB84-74B3-4D01-9666-86AE35023F55}" sibTransId="{4650F883-4274-4DF9-89AA-958663C6AC1A}"/>
    <dgm:cxn modelId="{E2957D81-AA86-4C2A-BE1B-AD92E81338EF}" type="presOf" srcId="{3F384783-260D-4973-8CAF-576EC706D69D}" destId="{2F99AD7B-0E0D-46CD-8E64-6452F1077634}" srcOrd="0" destOrd="0" presId="urn:microsoft.com/office/officeart/2005/8/layout/hierarchy3"/>
    <dgm:cxn modelId="{E3AC2982-18F7-4D2C-B657-8141398BB1BF}" type="presOf" srcId="{C90D22AF-4D71-405E-9267-157048CF3171}" destId="{1D66D1BA-15FB-4468-A4A1-9A509E21A41B}" srcOrd="1" destOrd="0" presId="urn:microsoft.com/office/officeart/2005/8/layout/hierarchy3"/>
    <dgm:cxn modelId="{A7EE05D7-28FE-487A-A8A8-E8EE3F45AC1A}" srcId="{E737D883-AF77-48FF-8B08-05D8ADF9A94F}" destId="{3F384783-260D-4973-8CAF-576EC706D69D}" srcOrd="0" destOrd="0" parTransId="{19ED08EE-B0C6-42BA-A3F9-9F1F747B3421}" sibTransId="{9CB8B2AE-BA20-41E4-B756-73083425A419}"/>
    <dgm:cxn modelId="{92D8C1D9-5770-4D45-B95C-08ADCF9D6CE2}" type="presOf" srcId="{C90D22AF-4D71-405E-9267-157048CF3171}" destId="{F1333DA6-EA10-4789-8F2E-5D0EFC7F6BE9}" srcOrd="0" destOrd="0" presId="urn:microsoft.com/office/officeart/2005/8/layout/hierarchy3"/>
    <dgm:cxn modelId="{F8B01DE2-EB3F-4661-8616-AA518591FBBC}" type="presOf" srcId="{3F384783-260D-4973-8CAF-576EC706D69D}" destId="{FB2C2D23-195B-4FD0-B00F-22D0453B5633}" srcOrd="1" destOrd="0" presId="urn:microsoft.com/office/officeart/2005/8/layout/hierarchy3"/>
    <dgm:cxn modelId="{B6FB93F1-CDAB-498C-9B9F-8F21858AB013}" type="presOf" srcId="{E737D883-AF77-48FF-8B08-05D8ADF9A94F}" destId="{A0F4DBAA-4E17-4156-933A-1952D2B3A29D}" srcOrd="0" destOrd="0" presId="urn:microsoft.com/office/officeart/2005/8/layout/hierarchy3"/>
    <dgm:cxn modelId="{D5D6D413-6D5F-42CE-A9DE-9BAAC9AFA918}" type="presParOf" srcId="{A0F4DBAA-4E17-4156-933A-1952D2B3A29D}" destId="{CF034081-E813-488A-A915-C5D3F49BC633}" srcOrd="0" destOrd="0" presId="urn:microsoft.com/office/officeart/2005/8/layout/hierarchy3"/>
    <dgm:cxn modelId="{85DC4319-01F1-4CC0-AA16-8D4D4A88093E}" type="presParOf" srcId="{CF034081-E813-488A-A915-C5D3F49BC633}" destId="{D90F0D57-F7FF-4FD5-98DF-EC7F7C38098C}" srcOrd="0" destOrd="0" presId="urn:microsoft.com/office/officeart/2005/8/layout/hierarchy3"/>
    <dgm:cxn modelId="{9C980634-E352-4ECC-945C-9A247EF1B118}" type="presParOf" srcId="{D90F0D57-F7FF-4FD5-98DF-EC7F7C38098C}" destId="{2F99AD7B-0E0D-46CD-8E64-6452F1077634}" srcOrd="0" destOrd="0" presId="urn:microsoft.com/office/officeart/2005/8/layout/hierarchy3"/>
    <dgm:cxn modelId="{4B18EC7F-23B4-4690-AC5D-30A931B533C1}" type="presParOf" srcId="{D90F0D57-F7FF-4FD5-98DF-EC7F7C38098C}" destId="{FB2C2D23-195B-4FD0-B00F-22D0453B5633}" srcOrd="1" destOrd="0" presId="urn:microsoft.com/office/officeart/2005/8/layout/hierarchy3"/>
    <dgm:cxn modelId="{82FD7464-32AF-4238-BBE2-7BA9A17D8AEF}" type="presParOf" srcId="{CF034081-E813-488A-A915-C5D3F49BC633}" destId="{EB6C6D0D-1B82-47A0-A88E-F3E340F592A0}" srcOrd="1" destOrd="0" presId="urn:microsoft.com/office/officeart/2005/8/layout/hierarchy3"/>
    <dgm:cxn modelId="{013D22B3-BD39-406C-BCDF-E8B68C033F02}" type="presParOf" srcId="{A0F4DBAA-4E17-4156-933A-1952D2B3A29D}" destId="{A10C695D-0C8C-4A5C-BD89-83A7FB45D6FA}" srcOrd="1" destOrd="0" presId="urn:microsoft.com/office/officeart/2005/8/layout/hierarchy3"/>
    <dgm:cxn modelId="{E09A9F4F-6A1C-444A-8254-555D9877E2DB}" type="presParOf" srcId="{A10C695D-0C8C-4A5C-BD89-83A7FB45D6FA}" destId="{45AF69D9-B1DC-4F1B-8876-97EF0E1C0C24}" srcOrd="0" destOrd="0" presId="urn:microsoft.com/office/officeart/2005/8/layout/hierarchy3"/>
    <dgm:cxn modelId="{F28C388E-C47E-4748-A2ED-D449E8C8FF8C}" type="presParOf" srcId="{45AF69D9-B1DC-4F1B-8876-97EF0E1C0C24}" destId="{F1333DA6-EA10-4789-8F2E-5D0EFC7F6BE9}" srcOrd="0" destOrd="0" presId="urn:microsoft.com/office/officeart/2005/8/layout/hierarchy3"/>
    <dgm:cxn modelId="{62EDAD39-3B05-4373-8651-7DC10D8BCCD5}" type="presParOf" srcId="{45AF69D9-B1DC-4F1B-8876-97EF0E1C0C24}" destId="{1D66D1BA-15FB-4468-A4A1-9A509E21A41B}" srcOrd="1" destOrd="0" presId="urn:microsoft.com/office/officeart/2005/8/layout/hierarchy3"/>
    <dgm:cxn modelId="{580FA9E5-D5FF-48B0-AB46-31F414CFBF15}" type="presParOf" srcId="{A10C695D-0C8C-4A5C-BD89-83A7FB45D6FA}" destId="{FA8DBFD4-9557-4E39-8869-D9060372710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687DB9-48C0-4317-8FB1-0D1727004458}" type="doc">
      <dgm:prSet loTypeId="urn:microsoft.com/office/officeart/2005/8/layout/hProcess9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D408DE-9431-428E-B16E-09DBEB5750BF}">
      <dgm:prSet/>
      <dgm:spPr/>
      <dgm:t>
        <a:bodyPr/>
        <a:lstStyle/>
        <a:p>
          <a:r>
            <a:rPr lang="en-US"/>
            <a:t>Put the desired output text inside quotes inside the parentheses</a:t>
          </a:r>
        </a:p>
      </dgm:t>
    </dgm:pt>
    <dgm:pt modelId="{5296F83A-E53D-49DE-A9A9-96D790696FEF}" type="parTrans" cxnId="{C8F14D50-B6F9-4CDF-8E59-79D470319158}">
      <dgm:prSet/>
      <dgm:spPr/>
      <dgm:t>
        <a:bodyPr/>
        <a:lstStyle/>
        <a:p>
          <a:endParaRPr lang="en-US"/>
        </a:p>
      </dgm:t>
    </dgm:pt>
    <dgm:pt modelId="{E8180689-D768-4C3B-BF9B-155C46A97911}" type="sibTrans" cxnId="{C8F14D50-B6F9-4CDF-8E59-79D470319158}">
      <dgm:prSet/>
      <dgm:spPr/>
      <dgm:t>
        <a:bodyPr/>
        <a:lstStyle/>
        <a:p>
          <a:endParaRPr lang="en-US"/>
        </a:p>
      </dgm:t>
    </dgm:pt>
    <dgm:pt modelId="{C6AFF023-BDD8-4121-9586-6485B908F19B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print</a:t>
          </a:r>
          <a:r>
            <a:rPr lang="en-US" dirty="0">
              <a:solidFill>
                <a:schemeClr val="tx1"/>
              </a:solidFill>
            </a:rPr>
            <a:t>(</a:t>
          </a:r>
          <a:r>
            <a:rPr lang="en-US" dirty="0">
              <a:solidFill>
                <a:schemeClr val="accent1"/>
              </a:solidFill>
            </a:rPr>
            <a:t>“Hello world”</a:t>
          </a:r>
          <a:r>
            <a:rPr lang="en-US" dirty="0">
              <a:solidFill>
                <a:schemeClr val="tx1"/>
              </a:solidFill>
            </a:rPr>
            <a:t>)</a:t>
          </a:r>
        </a:p>
      </dgm:t>
    </dgm:pt>
    <dgm:pt modelId="{B7EF80DA-6DA9-46D9-A672-B0E411910922}" type="parTrans" cxnId="{4166DF2A-554B-4FAA-93A9-D7A411A507E7}">
      <dgm:prSet/>
      <dgm:spPr/>
      <dgm:t>
        <a:bodyPr/>
        <a:lstStyle/>
        <a:p>
          <a:endParaRPr lang="en-US"/>
        </a:p>
      </dgm:t>
    </dgm:pt>
    <dgm:pt modelId="{C4690003-CBB1-499D-8B7F-B59DB80518CF}" type="sibTrans" cxnId="{4166DF2A-554B-4FAA-93A9-D7A411A507E7}">
      <dgm:prSet/>
      <dgm:spPr/>
      <dgm:t>
        <a:bodyPr/>
        <a:lstStyle/>
        <a:p>
          <a:endParaRPr lang="en-US"/>
        </a:p>
      </dgm:t>
    </dgm:pt>
    <dgm:pt modelId="{EDD5B52D-44B6-4AFD-8F6F-696B3147FE45}" type="pres">
      <dgm:prSet presAssocID="{2A687DB9-48C0-4317-8FB1-0D1727004458}" presName="CompostProcess" presStyleCnt="0">
        <dgm:presLayoutVars>
          <dgm:dir/>
          <dgm:resizeHandles val="exact"/>
        </dgm:presLayoutVars>
      </dgm:prSet>
      <dgm:spPr/>
    </dgm:pt>
    <dgm:pt modelId="{09ACFC41-F6AF-4F59-A724-0B193BCD379E}" type="pres">
      <dgm:prSet presAssocID="{2A687DB9-48C0-4317-8FB1-0D1727004458}" presName="arrow" presStyleLbl="bgShp" presStyleIdx="0" presStyleCnt="1"/>
      <dgm:spPr>
        <a:solidFill>
          <a:schemeClr val="bg2"/>
        </a:solidFill>
      </dgm:spPr>
    </dgm:pt>
    <dgm:pt modelId="{4416666E-4550-46B9-B25A-10F6D0BDB76E}" type="pres">
      <dgm:prSet presAssocID="{2A687DB9-48C0-4317-8FB1-0D1727004458}" presName="linearProcess" presStyleCnt="0"/>
      <dgm:spPr/>
    </dgm:pt>
    <dgm:pt modelId="{EA5284EB-3774-4E0D-A24F-8BF195FA59FF}" type="pres">
      <dgm:prSet presAssocID="{A9D408DE-9431-428E-B16E-09DBEB5750BF}" presName="textNode" presStyleLbl="node1" presStyleIdx="0" presStyleCnt="2">
        <dgm:presLayoutVars>
          <dgm:bulletEnabled val="1"/>
        </dgm:presLayoutVars>
      </dgm:prSet>
      <dgm:spPr/>
    </dgm:pt>
    <dgm:pt modelId="{81B577B9-9EAE-41E8-8E94-3933B6252E79}" type="pres">
      <dgm:prSet presAssocID="{E8180689-D768-4C3B-BF9B-155C46A97911}" presName="sibTrans" presStyleCnt="0"/>
      <dgm:spPr/>
    </dgm:pt>
    <dgm:pt modelId="{80D7C782-0D5E-4807-B776-39B0A3BAA5C0}" type="pres">
      <dgm:prSet presAssocID="{C6AFF023-BDD8-4121-9586-6485B908F19B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3F23F329-DE84-4BA5-B8B9-2BC8CFA873BB}" type="presOf" srcId="{C6AFF023-BDD8-4121-9586-6485B908F19B}" destId="{80D7C782-0D5E-4807-B776-39B0A3BAA5C0}" srcOrd="0" destOrd="0" presId="urn:microsoft.com/office/officeart/2005/8/layout/hProcess9"/>
    <dgm:cxn modelId="{4166DF2A-554B-4FAA-93A9-D7A411A507E7}" srcId="{2A687DB9-48C0-4317-8FB1-0D1727004458}" destId="{C6AFF023-BDD8-4121-9586-6485B908F19B}" srcOrd="1" destOrd="0" parTransId="{B7EF80DA-6DA9-46D9-A672-B0E411910922}" sibTransId="{C4690003-CBB1-499D-8B7F-B59DB80518CF}"/>
    <dgm:cxn modelId="{B8E2684C-B629-4E98-8BDC-DDC85CF335D1}" type="presOf" srcId="{2A687DB9-48C0-4317-8FB1-0D1727004458}" destId="{EDD5B52D-44B6-4AFD-8F6F-696B3147FE45}" srcOrd="0" destOrd="0" presId="urn:microsoft.com/office/officeart/2005/8/layout/hProcess9"/>
    <dgm:cxn modelId="{C8F14D50-B6F9-4CDF-8E59-79D470319158}" srcId="{2A687DB9-48C0-4317-8FB1-0D1727004458}" destId="{A9D408DE-9431-428E-B16E-09DBEB5750BF}" srcOrd="0" destOrd="0" parTransId="{5296F83A-E53D-49DE-A9A9-96D790696FEF}" sibTransId="{E8180689-D768-4C3B-BF9B-155C46A97911}"/>
    <dgm:cxn modelId="{F5980BC9-9A70-4EBF-BA2A-9FD37B4EA9F3}" type="presOf" srcId="{A9D408DE-9431-428E-B16E-09DBEB5750BF}" destId="{EA5284EB-3774-4E0D-A24F-8BF195FA59FF}" srcOrd="0" destOrd="0" presId="urn:microsoft.com/office/officeart/2005/8/layout/hProcess9"/>
    <dgm:cxn modelId="{4B3DC506-A400-418D-9775-CE150D079242}" type="presParOf" srcId="{EDD5B52D-44B6-4AFD-8F6F-696B3147FE45}" destId="{09ACFC41-F6AF-4F59-A724-0B193BCD379E}" srcOrd="0" destOrd="0" presId="urn:microsoft.com/office/officeart/2005/8/layout/hProcess9"/>
    <dgm:cxn modelId="{93FE3A25-74F4-44FC-9986-1F687676D7BA}" type="presParOf" srcId="{EDD5B52D-44B6-4AFD-8F6F-696B3147FE45}" destId="{4416666E-4550-46B9-B25A-10F6D0BDB76E}" srcOrd="1" destOrd="0" presId="urn:microsoft.com/office/officeart/2005/8/layout/hProcess9"/>
    <dgm:cxn modelId="{71A56658-8097-48B1-8699-C411D4D59C05}" type="presParOf" srcId="{4416666E-4550-46B9-B25A-10F6D0BDB76E}" destId="{EA5284EB-3774-4E0D-A24F-8BF195FA59FF}" srcOrd="0" destOrd="0" presId="urn:microsoft.com/office/officeart/2005/8/layout/hProcess9"/>
    <dgm:cxn modelId="{0A538B65-2E5F-4FCF-A295-57906322816A}" type="presParOf" srcId="{4416666E-4550-46B9-B25A-10F6D0BDB76E}" destId="{81B577B9-9EAE-41E8-8E94-3933B6252E79}" srcOrd="1" destOrd="0" presId="urn:microsoft.com/office/officeart/2005/8/layout/hProcess9"/>
    <dgm:cxn modelId="{16B0835F-010D-4DF6-B70B-BC58B5F937E8}" type="presParOf" srcId="{4416666E-4550-46B9-B25A-10F6D0BDB76E}" destId="{80D7C782-0D5E-4807-B776-39B0A3BAA5C0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23-CB34-489B-A934-AF0D1471B43D}">
      <dsp:nvSpPr>
        <dsp:cNvPr id="0" name=""/>
        <dsp:cNvSpPr/>
      </dsp:nvSpPr>
      <dsp:spPr>
        <a:xfrm>
          <a:off x="0" y="31787"/>
          <a:ext cx="10298034" cy="936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Text Editor</a:t>
          </a:r>
        </a:p>
      </dsp:txBody>
      <dsp:txXfrm>
        <a:off x="45692" y="77479"/>
        <a:ext cx="10206650" cy="844616"/>
      </dsp:txXfrm>
    </dsp:sp>
    <dsp:sp modelId="{60485EFC-D440-47FB-A784-773D30450327}">
      <dsp:nvSpPr>
        <dsp:cNvPr id="0" name=""/>
        <dsp:cNvSpPr/>
      </dsp:nvSpPr>
      <dsp:spPr>
        <a:xfrm>
          <a:off x="0" y="1082988"/>
          <a:ext cx="10298034" cy="93600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IDE: “Integrated Development Environment”</a:t>
          </a:r>
        </a:p>
      </dsp:txBody>
      <dsp:txXfrm>
        <a:off x="45692" y="1128680"/>
        <a:ext cx="10206650" cy="844616"/>
      </dsp:txXfrm>
    </dsp:sp>
    <dsp:sp modelId="{E597F662-1F6F-4256-AA20-F17CAB5D7051}">
      <dsp:nvSpPr>
        <dsp:cNvPr id="0" name=""/>
        <dsp:cNvSpPr/>
      </dsp:nvSpPr>
      <dsp:spPr>
        <a:xfrm>
          <a:off x="0" y="2134188"/>
          <a:ext cx="10298034" cy="93600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In-browser environment</a:t>
          </a:r>
        </a:p>
      </dsp:txBody>
      <dsp:txXfrm>
        <a:off x="45692" y="2179880"/>
        <a:ext cx="10206650" cy="8446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C6F66-7801-4521-9840-73E6BFABCF0D}">
      <dsp:nvSpPr>
        <dsp:cNvPr id="0" name=""/>
        <dsp:cNvSpPr/>
      </dsp:nvSpPr>
      <dsp:spPr>
        <a:xfrm>
          <a:off x="0" y="52487"/>
          <a:ext cx="10298034" cy="585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Proper syntax is essential</a:t>
          </a:r>
        </a:p>
      </dsp:txBody>
      <dsp:txXfrm>
        <a:off x="28557" y="81044"/>
        <a:ext cx="10240920" cy="527886"/>
      </dsp:txXfrm>
    </dsp:sp>
    <dsp:sp modelId="{057BAF89-A15F-4E8F-8756-F6EBA8048581}">
      <dsp:nvSpPr>
        <dsp:cNvPr id="0" name=""/>
        <dsp:cNvSpPr/>
      </dsp:nvSpPr>
      <dsp:spPr>
        <a:xfrm>
          <a:off x="0" y="637487"/>
          <a:ext cx="1029803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96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 computer only understands what you’re trying to tell it if your syntax is correct</a:t>
          </a:r>
        </a:p>
      </dsp:txBody>
      <dsp:txXfrm>
        <a:off x="0" y="637487"/>
        <a:ext cx="10298034" cy="414000"/>
      </dsp:txXfrm>
    </dsp:sp>
    <dsp:sp modelId="{DD9CAC8A-481C-4CE7-8F19-776EA91A270C}">
      <dsp:nvSpPr>
        <dsp:cNvPr id="0" name=""/>
        <dsp:cNvSpPr/>
      </dsp:nvSpPr>
      <dsp:spPr>
        <a:xfrm>
          <a:off x="0" y="1051488"/>
          <a:ext cx="10298034" cy="585000"/>
        </a:xfrm>
        <a:prstGeom prst="roundRect">
          <a:avLst/>
        </a:prstGeom>
        <a:solidFill>
          <a:schemeClr val="accent5">
            <a:hueOff val="-941356"/>
            <a:satOff val="-12503"/>
            <a:lumOff val="19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print(“Hello world”)</a:t>
          </a:r>
        </a:p>
      </dsp:txBody>
      <dsp:txXfrm>
        <a:off x="28557" y="1080045"/>
        <a:ext cx="10240920" cy="527886"/>
      </dsp:txXfrm>
    </dsp:sp>
    <dsp:sp modelId="{247A642B-EDEE-49D6-A49F-21F8228A8D6D}">
      <dsp:nvSpPr>
        <dsp:cNvPr id="0" name=""/>
        <dsp:cNvSpPr/>
      </dsp:nvSpPr>
      <dsp:spPr>
        <a:xfrm>
          <a:off x="0" y="1636488"/>
          <a:ext cx="1029803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96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Correct syntax</a:t>
          </a:r>
        </a:p>
      </dsp:txBody>
      <dsp:txXfrm>
        <a:off x="0" y="1636488"/>
        <a:ext cx="10298034" cy="414000"/>
      </dsp:txXfrm>
    </dsp:sp>
    <dsp:sp modelId="{106A584D-6F37-43FC-AF2D-8534BBE6C2A8}">
      <dsp:nvSpPr>
        <dsp:cNvPr id="0" name=""/>
        <dsp:cNvSpPr/>
      </dsp:nvSpPr>
      <dsp:spPr>
        <a:xfrm>
          <a:off x="0" y="2050488"/>
          <a:ext cx="10298034" cy="585000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print(Hello world</a:t>
          </a:r>
        </a:p>
      </dsp:txBody>
      <dsp:txXfrm>
        <a:off x="28557" y="2079045"/>
        <a:ext cx="10240920" cy="527886"/>
      </dsp:txXfrm>
    </dsp:sp>
    <dsp:sp modelId="{A213BF5B-1C26-4400-9CF5-BFFEBC868A4B}">
      <dsp:nvSpPr>
        <dsp:cNvPr id="0" name=""/>
        <dsp:cNvSpPr/>
      </dsp:nvSpPr>
      <dsp:spPr>
        <a:xfrm>
          <a:off x="0" y="2635488"/>
          <a:ext cx="1029803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96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Gives syntax error</a:t>
          </a:r>
        </a:p>
      </dsp:txBody>
      <dsp:txXfrm>
        <a:off x="0" y="2635488"/>
        <a:ext cx="10298034" cy="41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654FE-F0AF-4808-986E-108800C18AB1}">
      <dsp:nvSpPr>
        <dsp:cNvPr id="0" name=""/>
        <dsp:cNvSpPr/>
      </dsp:nvSpPr>
      <dsp:spPr>
        <a:xfrm>
          <a:off x="0" y="1532"/>
          <a:ext cx="101776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E4B8F0-6D99-4E72-AA67-EB99F38D6E9B}">
      <dsp:nvSpPr>
        <dsp:cNvPr id="0" name=""/>
        <dsp:cNvSpPr/>
      </dsp:nvSpPr>
      <dsp:spPr>
        <a:xfrm>
          <a:off x="0" y="1532"/>
          <a:ext cx="10177699" cy="1045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Indentation is horizontal spacing (tabs)</a:t>
          </a:r>
        </a:p>
      </dsp:txBody>
      <dsp:txXfrm>
        <a:off x="0" y="1532"/>
        <a:ext cx="10177699" cy="1045341"/>
      </dsp:txXfrm>
    </dsp:sp>
    <dsp:sp modelId="{7170899F-9BEB-41BE-8499-5C7A0AE3699B}">
      <dsp:nvSpPr>
        <dsp:cNvPr id="0" name=""/>
        <dsp:cNvSpPr/>
      </dsp:nvSpPr>
      <dsp:spPr>
        <a:xfrm>
          <a:off x="0" y="1046874"/>
          <a:ext cx="1017769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6B1D5B-CB2B-4A0A-B95E-AC25BB26E0D8}">
      <dsp:nvSpPr>
        <dsp:cNvPr id="0" name=""/>
        <dsp:cNvSpPr/>
      </dsp:nvSpPr>
      <dsp:spPr>
        <a:xfrm>
          <a:off x="0" y="1046874"/>
          <a:ext cx="10177699" cy="1045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Associated pieces of code are grouped with indentation</a:t>
          </a:r>
          <a:endParaRPr lang="en-US" sz="3100" kern="1200" dirty="0"/>
        </a:p>
      </dsp:txBody>
      <dsp:txXfrm>
        <a:off x="0" y="1046874"/>
        <a:ext cx="10177699" cy="1045341"/>
      </dsp:txXfrm>
    </dsp:sp>
    <dsp:sp modelId="{BB13A6B1-0ECC-41F1-928A-269C5DA4EF62}">
      <dsp:nvSpPr>
        <dsp:cNvPr id="0" name=""/>
        <dsp:cNvSpPr/>
      </dsp:nvSpPr>
      <dsp:spPr>
        <a:xfrm>
          <a:off x="0" y="2092215"/>
          <a:ext cx="1017769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8358B2-2576-4C6E-8BB0-4D33595BB687}">
      <dsp:nvSpPr>
        <dsp:cNvPr id="0" name=""/>
        <dsp:cNvSpPr/>
      </dsp:nvSpPr>
      <dsp:spPr>
        <a:xfrm>
          <a:off x="0" y="2092215"/>
          <a:ext cx="10177699" cy="1045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For your first couple programs, everything will be left-justified</a:t>
          </a:r>
        </a:p>
      </dsp:txBody>
      <dsp:txXfrm>
        <a:off x="0" y="2092215"/>
        <a:ext cx="10177699" cy="10453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49669"/>
          <a:ext cx="10177699" cy="965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When syntax is incorrect, errors will appear in your IDE when the code is run</a:t>
          </a:r>
        </a:p>
      </dsp:txBody>
      <dsp:txXfrm>
        <a:off x="47120" y="96789"/>
        <a:ext cx="10083459" cy="871010"/>
      </dsp:txXfrm>
    </dsp:sp>
    <dsp:sp modelId="{6FB34745-1DF3-4D03-BCDB-A10D32E83C2D}">
      <dsp:nvSpPr>
        <dsp:cNvPr id="0" name=""/>
        <dsp:cNvSpPr/>
      </dsp:nvSpPr>
      <dsp:spPr>
        <a:xfrm>
          <a:off x="0" y="1086920"/>
          <a:ext cx="10177699" cy="965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They are helpful!!</a:t>
          </a:r>
          <a:endParaRPr lang="en-US" sz="2500" kern="1200" dirty="0"/>
        </a:p>
      </dsp:txBody>
      <dsp:txXfrm>
        <a:off x="47120" y="1134040"/>
        <a:ext cx="10083459" cy="871010"/>
      </dsp:txXfrm>
    </dsp:sp>
    <dsp:sp modelId="{77B25246-2677-4B05-AC7C-D0E0F07708C4}">
      <dsp:nvSpPr>
        <dsp:cNvPr id="0" name=""/>
        <dsp:cNvSpPr/>
      </dsp:nvSpPr>
      <dsp:spPr>
        <a:xfrm>
          <a:off x="0" y="2124170"/>
          <a:ext cx="10177699" cy="9652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Usually they tell you the problem so you can fix it</a:t>
          </a:r>
        </a:p>
      </dsp:txBody>
      <dsp:txXfrm>
        <a:off x="47120" y="2171290"/>
        <a:ext cx="10083459" cy="8710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216DA-F6DC-407A-9640-55148615AF98}">
      <dsp:nvSpPr>
        <dsp:cNvPr id="0" name=""/>
        <dsp:cNvSpPr/>
      </dsp:nvSpPr>
      <dsp:spPr>
        <a:xfrm>
          <a:off x="1242" y="842743"/>
          <a:ext cx="2907204" cy="1453602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Invalid syntax</a:t>
          </a:r>
        </a:p>
      </dsp:txBody>
      <dsp:txXfrm>
        <a:off x="43817" y="885318"/>
        <a:ext cx="2822054" cy="1368452"/>
      </dsp:txXfrm>
    </dsp:sp>
    <dsp:sp modelId="{75B3C033-DAAA-4CB3-98DF-A476890318A0}">
      <dsp:nvSpPr>
        <dsp:cNvPr id="0" name=""/>
        <dsp:cNvSpPr/>
      </dsp:nvSpPr>
      <dsp:spPr>
        <a:xfrm>
          <a:off x="3635247" y="842743"/>
          <a:ext cx="2907204" cy="1453602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____ is not defined</a:t>
          </a:r>
        </a:p>
      </dsp:txBody>
      <dsp:txXfrm>
        <a:off x="3677822" y="885318"/>
        <a:ext cx="2822054" cy="1368452"/>
      </dsp:txXfrm>
    </dsp:sp>
    <dsp:sp modelId="{6BAC2273-D32F-4222-9AC8-F03AD40FC4B4}">
      <dsp:nvSpPr>
        <dsp:cNvPr id="0" name=""/>
        <dsp:cNvSpPr/>
      </dsp:nvSpPr>
      <dsp:spPr>
        <a:xfrm>
          <a:off x="7269252" y="842743"/>
          <a:ext cx="2907204" cy="1453602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Unexpected indent</a:t>
          </a:r>
        </a:p>
      </dsp:txBody>
      <dsp:txXfrm>
        <a:off x="7311827" y="885318"/>
        <a:ext cx="2822054" cy="13684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354185"/>
          <a:ext cx="10177699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if we want to make a line of output go on a new line? </a:t>
          </a:r>
        </a:p>
      </dsp:txBody>
      <dsp:txXfrm>
        <a:off x="36553" y="390738"/>
        <a:ext cx="10104593" cy="675694"/>
      </dsp:txXfrm>
    </dsp:sp>
    <dsp:sp modelId="{9F335585-6384-4E19-9C61-6BEE4DA99373}">
      <dsp:nvSpPr>
        <dsp:cNvPr id="0" name=""/>
        <dsp:cNvSpPr/>
      </dsp:nvSpPr>
      <dsp:spPr>
        <a:xfrm>
          <a:off x="0" y="1195145"/>
          <a:ext cx="10177699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if we want to put a tab between output values?</a:t>
          </a:r>
        </a:p>
      </dsp:txBody>
      <dsp:txXfrm>
        <a:off x="36553" y="1231698"/>
        <a:ext cx="10104593" cy="675694"/>
      </dsp:txXfrm>
    </dsp:sp>
    <dsp:sp modelId="{16CD7694-A8E1-4416-B531-52607C421B09}">
      <dsp:nvSpPr>
        <dsp:cNvPr id="0" name=""/>
        <dsp:cNvSpPr/>
      </dsp:nvSpPr>
      <dsp:spPr>
        <a:xfrm>
          <a:off x="0" y="2036105"/>
          <a:ext cx="10177699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if we want to print quotation marks?</a:t>
          </a:r>
        </a:p>
      </dsp:txBody>
      <dsp:txXfrm>
        <a:off x="36553" y="2072658"/>
        <a:ext cx="10104593" cy="67569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63E64-4532-4CE9-8411-F3B0E9F9A7FE}">
      <dsp:nvSpPr>
        <dsp:cNvPr id="0" name=""/>
        <dsp:cNvSpPr/>
      </dsp:nvSpPr>
      <dsp:spPr>
        <a:xfrm>
          <a:off x="2676642" y="1982787"/>
          <a:ext cx="534753" cy="57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376" y="0"/>
              </a:lnTo>
              <a:lnTo>
                <a:pt x="267376" y="574859"/>
              </a:lnTo>
              <a:lnTo>
                <a:pt x="534753" y="5748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FB41D-61AD-4DB8-8D92-37A1D4CA7D7A}">
      <dsp:nvSpPr>
        <dsp:cNvPr id="0" name=""/>
        <dsp:cNvSpPr/>
      </dsp:nvSpPr>
      <dsp:spPr>
        <a:xfrm>
          <a:off x="2676642" y="1407927"/>
          <a:ext cx="534753" cy="574859"/>
        </a:xfrm>
        <a:custGeom>
          <a:avLst/>
          <a:gdLst/>
          <a:ahLst/>
          <a:cxnLst/>
          <a:rect l="0" t="0" r="0" b="0"/>
          <a:pathLst>
            <a:path>
              <a:moveTo>
                <a:pt x="0" y="574859"/>
              </a:moveTo>
              <a:lnTo>
                <a:pt x="267376" y="574859"/>
              </a:lnTo>
              <a:lnTo>
                <a:pt x="267376" y="0"/>
              </a:lnTo>
              <a:lnTo>
                <a:pt x="53475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87254-81BA-4F50-86AB-E2C0258A6844}">
      <dsp:nvSpPr>
        <dsp:cNvPr id="0" name=""/>
        <dsp:cNvSpPr/>
      </dsp:nvSpPr>
      <dsp:spPr>
        <a:xfrm>
          <a:off x="2875" y="157503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 dirty="0"/>
            <a:t>Escape sequences </a:t>
          </a:r>
          <a:r>
            <a:rPr lang="en-US" sz="1900" kern="1200" dirty="0"/>
            <a:t>allow us to print special characters</a:t>
          </a:r>
        </a:p>
      </dsp:txBody>
      <dsp:txXfrm>
        <a:off x="2875" y="1575037"/>
        <a:ext cx="2673767" cy="815499"/>
      </dsp:txXfrm>
    </dsp:sp>
    <dsp:sp modelId="{6FEA63CD-52CA-4899-B8A9-9BCCE186F6E3}">
      <dsp:nvSpPr>
        <dsp:cNvPr id="0" name=""/>
        <dsp:cNvSpPr/>
      </dsp:nvSpPr>
      <dsp:spPr>
        <a:xfrm>
          <a:off x="3211395" y="1000178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like a new line or tab</a:t>
          </a:r>
        </a:p>
      </dsp:txBody>
      <dsp:txXfrm>
        <a:off x="3211395" y="1000178"/>
        <a:ext cx="2673767" cy="815499"/>
      </dsp:txXfrm>
    </dsp:sp>
    <dsp:sp modelId="{927813B8-4708-4CCC-AE08-6FD02DB7FE42}">
      <dsp:nvSpPr>
        <dsp:cNvPr id="0" name=""/>
        <dsp:cNvSpPr/>
      </dsp:nvSpPr>
      <dsp:spPr>
        <a:xfrm>
          <a:off x="3211395" y="214989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like quotation marks or otherwise reserved characters</a:t>
          </a:r>
        </a:p>
      </dsp:txBody>
      <dsp:txXfrm>
        <a:off x="3211395" y="2149897"/>
        <a:ext cx="2673767" cy="81549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6BE1D-D108-4683-95D2-116EE00360FC}">
      <dsp:nvSpPr>
        <dsp:cNvPr id="0" name=""/>
        <dsp:cNvSpPr/>
      </dsp:nvSpPr>
      <dsp:spPr>
        <a:xfrm>
          <a:off x="0" y="816244"/>
          <a:ext cx="101776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DBCD8-EE07-40F5-82F5-F499E9E67EB7}">
      <dsp:nvSpPr>
        <dsp:cNvPr id="0" name=""/>
        <dsp:cNvSpPr/>
      </dsp:nvSpPr>
      <dsp:spPr>
        <a:xfrm>
          <a:off x="508884" y="417724"/>
          <a:ext cx="7124389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When we store and/or process data, we generally do so as a particular </a:t>
          </a:r>
          <a:r>
            <a:rPr lang="en-US" sz="2700" b="1" i="1" kern="1200" dirty="0"/>
            <a:t>type</a:t>
          </a:r>
        </a:p>
      </dsp:txBody>
      <dsp:txXfrm>
        <a:off x="547792" y="456632"/>
        <a:ext cx="7046573" cy="719224"/>
      </dsp:txXfrm>
    </dsp:sp>
    <dsp:sp modelId="{F1E224CF-FFAD-45D3-B0A6-DB4B950002CE}">
      <dsp:nvSpPr>
        <dsp:cNvPr id="0" name=""/>
        <dsp:cNvSpPr/>
      </dsp:nvSpPr>
      <dsp:spPr>
        <a:xfrm>
          <a:off x="0" y="2040965"/>
          <a:ext cx="101776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64411-8EBE-4DD1-AA0F-9A7D2BA03A20}">
      <dsp:nvSpPr>
        <dsp:cNvPr id="0" name=""/>
        <dsp:cNvSpPr/>
      </dsp:nvSpPr>
      <dsp:spPr>
        <a:xfrm>
          <a:off x="508884" y="1642444"/>
          <a:ext cx="7124389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we’ve been seeing inside the “ ” quotes in the print function is know as a </a:t>
          </a:r>
          <a:r>
            <a:rPr lang="en-US" sz="2700" b="1" i="1" kern="1200" dirty="0"/>
            <a:t>string</a:t>
          </a:r>
        </a:p>
      </dsp:txBody>
      <dsp:txXfrm>
        <a:off x="547792" y="1681352"/>
        <a:ext cx="7046573" cy="71922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F5D4C-1DDE-489F-98F0-6637808007A9}">
      <dsp:nvSpPr>
        <dsp:cNvPr id="0" name=""/>
        <dsp:cNvSpPr/>
      </dsp:nvSpPr>
      <dsp:spPr>
        <a:xfrm>
          <a:off x="0" y="362734"/>
          <a:ext cx="10177699" cy="2753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 dirty="0" err="1"/>
            <a:t>int</a:t>
          </a:r>
          <a:endParaRPr lang="en-US" sz="2300" b="1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whole number - integer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 dirty="0"/>
            <a:t>float</a:t>
          </a:r>
          <a:endParaRPr lang="en-US" sz="2300" b="1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decimal – floating point number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 dirty="0"/>
            <a:t>string</a:t>
          </a:r>
          <a:endParaRPr lang="en-US" sz="2300" b="1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 series of characters</a:t>
          </a:r>
        </a:p>
      </dsp:txBody>
      <dsp:txXfrm>
        <a:off x="0" y="362734"/>
        <a:ext cx="10177699" cy="2753100"/>
      </dsp:txXfrm>
    </dsp:sp>
    <dsp:sp modelId="{5B8B57FE-09DF-4455-9AD3-5374FF624E1A}">
      <dsp:nvSpPr>
        <dsp:cNvPr id="0" name=""/>
        <dsp:cNvSpPr/>
      </dsp:nvSpPr>
      <dsp:spPr>
        <a:xfrm>
          <a:off x="508884" y="23254"/>
          <a:ext cx="7124389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Common types:</a:t>
          </a:r>
        </a:p>
      </dsp:txBody>
      <dsp:txXfrm>
        <a:off x="542028" y="56398"/>
        <a:ext cx="7058101" cy="61267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2F8E6-ACD8-4161-AE88-E19BF26C2BFC}">
      <dsp:nvSpPr>
        <dsp:cNvPr id="0" name=""/>
        <dsp:cNvSpPr/>
      </dsp:nvSpPr>
      <dsp:spPr>
        <a:xfrm rot="5400000">
          <a:off x="5761872" y="-1744382"/>
          <a:ext cx="2481580" cy="6590741"/>
        </a:xfrm>
        <a:prstGeom prst="round2Same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They should allow someone reading your code to know exactly what information is in that variable without having to ask you.</a:t>
          </a:r>
        </a:p>
      </dsp:txBody>
      <dsp:txXfrm rot="-5400000">
        <a:off x="3707292" y="431339"/>
        <a:ext cx="6469600" cy="2239298"/>
      </dsp:txXfrm>
    </dsp:sp>
    <dsp:sp modelId="{7DE1EA34-6439-49BD-932C-9A44526F8D02}">
      <dsp:nvSpPr>
        <dsp:cNvPr id="0" name=""/>
        <dsp:cNvSpPr/>
      </dsp:nvSpPr>
      <dsp:spPr>
        <a:xfrm>
          <a:off x="0" y="0"/>
          <a:ext cx="3707292" cy="31019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Variable names should make sense!</a:t>
          </a:r>
        </a:p>
      </dsp:txBody>
      <dsp:txXfrm>
        <a:off x="151426" y="151426"/>
        <a:ext cx="3404440" cy="279912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10FBB-604F-4FFF-BA33-1E720D508851}">
      <dsp:nvSpPr>
        <dsp:cNvPr id="0" name=""/>
        <dsp:cNvSpPr/>
      </dsp:nvSpPr>
      <dsp:spPr>
        <a:xfrm rot="5400000">
          <a:off x="5761872" y="-1744382"/>
          <a:ext cx="2481580" cy="659074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name = “Rachael”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size = 10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pi = 3.14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num</a:t>
          </a:r>
          <a:r>
            <a:rPr lang="en-US" sz="3500" kern="1200" dirty="0"/>
            <a:t> = size</a:t>
          </a:r>
        </a:p>
      </dsp:txBody>
      <dsp:txXfrm rot="-5400000">
        <a:off x="3707292" y="431339"/>
        <a:ext cx="6469600" cy="2239298"/>
      </dsp:txXfrm>
    </dsp:sp>
    <dsp:sp modelId="{0D5EFEE7-05F1-42B3-A354-517D90C0E951}">
      <dsp:nvSpPr>
        <dsp:cNvPr id="0" name=""/>
        <dsp:cNvSpPr/>
      </dsp:nvSpPr>
      <dsp:spPr>
        <a:xfrm>
          <a:off x="0" y="0"/>
          <a:ext cx="3707292" cy="3101976"/>
        </a:xfrm>
        <a:prstGeom prst="roundRect">
          <a:avLst/>
        </a:prstGeom>
        <a:solidFill>
          <a:schemeClr val="accent3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The variable name goes on the </a:t>
          </a:r>
          <a:r>
            <a:rPr lang="en-US" sz="3400" b="1" kern="1200" dirty="0"/>
            <a:t>left</a:t>
          </a:r>
          <a:r>
            <a:rPr lang="en-US" sz="3400" kern="1200" dirty="0"/>
            <a:t> and the value assigned to it goes on the </a:t>
          </a:r>
          <a:r>
            <a:rPr lang="en-US" sz="3400" b="1" kern="1200" dirty="0"/>
            <a:t>right</a:t>
          </a:r>
        </a:p>
      </dsp:txBody>
      <dsp:txXfrm>
        <a:off x="151426" y="151426"/>
        <a:ext cx="3404440" cy="2799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C1F1E-5A9C-4064-86A1-5544E3C2F5CC}">
      <dsp:nvSpPr>
        <dsp:cNvPr id="0" name=""/>
        <dsp:cNvSpPr/>
      </dsp:nvSpPr>
      <dsp:spPr>
        <a:xfrm>
          <a:off x="0" y="22922"/>
          <a:ext cx="10298034" cy="1254825"/>
        </a:xfrm>
        <a:prstGeom prst="roundRect">
          <a:avLst/>
        </a:prstGeom>
        <a:solidFill>
          <a:srgbClr val="22D71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www.repl.it/languages/python3</a:t>
          </a:r>
        </a:p>
      </dsp:txBody>
      <dsp:txXfrm>
        <a:off x="61256" y="84178"/>
        <a:ext cx="10175522" cy="1132313"/>
      </dsp:txXfrm>
    </dsp:sp>
    <dsp:sp modelId="{EB23551A-D14E-4476-9910-7E94E756D4BE}">
      <dsp:nvSpPr>
        <dsp:cNvPr id="0" name=""/>
        <dsp:cNvSpPr/>
      </dsp:nvSpPr>
      <dsp:spPr>
        <a:xfrm>
          <a:off x="0" y="1277748"/>
          <a:ext cx="10298034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96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or google: </a:t>
          </a:r>
          <a:r>
            <a:rPr lang="en-US" sz="2600" kern="1200" dirty="0" err="1"/>
            <a:t>repl</a:t>
          </a:r>
          <a:r>
            <a:rPr lang="en-US" sz="2600" kern="1200" dirty="0"/>
            <a:t> python 3</a:t>
          </a:r>
        </a:p>
      </dsp:txBody>
      <dsp:txXfrm>
        <a:off x="0" y="1277748"/>
        <a:ext cx="10298034" cy="546480"/>
      </dsp:txXfrm>
    </dsp:sp>
    <dsp:sp modelId="{0C0C45F8-04D8-47B2-93F8-56DF7336A675}">
      <dsp:nvSpPr>
        <dsp:cNvPr id="0" name=""/>
        <dsp:cNvSpPr/>
      </dsp:nvSpPr>
      <dsp:spPr>
        <a:xfrm>
          <a:off x="0" y="1824228"/>
          <a:ext cx="10298034" cy="1254825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Type your code in the left side, then click “run” and any output will be shown on the right</a:t>
          </a:r>
        </a:p>
      </dsp:txBody>
      <dsp:txXfrm>
        <a:off x="61256" y="1885484"/>
        <a:ext cx="10175522" cy="113231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75604"/>
          <a:ext cx="101776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CE579-12CC-4928-A5C7-93AFAA63C391}">
      <dsp:nvSpPr>
        <dsp:cNvPr id="0" name=""/>
        <dsp:cNvSpPr/>
      </dsp:nvSpPr>
      <dsp:spPr>
        <a:xfrm>
          <a:off x="508884" y="109924"/>
          <a:ext cx="7124389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print the value in a variable, we put the variable’s name in the print statement</a:t>
          </a:r>
        </a:p>
      </dsp:txBody>
      <dsp:txXfrm>
        <a:off x="534823" y="135863"/>
        <a:ext cx="7072511" cy="479482"/>
      </dsp:txXfrm>
    </dsp:sp>
    <dsp:sp modelId="{63A43DE1-7B76-40AD-8942-D7A9A3009788}">
      <dsp:nvSpPr>
        <dsp:cNvPr id="0" name=""/>
        <dsp:cNvSpPr/>
      </dsp:nvSpPr>
      <dsp:spPr>
        <a:xfrm>
          <a:off x="0" y="1192085"/>
          <a:ext cx="10177699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74904" rIns="78990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length = 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print(length)</a:t>
          </a:r>
        </a:p>
      </dsp:txBody>
      <dsp:txXfrm>
        <a:off x="0" y="1192085"/>
        <a:ext cx="10177699" cy="1020600"/>
      </dsp:txXfrm>
    </dsp:sp>
    <dsp:sp modelId="{BBCC5331-2AB2-4F25-80A8-F58475413E6E}">
      <dsp:nvSpPr>
        <dsp:cNvPr id="0" name=""/>
        <dsp:cNvSpPr/>
      </dsp:nvSpPr>
      <dsp:spPr>
        <a:xfrm>
          <a:off x="508884" y="926405"/>
          <a:ext cx="7124389" cy="531360"/>
        </a:xfrm>
        <a:prstGeom prst="roundRect">
          <a:avLst/>
        </a:prstGeom>
        <a:gradFill rotWithShape="0">
          <a:gsLst>
            <a:gs pos="0">
              <a:schemeClr val="accent2">
                <a:hueOff val="-4979090"/>
                <a:satOff val="26639"/>
                <a:lumOff val="19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979090"/>
                <a:satOff val="26639"/>
                <a:lumOff val="19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979090"/>
                <a:satOff val="26639"/>
                <a:lumOff val="19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Example:</a:t>
          </a:r>
        </a:p>
      </dsp:txBody>
      <dsp:txXfrm>
        <a:off x="534823" y="952344"/>
        <a:ext cx="7072511" cy="479482"/>
      </dsp:txXfrm>
    </dsp:sp>
    <dsp:sp modelId="{89EB5D5F-685A-4434-93ED-4E83A5D1FEDB}">
      <dsp:nvSpPr>
        <dsp:cNvPr id="0" name=""/>
        <dsp:cNvSpPr/>
      </dsp:nvSpPr>
      <dsp:spPr>
        <a:xfrm>
          <a:off x="0" y="2575565"/>
          <a:ext cx="101776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BF605-36B0-41F3-B03D-7088DE4AE6CC}">
      <dsp:nvSpPr>
        <dsp:cNvPr id="0" name=""/>
        <dsp:cNvSpPr/>
      </dsp:nvSpPr>
      <dsp:spPr>
        <a:xfrm>
          <a:off x="508884" y="2309885"/>
          <a:ext cx="7124389" cy="53136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Note: print(“length”) just prints the string literal “length” and not the value in the variable because the quotes tell the computer it’s a string.</a:t>
          </a:r>
        </a:p>
      </dsp:txBody>
      <dsp:txXfrm>
        <a:off x="534823" y="2335824"/>
        <a:ext cx="7072511" cy="47948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234394"/>
          <a:ext cx="101776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CE579-12CC-4928-A5C7-93AFAA63C391}">
      <dsp:nvSpPr>
        <dsp:cNvPr id="0" name=""/>
        <dsp:cNvSpPr/>
      </dsp:nvSpPr>
      <dsp:spPr>
        <a:xfrm>
          <a:off x="508884" y="12994"/>
          <a:ext cx="7124389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Print statements can take multiple </a:t>
          </a:r>
          <a:r>
            <a:rPr lang="en-US" sz="1500" b="1" i="1" kern="1200" dirty="0"/>
            <a:t>arguments</a:t>
          </a:r>
          <a:r>
            <a:rPr lang="en-US" sz="1500" kern="1200" dirty="0"/>
            <a:t>.</a:t>
          </a:r>
        </a:p>
      </dsp:txBody>
      <dsp:txXfrm>
        <a:off x="530500" y="34610"/>
        <a:ext cx="7081157" cy="399568"/>
      </dsp:txXfrm>
    </dsp:sp>
    <dsp:sp modelId="{A08F08AE-C67E-4CB8-898B-2B5ADFF467E5}">
      <dsp:nvSpPr>
        <dsp:cNvPr id="0" name=""/>
        <dsp:cNvSpPr/>
      </dsp:nvSpPr>
      <dsp:spPr>
        <a:xfrm>
          <a:off x="0" y="914795"/>
          <a:ext cx="101776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319393"/>
              <a:satOff val="17759"/>
              <a:lumOff val="1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D4271-19F0-43D8-9826-083B328CC35B}">
      <dsp:nvSpPr>
        <dsp:cNvPr id="0" name=""/>
        <dsp:cNvSpPr/>
      </dsp:nvSpPr>
      <dsp:spPr>
        <a:xfrm>
          <a:off x="508884" y="693394"/>
          <a:ext cx="7124389" cy="442800"/>
        </a:xfrm>
        <a:prstGeom prst="roundRect">
          <a:avLst/>
        </a:prstGeom>
        <a:gradFill rotWithShape="0">
          <a:gsLst>
            <a:gs pos="0">
              <a:schemeClr val="accent2">
                <a:hueOff val="-3319393"/>
                <a:satOff val="17759"/>
                <a:lumOff val="13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319393"/>
                <a:satOff val="17759"/>
                <a:lumOff val="13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319393"/>
                <a:satOff val="17759"/>
                <a:lumOff val="13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Separate arguments with a </a:t>
          </a:r>
          <a:r>
            <a:rPr lang="en-US" sz="1500" b="1" i="1" kern="1200" dirty="0"/>
            <a:t>comma.</a:t>
          </a:r>
        </a:p>
      </dsp:txBody>
      <dsp:txXfrm>
        <a:off x="530500" y="715010"/>
        <a:ext cx="7081157" cy="399568"/>
      </dsp:txXfrm>
    </dsp:sp>
    <dsp:sp modelId="{7BEFE999-F660-441C-89D6-D5BC0740A1B4}">
      <dsp:nvSpPr>
        <dsp:cNvPr id="0" name=""/>
        <dsp:cNvSpPr/>
      </dsp:nvSpPr>
      <dsp:spPr>
        <a:xfrm>
          <a:off x="0" y="1595195"/>
          <a:ext cx="10177699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6638787"/>
              <a:satOff val="35519"/>
              <a:lumOff val="2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12420" rIns="78990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num = 5</a:t>
          </a:r>
          <a:endParaRPr lang="en-US" sz="1500" b="1" i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print(“The number is”, </a:t>
          </a:r>
          <a:r>
            <a:rPr lang="en-US" sz="1500" kern="1200" dirty="0" err="1"/>
            <a:t>num</a:t>
          </a:r>
          <a:r>
            <a:rPr lang="en-US" sz="1500" kern="1200" dirty="0"/>
            <a:t>)</a:t>
          </a:r>
        </a:p>
      </dsp:txBody>
      <dsp:txXfrm>
        <a:off x="0" y="1595195"/>
        <a:ext cx="10177699" cy="850500"/>
      </dsp:txXfrm>
    </dsp:sp>
    <dsp:sp modelId="{7D58E531-83F3-42B8-84F0-52F879CB8A3E}">
      <dsp:nvSpPr>
        <dsp:cNvPr id="0" name=""/>
        <dsp:cNvSpPr/>
      </dsp:nvSpPr>
      <dsp:spPr>
        <a:xfrm>
          <a:off x="508884" y="1373795"/>
          <a:ext cx="7124389" cy="442800"/>
        </a:xfrm>
        <a:prstGeom prst="roundRect">
          <a:avLst/>
        </a:prstGeom>
        <a:gradFill rotWithShape="0">
          <a:gsLst>
            <a:gs pos="0">
              <a:schemeClr val="accent2">
                <a:hueOff val="-6638787"/>
                <a:satOff val="35519"/>
                <a:lumOff val="26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638787"/>
                <a:satOff val="35519"/>
                <a:lumOff val="26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638787"/>
                <a:satOff val="35519"/>
                <a:lumOff val="26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 dirty="0"/>
            <a:t>Example:</a:t>
          </a:r>
        </a:p>
      </dsp:txBody>
      <dsp:txXfrm>
        <a:off x="530500" y="1395411"/>
        <a:ext cx="7081157" cy="399568"/>
      </dsp:txXfrm>
    </dsp:sp>
    <dsp:sp modelId="{1B8DD769-3C3B-4420-9A36-367C3441FF8C}">
      <dsp:nvSpPr>
        <dsp:cNvPr id="0" name=""/>
        <dsp:cNvSpPr/>
      </dsp:nvSpPr>
      <dsp:spPr>
        <a:xfrm>
          <a:off x="0" y="2748095"/>
          <a:ext cx="101776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00CDB-F32D-4EF8-868F-CB4EC0DF804C}">
      <dsp:nvSpPr>
        <dsp:cNvPr id="0" name=""/>
        <dsp:cNvSpPr/>
      </dsp:nvSpPr>
      <dsp:spPr>
        <a:xfrm>
          <a:off x="508884" y="2526695"/>
          <a:ext cx="7124389" cy="44280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print(“The number is” + </a:t>
          </a:r>
          <a:r>
            <a:rPr lang="en-US" sz="1500" kern="1200" dirty="0" err="1"/>
            <a:t>num</a:t>
          </a:r>
          <a:r>
            <a:rPr lang="en-US" sz="1500" kern="1200" dirty="0"/>
            <a:t>) does not work, because </a:t>
          </a:r>
          <a:r>
            <a:rPr lang="en-US" sz="1500" kern="1200" dirty="0" err="1"/>
            <a:t>num</a:t>
          </a:r>
          <a:r>
            <a:rPr lang="en-US" sz="1500" kern="1200" dirty="0"/>
            <a:t> holds an integer and concatenation ( + ) only works with strings.</a:t>
          </a:r>
        </a:p>
      </dsp:txBody>
      <dsp:txXfrm>
        <a:off x="530500" y="2548311"/>
        <a:ext cx="7081157" cy="39956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D7DF4-DA44-439B-AE3A-6A40A5009116}">
      <dsp:nvSpPr>
        <dsp:cNvPr id="0" name=""/>
        <dsp:cNvSpPr/>
      </dsp:nvSpPr>
      <dsp:spPr>
        <a:xfrm>
          <a:off x="2035539" y="275"/>
          <a:ext cx="8142159" cy="152356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386985" rIns="157981" bIns="38698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String concatenation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Puts 2 strings together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print(“Hello” + “world”)</a:t>
          </a:r>
        </a:p>
      </dsp:txBody>
      <dsp:txXfrm>
        <a:off x="2035539" y="275"/>
        <a:ext cx="8142159" cy="1523562"/>
      </dsp:txXfrm>
    </dsp:sp>
    <dsp:sp modelId="{A5B4E9A8-9512-43BD-B172-26285B416F55}">
      <dsp:nvSpPr>
        <dsp:cNvPr id="0" name=""/>
        <dsp:cNvSpPr/>
      </dsp:nvSpPr>
      <dsp:spPr>
        <a:xfrm>
          <a:off x="0" y="275"/>
          <a:ext cx="2035539" cy="15235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150494" rIns="107714" bIns="150494" numCol="1" spcCol="1270" anchor="ctr" anchorCtr="0">
          <a:noAutofit/>
        </a:bodyPr>
        <a:lstStyle/>
        <a:p>
          <a:pPr marL="0" lvl="0" indent="0" algn="ctr" defTabSz="3911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800" kern="1200" dirty="0"/>
            <a:t>+</a:t>
          </a:r>
        </a:p>
      </dsp:txBody>
      <dsp:txXfrm>
        <a:off x="0" y="275"/>
        <a:ext cx="2035539" cy="1523562"/>
      </dsp:txXfrm>
    </dsp:sp>
    <dsp:sp modelId="{CD3D8FC9-3D9A-489E-B2A2-D58B3F3D19F8}">
      <dsp:nvSpPr>
        <dsp:cNvPr id="0" name=""/>
        <dsp:cNvSpPr/>
      </dsp:nvSpPr>
      <dsp:spPr>
        <a:xfrm>
          <a:off x="2035539" y="1615251"/>
          <a:ext cx="8142159" cy="152356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386985" rIns="157981" bIns="38698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Repeated string concatenation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Repeats a string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print(“Hello world” * 3)</a:t>
          </a:r>
          <a:endParaRPr lang="en-US" sz="1400" kern="1200" dirty="0"/>
        </a:p>
      </dsp:txBody>
      <dsp:txXfrm>
        <a:off x="2035539" y="1615251"/>
        <a:ext cx="8142159" cy="1523562"/>
      </dsp:txXfrm>
    </dsp:sp>
    <dsp:sp modelId="{F0645374-5726-4291-8490-98B800FE7344}">
      <dsp:nvSpPr>
        <dsp:cNvPr id="0" name=""/>
        <dsp:cNvSpPr/>
      </dsp:nvSpPr>
      <dsp:spPr>
        <a:xfrm>
          <a:off x="0" y="1615251"/>
          <a:ext cx="2035539" cy="15235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150494" rIns="107714" bIns="150494" numCol="1" spcCol="1270" anchor="ctr" anchorCtr="0">
          <a:noAutofit/>
        </a:bodyPr>
        <a:lstStyle/>
        <a:p>
          <a:pPr marL="0" lvl="0" indent="0" algn="ctr" defTabSz="3911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800" kern="1200" dirty="0"/>
            <a:t>*</a:t>
          </a:r>
        </a:p>
      </dsp:txBody>
      <dsp:txXfrm>
        <a:off x="0" y="1615251"/>
        <a:ext cx="2035539" cy="152356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056D7-96C6-4E21-ABBF-4B285ADB6FB1}">
      <dsp:nvSpPr>
        <dsp:cNvPr id="0" name=""/>
        <dsp:cNvSpPr/>
      </dsp:nvSpPr>
      <dsp:spPr>
        <a:xfrm>
          <a:off x="2676642" y="1982787"/>
          <a:ext cx="534753" cy="57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376" y="0"/>
              </a:lnTo>
              <a:lnTo>
                <a:pt x="267376" y="574859"/>
              </a:lnTo>
              <a:lnTo>
                <a:pt x="534753" y="5748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1C5DB-44A9-4FFC-AEDE-5C1EDFC843D6}">
      <dsp:nvSpPr>
        <dsp:cNvPr id="0" name=""/>
        <dsp:cNvSpPr/>
      </dsp:nvSpPr>
      <dsp:spPr>
        <a:xfrm>
          <a:off x="2676642" y="1407927"/>
          <a:ext cx="534753" cy="574859"/>
        </a:xfrm>
        <a:custGeom>
          <a:avLst/>
          <a:gdLst/>
          <a:ahLst/>
          <a:cxnLst/>
          <a:rect l="0" t="0" r="0" b="0"/>
          <a:pathLst>
            <a:path>
              <a:moveTo>
                <a:pt x="0" y="574859"/>
              </a:moveTo>
              <a:lnTo>
                <a:pt x="267376" y="574859"/>
              </a:lnTo>
              <a:lnTo>
                <a:pt x="267376" y="0"/>
              </a:lnTo>
              <a:lnTo>
                <a:pt x="53475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87254-81BA-4F50-86AB-E2C0258A6844}">
      <dsp:nvSpPr>
        <dsp:cNvPr id="0" name=""/>
        <dsp:cNvSpPr/>
      </dsp:nvSpPr>
      <dsp:spPr>
        <a:xfrm>
          <a:off x="2875" y="157503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By default, print statements will</a:t>
          </a:r>
        </a:p>
      </dsp:txBody>
      <dsp:txXfrm>
        <a:off x="2875" y="1575037"/>
        <a:ext cx="2673767" cy="815499"/>
      </dsp:txXfrm>
    </dsp:sp>
    <dsp:sp modelId="{18E88A77-57B4-4A34-8C44-CFD252E5C804}">
      <dsp:nvSpPr>
        <dsp:cNvPr id="0" name=""/>
        <dsp:cNvSpPr/>
      </dsp:nvSpPr>
      <dsp:spPr>
        <a:xfrm>
          <a:off x="3211395" y="1000178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put a space between arguments</a:t>
          </a:r>
        </a:p>
      </dsp:txBody>
      <dsp:txXfrm>
        <a:off x="3211395" y="1000178"/>
        <a:ext cx="2673767" cy="815499"/>
      </dsp:txXfrm>
    </dsp:sp>
    <dsp:sp modelId="{B026E1C9-3CBA-4FE0-BE91-62B38592ABD7}">
      <dsp:nvSpPr>
        <dsp:cNvPr id="0" name=""/>
        <dsp:cNvSpPr/>
      </dsp:nvSpPr>
      <dsp:spPr>
        <a:xfrm>
          <a:off x="3211395" y="214989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 a new line at the end</a:t>
          </a:r>
        </a:p>
      </dsp:txBody>
      <dsp:txXfrm>
        <a:off x="3211395" y="2149897"/>
        <a:ext cx="2673767" cy="81549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75413"/>
          <a:ext cx="10177699" cy="959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print(“Hello” , “.”, sep = “” )</a:t>
          </a:r>
          <a:endParaRPr lang="en-US" sz="2300" kern="1200" dirty="0"/>
        </a:p>
      </dsp:txBody>
      <dsp:txXfrm>
        <a:off x="0" y="375413"/>
        <a:ext cx="10177699" cy="959962"/>
      </dsp:txXfrm>
    </dsp:sp>
    <dsp:sp modelId="{1E5CE579-12CC-4928-A5C7-93AFAA63C391}">
      <dsp:nvSpPr>
        <dsp:cNvPr id="0" name=""/>
        <dsp:cNvSpPr/>
      </dsp:nvSpPr>
      <dsp:spPr>
        <a:xfrm>
          <a:off x="508884" y="35933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change the default separator, add the </a:t>
          </a:r>
          <a:r>
            <a:rPr lang="en-US" sz="2300" b="1" i="1" kern="1200" dirty="0" err="1"/>
            <a:t>sep</a:t>
          </a:r>
          <a:r>
            <a:rPr lang="en-US" sz="2300" b="1" i="1" kern="1200" dirty="0"/>
            <a:t> </a:t>
          </a:r>
          <a:r>
            <a:rPr lang="en-US" sz="2300" kern="1200" dirty="0"/>
            <a:t>argument to the end of your print statement</a:t>
          </a:r>
        </a:p>
      </dsp:txBody>
      <dsp:txXfrm>
        <a:off x="542028" y="69077"/>
        <a:ext cx="7058101" cy="612672"/>
      </dsp:txXfrm>
    </dsp:sp>
    <dsp:sp modelId="{910D0ADC-0695-4B64-BF17-9BFA5F958B34}">
      <dsp:nvSpPr>
        <dsp:cNvPr id="0" name=""/>
        <dsp:cNvSpPr/>
      </dsp:nvSpPr>
      <dsp:spPr>
        <a:xfrm>
          <a:off x="0" y="1799056"/>
          <a:ext cx="10177699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print(“Hello”,  end = “”)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print(“world”)</a:t>
          </a:r>
          <a:endParaRPr lang="en-US" sz="2300" kern="1200" dirty="0"/>
        </a:p>
      </dsp:txBody>
      <dsp:txXfrm>
        <a:off x="0" y="1799056"/>
        <a:ext cx="10177699" cy="1304100"/>
      </dsp:txXfrm>
    </dsp:sp>
    <dsp:sp modelId="{86E860FB-ED88-474E-8981-7EF6EE689328}">
      <dsp:nvSpPr>
        <dsp:cNvPr id="0" name=""/>
        <dsp:cNvSpPr/>
      </dsp:nvSpPr>
      <dsp:spPr>
        <a:xfrm>
          <a:off x="508884" y="1459576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change the default ending character, add the </a:t>
          </a:r>
          <a:r>
            <a:rPr lang="en-US" sz="2300" b="1" i="1" kern="1200" dirty="0"/>
            <a:t>end</a:t>
          </a:r>
          <a:r>
            <a:rPr lang="en-US" sz="2300" kern="1200" dirty="0"/>
            <a:t> argument to the end of your print statement</a:t>
          </a:r>
        </a:p>
      </dsp:txBody>
      <dsp:txXfrm>
        <a:off x="542028" y="1492720"/>
        <a:ext cx="7058101" cy="61267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266344"/>
          <a:ext cx="10177699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33248" rIns="7899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Book for additional reading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Meeting dates</a:t>
          </a:r>
        </a:p>
      </dsp:txBody>
      <dsp:txXfrm>
        <a:off x="0" y="266344"/>
        <a:ext cx="10177699" cy="907200"/>
      </dsp:txXfrm>
    </dsp:sp>
    <dsp:sp modelId="{1E5CE579-12CC-4928-A5C7-93AFAA63C391}">
      <dsp:nvSpPr>
        <dsp:cNvPr id="0" name=""/>
        <dsp:cNvSpPr/>
      </dsp:nvSpPr>
      <dsp:spPr>
        <a:xfrm>
          <a:off x="508884" y="30184"/>
          <a:ext cx="7124389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http://www.eecs.ucf.edu/JuniorKnights/material/</a:t>
          </a:r>
        </a:p>
      </dsp:txBody>
      <dsp:txXfrm>
        <a:off x="531941" y="53241"/>
        <a:ext cx="7078275" cy="426206"/>
      </dsp:txXfrm>
    </dsp:sp>
    <dsp:sp modelId="{7BEFE999-F660-441C-89D6-D5BC0740A1B4}">
      <dsp:nvSpPr>
        <dsp:cNvPr id="0" name=""/>
        <dsp:cNvSpPr/>
      </dsp:nvSpPr>
      <dsp:spPr>
        <a:xfrm>
          <a:off x="0" y="1496104"/>
          <a:ext cx="10177699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33248" rIns="7899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These slides 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Day 1 IO.pptx</a:t>
          </a:r>
          <a:endParaRPr lang="en-US" sz="1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problems for today 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1 IO Exercises.docx</a:t>
          </a:r>
          <a:endParaRPr lang="en-US" sz="1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1496104"/>
        <a:ext cx="10177699" cy="1612800"/>
      </dsp:txXfrm>
    </dsp:sp>
    <dsp:sp modelId="{7D58E531-83F3-42B8-84F0-52F879CB8A3E}">
      <dsp:nvSpPr>
        <dsp:cNvPr id="0" name=""/>
        <dsp:cNvSpPr/>
      </dsp:nvSpPr>
      <dsp:spPr>
        <a:xfrm>
          <a:off x="508884" y="1259944"/>
          <a:ext cx="7124389" cy="47232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github.com/</a:t>
          </a:r>
          <a:r>
            <a:rPr lang="en-US" sz="1600" b="0" i="0" kern="1200" dirty="0" err="1"/>
            <a:t>rsera</a:t>
          </a:r>
          <a:r>
            <a:rPr lang="en-US" sz="1600" b="0" i="0" kern="1200" dirty="0"/>
            <a:t>/junior-knights</a:t>
          </a:r>
        </a:p>
      </dsp:txBody>
      <dsp:txXfrm>
        <a:off x="531941" y="1283001"/>
        <a:ext cx="7078275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BE27D-F3CD-46DA-9A9F-C07F8BBB0685}">
      <dsp:nvSpPr>
        <dsp:cNvPr id="0" name=""/>
        <dsp:cNvSpPr/>
      </dsp:nvSpPr>
      <dsp:spPr>
        <a:xfrm rot="5400000">
          <a:off x="6397414" y="-2538771"/>
          <a:ext cx="1210497" cy="659074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https://www.python.org/downloads/</a:t>
          </a:r>
        </a:p>
      </dsp:txBody>
      <dsp:txXfrm rot="-5400000">
        <a:off x="3707292" y="210443"/>
        <a:ext cx="6531649" cy="1092313"/>
      </dsp:txXfrm>
    </dsp:sp>
    <dsp:sp modelId="{6D3C1FD5-B395-4CD1-93FB-6CF03D67FC6C}">
      <dsp:nvSpPr>
        <dsp:cNvPr id="0" name=""/>
        <dsp:cNvSpPr/>
      </dsp:nvSpPr>
      <dsp:spPr>
        <a:xfrm>
          <a:off x="0" y="37"/>
          <a:ext cx="3707292" cy="15131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Install </a:t>
          </a:r>
          <a:r>
            <a:rPr lang="en-US" sz="3300" b="0" kern="1200" dirty="0"/>
            <a:t>Python 3.7</a:t>
          </a:r>
        </a:p>
      </dsp:txBody>
      <dsp:txXfrm>
        <a:off x="73865" y="73902"/>
        <a:ext cx="3559562" cy="1365392"/>
      </dsp:txXfrm>
    </dsp:sp>
    <dsp:sp modelId="{8A01A45C-4B59-4223-8CDA-03D30DDEF9FC}">
      <dsp:nvSpPr>
        <dsp:cNvPr id="0" name=""/>
        <dsp:cNvSpPr/>
      </dsp:nvSpPr>
      <dsp:spPr>
        <a:xfrm rot="5400000">
          <a:off x="6397414" y="-949993"/>
          <a:ext cx="1210497" cy="6590741"/>
        </a:xfrm>
        <a:prstGeom prst="round2SameRect">
          <a:avLst/>
        </a:prstGeom>
        <a:solidFill>
          <a:schemeClr val="accent5">
            <a:tint val="40000"/>
            <a:alpha val="90000"/>
            <a:hueOff val="-1738861"/>
            <a:satOff val="-37292"/>
            <a:lumOff val="-20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38861"/>
              <a:satOff val="-37292"/>
              <a:lumOff val="-20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An integrated development environment (IDE) is software that lets you type, compile, and run code</a:t>
          </a:r>
        </a:p>
      </dsp:txBody>
      <dsp:txXfrm rot="-5400000">
        <a:off x="3707292" y="1799221"/>
        <a:ext cx="6531649" cy="1092313"/>
      </dsp:txXfrm>
    </dsp:sp>
    <dsp:sp modelId="{ACC8DB18-D592-4E90-A26D-2413AF3F4EE7}">
      <dsp:nvSpPr>
        <dsp:cNvPr id="0" name=""/>
        <dsp:cNvSpPr/>
      </dsp:nvSpPr>
      <dsp:spPr>
        <a:xfrm>
          <a:off x="0" y="1588816"/>
          <a:ext cx="3707292" cy="1513122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It comes with </a:t>
          </a:r>
          <a:r>
            <a:rPr lang="en-US" sz="3300" b="1" kern="1200" dirty="0"/>
            <a:t>Idle</a:t>
          </a:r>
          <a:r>
            <a:rPr lang="en-US" sz="3300" kern="1200" dirty="0"/>
            <a:t>, which is an IDE</a:t>
          </a:r>
        </a:p>
      </dsp:txBody>
      <dsp:txXfrm>
        <a:off x="73865" y="1662681"/>
        <a:ext cx="3559562" cy="13653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99EF8-81FE-4022-B96B-BA6654182F43}">
      <dsp:nvSpPr>
        <dsp:cNvPr id="0" name=""/>
        <dsp:cNvSpPr/>
      </dsp:nvSpPr>
      <dsp:spPr>
        <a:xfrm>
          <a:off x="4681381" y="1505267"/>
          <a:ext cx="935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3527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C4585-AC1F-4394-978F-A4CD44D35DA7}">
      <dsp:nvSpPr>
        <dsp:cNvPr id="0" name=""/>
        <dsp:cNvSpPr/>
      </dsp:nvSpPr>
      <dsp:spPr>
        <a:xfrm>
          <a:off x="5028" y="837844"/>
          <a:ext cx="4676353" cy="1426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Comments are notes we add to our files…</a:t>
          </a:r>
        </a:p>
      </dsp:txBody>
      <dsp:txXfrm>
        <a:off x="5028" y="837844"/>
        <a:ext cx="4676353" cy="1426287"/>
      </dsp:txXfrm>
    </dsp:sp>
    <dsp:sp modelId="{F0F8FB64-76EB-4957-8754-616E4CFF9695}">
      <dsp:nvSpPr>
        <dsp:cNvPr id="0" name=""/>
        <dsp:cNvSpPr/>
      </dsp:nvSpPr>
      <dsp:spPr>
        <a:xfrm>
          <a:off x="5616652" y="837844"/>
          <a:ext cx="4676353" cy="142628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 that the computer ignores!</a:t>
          </a:r>
        </a:p>
      </dsp:txBody>
      <dsp:txXfrm>
        <a:off x="5616652" y="837844"/>
        <a:ext cx="4676353" cy="14262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68025-DE7E-4C3B-B6BF-03F701BF7D35}">
      <dsp:nvSpPr>
        <dsp:cNvPr id="0" name=""/>
        <dsp:cNvSpPr/>
      </dsp:nvSpPr>
      <dsp:spPr>
        <a:xfrm>
          <a:off x="2676642" y="1982787"/>
          <a:ext cx="534753" cy="1149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376" y="0"/>
              </a:lnTo>
              <a:lnTo>
                <a:pt x="267376" y="1149719"/>
              </a:lnTo>
              <a:lnTo>
                <a:pt x="534753" y="114971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861FC-AD34-4F88-9D01-D696234E70ED}">
      <dsp:nvSpPr>
        <dsp:cNvPr id="0" name=""/>
        <dsp:cNvSpPr/>
      </dsp:nvSpPr>
      <dsp:spPr>
        <a:xfrm>
          <a:off x="2676642" y="1937067"/>
          <a:ext cx="534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4753" y="4572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C6BFF-9AAD-4EE8-97B9-9E0CBFFCBF44}">
      <dsp:nvSpPr>
        <dsp:cNvPr id="0" name=""/>
        <dsp:cNvSpPr/>
      </dsp:nvSpPr>
      <dsp:spPr>
        <a:xfrm>
          <a:off x="2676642" y="833067"/>
          <a:ext cx="534753" cy="1149719"/>
        </a:xfrm>
        <a:custGeom>
          <a:avLst/>
          <a:gdLst/>
          <a:ahLst/>
          <a:cxnLst/>
          <a:rect l="0" t="0" r="0" b="0"/>
          <a:pathLst>
            <a:path>
              <a:moveTo>
                <a:pt x="0" y="1149719"/>
              </a:moveTo>
              <a:lnTo>
                <a:pt x="267376" y="1149719"/>
              </a:lnTo>
              <a:lnTo>
                <a:pt x="267376" y="0"/>
              </a:lnTo>
              <a:lnTo>
                <a:pt x="53475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87254-81BA-4F50-86AB-E2C0258A6844}">
      <dsp:nvSpPr>
        <dsp:cNvPr id="0" name=""/>
        <dsp:cNvSpPr/>
      </dsp:nvSpPr>
      <dsp:spPr>
        <a:xfrm>
          <a:off x="2875" y="157503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They are intended solely for human readers</a:t>
          </a:r>
          <a:endParaRPr lang="en-US" sz="1900" kern="1200" dirty="0"/>
        </a:p>
      </dsp:txBody>
      <dsp:txXfrm>
        <a:off x="2875" y="1575037"/>
        <a:ext cx="2673767" cy="815499"/>
      </dsp:txXfrm>
    </dsp:sp>
    <dsp:sp modelId="{DB8BCC15-0A29-48A2-BDCD-93DA903C5BFC}">
      <dsp:nvSpPr>
        <dsp:cNvPr id="0" name=""/>
        <dsp:cNvSpPr/>
      </dsp:nvSpPr>
      <dsp:spPr>
        <a:xfrm>
          <a:off x="3211395" y="425318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our name on an assignment </a:t>
          </a:r>
          <a:endParaRPr lang="en-US" sz="1900" kern="1200" dirty="0"/>
        </a:p>
      </dsp:txBody>
      <dsp:txXfrm>
        <a:off x="3211395" y="425318"/>
        <a:ext cx="2673767" cy="815499"/>
      </dsp:txXfrm>
    </dsp:sp>
    <dsp:sp modelId="{B98D23BC-ED8C-48DD-B378-3712B95B3A09}">
      <dsp:nvSpPr>
        <dsp:cNvPr id="0" name=""/>
        <dsp:cNvSpPr/>
      </dsp:nvSpPr>
      <dsp:spPr>
        <a:xfrm>
          <a:off x="3211395" y="157503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explanations of what the code is doing</a:t>
          </a:r>
          <a:endParaRPr lang="en-US" sz="1900" kern="1200" dirty="0"/>
        </a:p>
      </dsp:txBody>
      <dsp:txXfrm>
        <a:off x="3211395" y="1575037"/>
        <a:ext cx="2673767" cy="815499"/>
      </dsp:txXfrm>
    </dsp:sp>
    <dsp:sp modelId="{F463B918-D67C-4E01-A272-1117A19EFA62}">
      <dsp:nvSpPr>
        <dsp:cNvPr id="0" name=""/>
        <dsp:cNvSpPr/>
      </dsp:nvSpPr>
      <dsp:spPr>
        <a:xfrm>
          <a:off x="3211395" y="272475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why we chose to write it as we did</a:t>
          </a:r>
          <a:endParaRPr lang="en-US" sz="1900" kern="1200" dirty="0"/>
        </a:p>
      </dsp:txBody>
      <dsp:txXfrm>
        <a:off x="3211395" y="2724757"/>
        <a:ext cx="2673767" cy="8154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57301"/>
          <a:ext cx="10177699" cy="959962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# this is a comment</a:t>
          </a:r>
        </a:p>
      </dsp:txBody>
      <dsp:txXfrm>
        <a:off x="0" y="357301"/>
        <a:ext cx="10177699" cy="959962"/>
      </dsp:txXfrm>
    </dsp:sp>
    <dsp:sp modelId="{1E5CE579-12CC-4928-A5C7-93AFAA63C391}">
      <dsp:nvSpPr>
        <dsp:cNvPr id="0" name=""/>
        <dsp:cNvSpPr/>
      </dsp:nvSpPr>
      <dsp:spPr>
        <a:xfrm>
          <a:off x="508884" y="17821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# to comment out a line</a:t>
          </a:r>
        </a:p>
      </dsp:txBody>
      <dsp:txXfrm>
        <a:off x="542028" y="50965"/>
        <a:ext cx="7058101" cy="612672"/>
      </dsp:txXfrm>
    </dsp:sp>
    <dsp:sp modelId="{910D0ADC-0695-4B64-BF17-9BFA5F958B34}">
      <dsp:nvSpPr>
        <dsp:cNvPr id="0" name=""/>
        <dsp:cNvSpPr/>
      </dsp:nvSpPr>
      <dsp:spPr>
        <a:xfrm>
          <a:off x="0" y="1780943"/>
          <a:ext cx="10177699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  <a:r>
            <a:rPr lang="en-US" sz="2300" kern="1200" dirty="0"/>
            <a:t> this is also a comment</a:t>
          </a:r>
          <a:endParaRPr lang="en-US" sz="2300" b="1" kern="1200" dirty="0">
            <a:latin typeface="DejaVu Sans Light" panose="020B0203030804020204" pitchFamily="34" charset="0"/>
            <a:ea typeface="DejaVu Sans Light" panose="020B0203030804020204" pitchFamily="34" charset="0"/>
            <a:cs typeface="DejaVu Sans Light" panose="020B0203030804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       that runs for multiple lines </a:t>
          </a:r>
          <a:r>
            <a:rPr lang="en-US" sz="2300" b="1" kern="1200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</a:p>
      </dsp:txBody>
      <dsp:txXfrm>
        <a:off x="0" y="1780943"/>
        <a:ext cx="10177699" cy="1340325"/>
      </dsp:txXfrm>
    </dsp:sp>
    <dsp:sp modelId="{86E860FB-ED88-474E-8981-7EF6EE689328}">
      <dsp:nvSpPr>
        <dsp:cNvPr id="0" name=""/>
        <dsp:cNvSpPr/>
      </dsp:nvSpPr>
      <dsp:spPr>
        <a:xfrm>
          <a:off x="508884" y="1441463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Wrap with three single quotes </a:t>
          </a:r>
          <a:r>
            <a:rPr lang="en-US" sz="2300" b="0" kern="1200" dirty="0"/>
            <a:t>(</a:t>
          </a:r>
          <a:r>
            <a:rPr lang="en-US" sz="2300" b="1" kern="1200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  <a:r>
            <a:rPr lang="en-US" sz="2300" b="0" kern="1200" dirty="0"/>
            <a:t>)</a:t>
          </a:r>
          <a:r>
            <a:rPr lang="en-US" sz="2300" kern="1200" dirty="0"/>
            <a:t> to comment out multiple lines</a:t>
          </a:r>
        </a:p>
      </dsp:txBody>
      <dsp:txXfrm>
        <a:off x="542028" y="1474607"/>
        <a:ext cx="7058101" cy="612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D7DF4-DA44-439B-AE3A-6A40A5009116}">
      <dsp:nvSpPr>
        <dsp:cNvPr id="0" name=""/>
        <dsp:cNvSpPr/>
      </dsp:nvSpPr>
      <dsp:spPr>
        <a:xfrm>
          <a:off x="2035539" y="980"/>
          <a:ext cx="8142159" cy="10054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input/output</a:t>
          </a:r>
        </a:p>
      </dsp:txBody>
      <dsp:txXfrm>
        <a:off x="2035539" y="980"/>
        <a:ext cx="8142159" cy="1005489"/>
      </dsp:txXfrm>
    </dsp:sp>
    <dsp:sp modelId="{A5B4E9A8-9512-43BD-B172-26285B416F55}">
      <dsp:nvSpPr>
        <dsp:cNvPr id="0" name=""/>
        <dsp:cNvSpPr/>
      </dsp:nvSpPr>
      <dsp:spPr>
        <a:xfrm>
          <a:off x="0" y="980"/>
          <a:ext cx="2035539" cy="10054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I/O</a:t>
          </a:r>
        </a:p>
      </dsp:txBody>
      <dsp:txXfrm>
        <a:off x="0" y="980"/>
        <a:ext cx="2035539" cy="1005489"/>
      </dsp:txXfrm>
    </dsp:sp>
    <dsp:sp modelId="{F9348D66-9FB2-47DB-A779-6384E3B69AB3}">
      <dsp:nvSpPr>
        <dsp:cNvPr id="0" name=""/>
        <dsp:cNvSpPr/>
      </dsp:nvSpPr>
      <dsp:spPr>
        <a:xfrm>
          <a:off x="2035539" y="1066800"/>
          <a:ext cx="8142159" cy="1005489"/>
        </a:xfrm>
        <a:prstGeom prst="rect">
          <a:avLst/>
        </a:prstGeom>
        <a:gradFill rotWithShape="0">
          <a:gsLst>
            <a:gs pos="0">
              <a:schemeClr val="accent2">
                <a:hueOff val="-4979090"/>
                <a:satOff val="26639"/>
                <a:lumOff val="196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4979090"/>
                <a:satOff val="26639"/>
                <a:lumOff val="196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keyboard, mouse</a:t>
          </a:r>
        </a:p>
      </dsp:txBody>
      <dsp:txXfrm>
        <a:off x="2035539" y="1066800"/>
        <a:ext cx="8142159" cy="1005489"/>
      </dsp:txXfrm>
    </dsp:sp>
    <dsp:sp modelId="{E0E47EC1-DFBA-4335-9D25-2AB6C59DD018}">
      <dsp:nvSpPr>
        <dsp:cNvPr id="0" name=""/>
        <dsp:cNvSpPr/>
      </dsp:nvSpPr>
      <dsp:spPr>
        <a:xfrm>
          <a:off x="0" y="1066800"/>
          <a:ext cx="2035539" cy="10054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Input devices</a:t>
          </a:r>
        </a:p>
      </dsp:txBody>
      <dsp:txXfrm>
        <a:off x="0" y="1066800"/>
        <a:ext cx="2035539" cy="1005489"/>
      </dsp:txXfrm>
    </dsp:sp>
    <dsp:sp modelId="{CD3D8FC9-3D9A-489E-B2A2-D58B3F3D19F8}">
      <dsp:nvSpPr>
        <dsp:cNvPr id="0" name=""/>
        <dsp:cNvSpPr/>
      </dsp:nvSpPr>
      <dsp:spPr>
        <a:xfrm>
          <a:off x="2035539" y="2132619"/>
          <a:ext cx="8142159" cy="1005489"/>
        </a:xfrm>
        <a:prstGeom prst="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monitor, printer</a:t>
          </a:r>
        </a:p>
      </dsp:txBody>
      <dsp:txXfrm>
        <a:off x="2035539" y="2132619"/>
        <a:ext cx="8142159" cy="1005489"/>
      </dsp:txXfrm>
    </dsp:sp>
    <dsp:sp modelId="{F0645374-5726-4291-8490-98B800FE7344}">
      <dsp:nvSpPr>
        <dsp:cNvPr id="0" name=""/>
        <dsp:cNvSpPr/>
      </dsp:nvSpPr>
      <dsp:spPr>
        <a:xfrm>
          <a:off x="0" y="2132619"/>
          <a:ext cx="2035539" cy="10054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Output devices</a:t>
          </a:r>
        </a:p>
      </dsp:txBody>
      <dsp:txXfrm>
        <a:off x="0" y="2132619"/>
        <a:ext cx="2035539" cy="10054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9AD7B-0E0D-46CD-8E64-6452F1077634}">
      <dsp:nvSpPr>
        <dsp:cNvPr id="0" name=""/>
        <dsp:cNvSpPr/>
      </dsp:nvSpPr>
      <dsp:spPr>
        <a:xfrm>
          <a:off x="1257" y="407041"/>
          <a:ext cx="4575786" cy="2287893"/>
        </a:xfrm>
        <a:prstGeom prst="roundRect">
          <a:avLst>
            <a:gd name="adj" fmla="val 10000"/>
          </a:avLst>
        </a:prstGeom>
        <a:solidFill>
          <a:schemeClr val="accent2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Tell the computer to produce output with the </a:t>
          </a:r>
          <a:r>
            <a:rPr lang="en-US" sz="4000" b="1" i="1" kern="1200"/>
            <a:t>print</a:t>
          </a:r>
          <a:r>
            <a:rPr lang="en-US" sz="4000" kern="1200"/>
            <a:t> function. </a:t>
          </a:r>
        </a:p>
      </dsp:txBody>
      <dsp:txXfrm>
        <a:off x="68267" y="474051"/>
        <a:ext cx="4441766" cy="2153873"/>
      </dsp:txXfrm>
    </dsp:sp>
    <dsp:sp modelId="{F1333DA6-EA10-4789-8F2E-5D0EFC7F6BE9}">
      <dsp:nvSpPr>
        <dsp:cNvPr id="0" name=""/>
        <dsp:cNvSpPr/>
      </dsp:nvSpPr>
      <dsp:spPr>
        <a:xfrm>
          <a:off x="5720990" y="407041"/>
          <a:ext cx="4575786" cy="2287893"/>
        </a:xfrm>
        <a:prstGeom prst="roundRect">
          <a:avLst>
            <a:gd name="adj" fmla="val 10000"/>
          </a:avLst>
        </a:prstGeom>
        <a:solidFill>
          <a:schemeClr val="accent2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1" kern="1200" dirty="0"/>
            <a:t>print()</a:t>
          </a:r>
          <a:r>
            <a:rPr lang="en-US" sz="4000" b="1" kern="1200" dirty="0"/>
            <a:t> </a:t>
          </a:r>
          <a:r>
            <a:rPr lang="en-US" sz="4000" kern="1200" dirty="0"/>
            <a:t>produces text to the screen.</a:t>
          </a:r>
        </a:p>
      </dsp:txBody>
      <dsp:txXfrm>
        <a:off x="5788000" y="474051"/>
        <a:ext cx="4441766" cy="21538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CFC41-F6AF-4F59-A724-0B193BCD379E}">
      <dsp:nvSpPr>
        <dsp:cNvPr id="0" name=""/>
        <dsp:cNvSpPr/>
      </dsp:nvSpPr>
      <dsp:spPr>
        <a:xfrm>
          <a:off x="763327" y="0"/>
          <a:ext cx="8651044" cy="3139090"/>
        </a:xfrm>
        <a:prstGeom prst="rightArrow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284EB-3774-4E0D-A24F-8BF195FA59FF}">
      <dsp:nvSpPr>
        <dsp:cNvPr id="0" name=""/>
        <dsp:cNvSpPr/>
      </dsp:nvSpPr>
      <dsp:spPr>
        <a:xfrm>
          <a:off x="124" y="941727"/>
          <a:ext cx="4964610" cy="12556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Put the desired output text inside quotes inside the parentheses</a:t>
          </a:r>
        </a:p>
      </dsp:txBody>
      <dsp:txXfrm>
        <a:off x="61419" y="1003022"/>
        <a:ext cx="4842020" cy="1133046"/>
      </dsp:txXfrm>
    </dsp:sp>
    <dsp:sp modelId="{80D7C782-0D5E-4807-B776-39B0A3BAA5C0}">
      <dsp:nvSpPr>
        <dsp:cNvPr id="0" name=""/>
        <dsp:cNvSpPr/>
      </dsp:nvSpPr>
      <dsp:spPr>
        <a:xfrm>
          <a:off x="5212964" y="941727"/>
          <a:ext cx="4964610" cy="1255636"/>
        </a:xfrm>
        <a:prstGeom prst="roundRect">
          <a:avLst/>
        </a:prstGeom>
        <a:solidFill>
          <a:schemeClr val="bg1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7030A0"/>
              </a:solidFill>
            </a:rPr>
            <a:t>print</a:t>
          </a:r>
          <a:r>
            <a:rPr lang="en-US" sz="2600" kern="1200" dirty="0">
              <a:solidFill>
                <a:schemeClr val="tx1"/>
              </a:solidFill>
            </a:rPr>
            <a:t>(</a:t>
          </a:r>
          <a:r>
            <a:rPr lang="en-US" sz="2600" kern="1200" dirty="0">
              <a:solidFill>
                <a:schemeClr val="accent1"/>
              </a:solidFill>
            </a:rPr>
            <a:t>“Hello world”</a:t>
          </a:r>
          <a:r>
            <a:rPr lang="en-US" sz="2600" kern="1200" dirty="0">
              <a:solidFill>
                <a:schemeClr val="tx1"/>
              </a:solidFill>
            </a:rPr>
            <a:t>)</a:t>
          </a:r>
        </a:p>
      </dsp:txBody>
      <dsp:txXfrm>
        <a:off x="5274259" y="1003022"/>
        <a:ext cx="4842020" cy="1133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2081B-9E57-490D-98F0-0935C15B415A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8926F-E446-47D5-8C41-05B08BD2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arrangement of words and phrases to create well-formed sentences in a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0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1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5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8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3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FC9B-ED78-42F8-B7ED-3D25C799F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C11F6-4AF6-44AD-81AB-89ED1BE57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194406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FED1-1E87-499C-B5F2-401C204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IO: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555F2-9058-48DB-92EE-60DB6447A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8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78AE-8755-407A-8300-D53A43CC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Output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983C92-3EC5-4775-A1CE-C6550483B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363528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52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7735-3CC8-4A09-BC17-FA163851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Output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D8D9236-46B8-41E5-8060-3D00DB629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908131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52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ADC1-6D40-46CF-99EA-A80B4E19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Output: 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9C45FF-8528-4A86-9005-AC4D35E66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90696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38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B5FD-39E1-4169-B241-DFFF4882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67EEB-E77F-46FE-BFA7-9928FED53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84A2-BB72-4C27-9F00-A8263353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Syntax</a:t>
            </a:r>
          </a:p>
        </p:txBody>
      </p:sp>
      <p:graphicFrame>
        <p:nvGraphicFramePr>
          <p:cNvPr id="1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060376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752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32D7-8A40-472F-912E-2EDF89F5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Indentation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12481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1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Errors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422072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60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2351-B2FE-4ABE-B391-3E872B86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Errors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E98E1A-4ADA-4B89-8826-B5ED8B12F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96894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43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2A16-F010-432E-AD65-6B84C7AF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AC8A0-1291-4215-B981-6636F307D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write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Formatting output: </a:t>
            </a:r>
            <a:br>
              <a:rPr lang="en-US" dirty="0"/>
            </a:br>
            <a:r>
              <a:rPr lang="en-US" dirty="0"/>
              <a:t>Escape Sequences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15526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756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56553-A935-4CC8-B88D-EEC0EE04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Formatting output: 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Escape Sequences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89E22-44AF-4211-9C23-F7A1E9CFB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523655"/>
              </p:ext>
            </p:extLst>
          </p:nvPr>
        </p:nvGraphicFramePr>
        <p:xfrm>
          <a:off x="5006975" y="1447800"/>
          <a:ext cx="5888038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222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8C7D-1788-4ADF-B6F5-8039A866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Output:</a:t>
            </a:r>
            <a:br>
              <a:rPr lang="en-US" dirty="0"/>
            </a:br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380C-2CA8-4F19-AD02-54489DE5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57F30F-B7DA-4AC8-8285-3354420A6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72561"/>
              </p:ext>
            </p:extLst>
          </p:nvPr>
        </p:nvGraphicFramePr>
        <p:xfrm>
          <a:off x="2032000" y="3076515"/>
          <a:ext cx="8128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814197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3086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produce 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sequence: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3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0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9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7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1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Backslash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9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771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54B7-BC67-42A9-9208-4C3B6EB5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F129-F0D9-441A-8EB9-B5D14418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print(“Hello\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nworld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print(“Harry said, \”Hello.\””)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print(“Apples:\t 5”)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print(“Pears:\t 15”)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print(“Lemons:\t 27”)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89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1FB1-796B-4146-8A64-EE69F04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CA8A7-EAE6-4FEA-AACE-A961E8B3F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21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9402-BBF3-4386-9343-A282CD18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Datatypes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68374-8D5E-4F9E-A4F0-B21FCDCBD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69442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881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9402-BBF3-4386-9343-A282CD18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Datatypes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68374-8D5E-4F9E-A4F0-B21FCDCBD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693345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399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3740-6E25-4B7C-A1EF-D8AC37AF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5E85-0581-4D59-A12E-EE8FE1E50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1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B321-EA43-4C1E-B940-08AB18ED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087A8-9FAD-4D8B-9E14-3997A7042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619214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285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B321-EA43-4C1E-B940-08AB18ED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087A8-9FAD-4D8B-9E14-3997A7042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659362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32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Where we write code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622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Printing a Variable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69994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744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Printing Multiple Arguments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36739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880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1BB9-6978-4ABF-8962-E50DDF09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with strings and output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14B48-60F9-4229-AE0B-2CC68EFD9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78AE-8755-407A-8300-D53A43CC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String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983C92-3EC5-4775-A1CE-C6550483B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38516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84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56553-A935-4CC8-B88D-EEC0EE04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Formatting output: 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Sep and End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89E22-44AF-4211-9C23-F7A1E9CFB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537277"/>
              </p:ext>
            </p:extLst>
          </p:nvPr>
        </p:nvGraphicFramePr>
        <p:xfrm>
          <a:off x="5006975" y="1447800"/>
          <a:ext cx="5888038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675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Formatting Output: Sep and 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26191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5783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Materials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293279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5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In-Browser environment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512017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09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63CA-6B7B-44F2-AE56-79D5D6DE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Python and IDLE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07CBC-346C-4024-AE48-B606AFA63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620965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151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948F-1B32-4674-A284-A5ECDA35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67BFE-4C54-4F7C-A7DC-AD3C12F10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6553-A935-4CC8-B88D-EEC0EE04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Comments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89E22-44AF-4211-9C23-F7A1E9CFB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299823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0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56553-A935-4CC8-B88D-EEC0EE04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Comments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89E22-44AF-4211-9C23-F7A1E9CFB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127236"/>
              </p:ext>
            </p:extLst>
          </p:nvPr>
        </p:nvGraphicFramePr>
        <p:xfrm>
          <a:off x="5006975" y="1447800"/>
          <a:ext cx="5888038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092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Comments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196900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726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5285</TotalTime>
  <Words>890</Words>
  <Application>Microsoft Office PowerPoint</Application>
  <PresentationFormat>Widescreen</PresentationFormat>
  <Paragraphs>161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Microsoft YaHei UI</vt:lpstr>
      <vt:lpstr>Arial</vt:lpstr>
      <vt:lpstr>Calibri</vt:lpstr>
      <vt:lpstr>DejaVu Sans Light</vt:lpstr>
      <vt:lpstr>Gill Sans MT</vt:lpstr>
      <vt:lpstr>Parcel</vt:lpstr>
      <vt:lpstr>Python Day 1</vt:lpstr>
      <vt:lpstr>Where we write code</vt:lpstr>
      <vt:lpstr>Where we write code</vt:lpstr>
      <vt:lpstr>In-Browser environment</vt:lpstr>
      <vt:lpstr>Python and IDLE</vt:lpstr>
      <vt:lpstr>Comments</vt:lpstr>
      <vt:lpstr>Comments</vt:lpstr>
      <vt:lpstr>Comments</vt:lpstr>
      <vt:lpstr>Comments</vt:lpstr>
      <vt:lpstr>IO: Output</vt:lpstr>
      <vt:lpstr>Output</vt:lpstr>
      <vt:lpstr>Output</vt:lpstr>
      <vt:lpstr>Output: syntax</vt:lpstr>
      <vt:lpstr>Syntax and errors</vt:lpstr>
      <vt:lpstr>Syntax</vt:lpstr>
      <vt:lpstr>Indentation</vt:lpstr>
      <vt:lpstr>Errors</vt:lpstr>
      <vt:lpstr>Errors</vt:lpstr>
      <vt:lpstr>Formatting output</vt:lpstr>
      <vt:lpstr>Formatting output:  Escape Sequences</vt:lpstr>
      <vt:lpstr>Formatting output:  Escape Sequences</vt:lpstr>
      <vt:lpstr>Formatting Output: Escape sequences</vt:lpstr>
      <vt:lpstr>Escape Sequences</vt:lpstr>
      <vt:lpstr>Datatypes</vt:lpstr>
      <vt:lpstr>Datatypes</vt:lpstr>
      <vt:lpstr>Datatypes</vt:lpstr>
      <vt:lpstr>Variables</vt:lpstr>
      <vt:lpstr>Variables</vt:lpstr>
      <vt:lpstr>Variables</vt:lpstr>
      <vt:lpstr>Printing a Variable</vt:lpstr>
      <vt:lpstr>Printing Multiple Arguments</vt:lpstr>
      <vt:lpstr>More fun with strings and output formatting</vt:lpstr>
      <vt:lpstr>String operators</vt:lpstr>
      <vt:lpstr>Formatting output:  Sep and End</vt:lpstr>
      <vt:lpstr>Formatting Output: Sep and end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1</dc:title>
  <dc:creator>Rachael Sera</dc:creator>
  <cp:lastModifiedBy>Rachael Sera</cp:lastModifiedBy>
  <cp:revision>66</cp:revision>
  <dcterms:created xsi:type="dcterms:W3CDTF">2018-01-21T04:37:20Z</dcterms:created>
  <dcterms:modified xsi:type="dcterms:W3CDTF">2018-10-19T22:13:24Z</dcterms:modified>
</cp:coreProperties>
</file>